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318" r:id="rId3"/>
    <p:sldId id="257" r:id="rId4"/>
    <p:sldId id="261" r:id="rId5"/>
    <p:sldId id="287" r:id="rId6"/>
    <p:sldId id="314" r:id="rId7"/>
    <p:sldId id="316" r:id="rId8"/>
  </p:sldIdLst>
  <p:sldSz cx="9144000" cy="5143500" type="screen16x9"/>
  <p:notesSz cx="6858000" cy="9144000"/>
  <p:embeddedFontLst>
    <p:embeddedFont>
      <p:font typeface="B Nazanin" panose="020B0604020202020204" charset="-78"/>
      <p:regular r:id="rId10"/>
      <p:bold r:id="rId11"/>
    </p:embeddedFont>
    <p:embeddedFont>
      <p:font typeface="Livvic" panose="020F0502020204030204" pitchFamily="2" charset="0"/>
      <p:regular r:id="rId12"/>
      <p:bold r:id="rId13"/>
      <p:italic r:id="rId14"/>
      <p:boldItalic r:id="rId15"/>
    </p:embeddedFont>
    <p:embeddedFont>
      <p:font typeface="Nunito Sans" panose="020F0502020204030204" pitchFamily="2" charset="0"/>
      <p:regular r:id="rId16"/>
      <p:bold r:id="rId17"/>
      <p:italic r:id="rId18"/>
      <p:boldItalic r:id="rId19"/>
    </p:embeddedFont>
    <p:embeddedFont>
      <p:font typeface="Rajdhani" panose="020B0604020202020204" charset="0"/>
      <p:regular r:id="rId20"/>
      <p:bold r:id="rId21"/>
    </p:embeddedFont>
    <p:embeddedFont>
      <p:font typeface="Rajdhani SemiBold" panose="020B0604020202020204" charset="0"/>
      <p:regular r:id="rId22"/>
      <p:bold r:id="rId23"/>
    </p:embeddedFont>
    <p:embeddedFont>
      <p:font typeface="Roboto Condensed Light" panose="020F0502020204030204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DB3"/>
    <a:srgbClr val="000A39"/>
    <a:srgbClr val="F4F2EA"/>
    <a:srgbClr val="F4D562"/>
    <a:srgbClr val="D58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9D6325-ECCF-4152-82BB-D5D374B4601B}">
  <a:tblStyle styleId="{4C9D6325-ECCF-4152-82BB-D5D374B46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7" name="Google Shape;7077;g99874ae6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8" name="Google Shape;7078;g99874ae6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9" name="Google Shape;14679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0" name="Google Shape;14680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7" name="Google Shape;8777;g9c7d97a7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8" name="Google Shape;8778;g9c7d97a78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9" name="Google Shape;907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0" name="Google Shape;908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9" name="Google Shape;14679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0" name="Google Shape;14680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7" name="Google Shape;7077;g99874ae6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8" name="Google Shape;7078;g99874ae6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52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9" name="Google Shape;907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0" name="Google Shape;908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22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7550" y="2981063"/>
            <a:ext cx="62889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2100" y="4123763"/>
            <a:ext cx="4505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1" y="20"/>
            <a:ext cx="984590" cy="1109519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0" y="2"/>
            <a:ext cx="837460" cy="946669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422" y="1"/>
                </a:moveTo>
                <a:cubicBezTo>
                  <a:pt x="101" y="1482"/>
                  <a:pt x="1" y="2650"/>
                  <a:pt x="1384" y="3071"/>
                </a:cubicBezTo>
                <a:cubicBezTo>
                  <a:pt x="2767" y="3492"/>
                  <a:pt x="542" y="6130"/>
                  <a:pt x="1725" y="7091"/>
                </a:cubicBezTo>
                <a:cubicBezTo>
                  <a:pt x="1930" y="7259"/>
                  <a:pt x="2152" y="7325"/>
                  <a:pt x="2385" y="7325"/>
                </a:cubicBezTo>
                <a:cubicBezTo>
                  <a:pt x="3279" y="7325"/>
                  <a:pt x="4341" y="6351"/>
                  <a:pt x="5291" y="6351"/>
                </a:cubicBezTo>
                <a:cubicBezTo>
                  <a:pt x="5519" y="6351"/>
                  <a:pt x="5740" y="6407"/>
                  <a:pt x="5950" y="6545"/>
                </a:cubicBezTo>
                <a:cubicBezTo>
                  <a:pt x="7272" y="7412"/>
                  <a:pt x="7148" y="9855"/>
                  <a:pt x="9244" y="9855"/>
                </a:cubicBezTo>
                <a:lnTo>
                  <a:pt x="924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400000">
            <a:off x="-40941" y="4215563"/>
            <a:ext cx="1002550" cy="906555"/>
            <a:chOff x="38279" y="100616"/>
            <a:chExt cx="650204" cy="563183"/>
          </a:xfrm>
        </p:grpSpPr>
        <p:sp>
          <p:nvSpPr>
            <p:cNvPr id="14" name="Google Shape;14;p2"/>
            <p:cNvSpPr/>
            <p:nvPr/>
          </p:nvSpPr>
          <p:spPr>
            <a:xfrm>
              <a:off x="96323" y="651993"/>
              <a:ext cx="8497" cy="5456"/>
            </a:xfrm>
            <a:custGeom>
              <a:avLst/>
              <a:gdLst/>
              <a:ahLst/>
              <a:cxnLst/>
              <a:rect l="l" t="t" r="r" b="b"/>
              <a:pathLst>
                <a:path w="95" h="61" extrusionOk="0">
                  <a:moveTo>
                    <a:pt x="65" y="1"/>
                  </a:moveTo>
                  <a:cubicBezTo>
                    <a:pt x="33" y="1"/>
                    <a:pt x="4" y="26"/>
                    <a:pt x="0" y="61"/>
                  </a:cubicBezTo>
                  <a:cubicBezTo>
                    <a:pt x="33" y="44"/>
                    <a:pt x="64" y="27"/>
                    <a:pt x="95" y="8"/>
                  </a:cubicBezTo>
                  <a:cubicBezTo>
                    <a:pt x="85" y="3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346" y="651993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279" y="651993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5301" y="623015"/>
              <a:ext cx="9480" cy="10285"/>
            </a:xfrm>
            <a:custGeom>
              <a:avLst/>
              <a:gdLst/>
              <a:ahLst/>
              <a:cxnLst/>
              <a:rect l="l" t="t" r="r" b="b"/>
              <a:pathLst>
                <a:path w="106" h="115" extrusionOk="0">
                  <a:moveTo>
                    <a:pt x="66" y="0"/>
                  </a:moveTo>
                  <a:cubicBezTo>
                    <a:pt x="32" y="0"/>
                    <a:pt x="0" y="27"/>
                    <a:pt x="0" y="65"/>
                  </a:cubicBezTo>
                  <a:cubicBezTo>
                    <a:pt x="0" y="84"/>
                    <a:pt x="9" y="102"/>
                    <a:pt x="23" y="115"/>
                  </a:cubicBezTo>
                  <a:cubicBezTo>
                    <a:pt x="51" y="83"/>
                    <a:pt x="79" y="48"/>
                    <a:pt x="105" y="14"/>
                  </a:cubicBezTo>
                  <a:cubicBezTo>
                    <a:pt x="93" y="4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6323" y="622926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346" y="622926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279" y="623015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2"/>
                    <a:pt x="29" y="132"/>
                    <a:pt x="66" y="132"/>
                  </a:cubicBezTo>
                  <a:cubicBezTo>
                    <a:pt x="102" y="132"/>
                    <a:pt x="132" y="102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5301" y="594038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323" y="593949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346" y="593949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279" y="594038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6" y="131"/>
                  </a:cubicBezTo>
                  <a:cubicBezTo>
                    <a:pt x="102" y="131"/>
                    <a:pt x="132" y="101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2042" y="564882"/>
              <a:ext cx="8497" cy="11269"/>
            </a:xfrm>
            <a:custGeom>
              <a:avLst/>
              <a:gdLst/>
              <a:ahLst/>
              <a:cxnLst/>
              <a:rect l="l" t="t" r="r" b="b"/>
              <a:pathLst>
                <a:path w="95" h="126" extrusionOk="0">
                  <a:moveTo>
                    <a:pt x="92" y="1"/>
                  </a:moveTo>
                  <a:cubicBezTo>
                    <a:pt x="22" y="1"/>
                    <a:pt x="1" y="95"/>
                    <a:pt x="63" y="126"/>
                  </a:cubicBezTo>
                  <a:cubicBezTo>
                    <a:pt x="75" y="85"/>
                    <a:pt x="85" y="44"/>
                    <a:pt x="94" y="2"/>
                  </a:cubicBezTo>
                  <a:cubicBezTo>
                    <a:pt x="93" y="2"/>
                    <a:pt x="93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5301" y="564971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7" y="132"/>
                  </a:cubicBezTo>
                  <a:cubicBezTo>
                    <a:pt x="125" y="132"/>
                    <a:pt x="155" y="61"/>
                    <a:pt x="113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6323" y="564971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346" y="564971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279" y="564971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29" y="132"/>
                    <a:pt x="66" y="132"/>
                  </a:cubicBezTo>
                  <a:cubicBezTo>
                    <a:pt x="124" y="132"/>
                    <a:pt x="153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53473" y="535904"/>
              <a:ext cx="11090" cy="11895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76" y="1"/>
                  </a:moveTo>
                  <a:cubicBezTo>
                    <a:pt x="32" y="1"/>
                    <a:pt x="0" y="44"/>
                    <a:pt x="13" y="85"/>
                  </a:cubicBezTo>
                  <a:cubicBezTo>
                    <a:pt x="21" y="115"/>
                    <a:pt x="48" y="132"/>
                    <a:pt x="75" y="132"/>
                  </a:cubicBezTo>
                  <a:cubicBezTo>
                    <a:pt x="88" y="132"/>
                    <a:pt x="100" y="129"/>
                    <a:pt x="112" y="121"/>
                  </a:cubicBezTo>
                  <a:cubicBezTo>
                    <a:pt x="116" y="87"/>
                    <a:pt x="120" y="55"/>
                    <a:pt x="123" y="21"/>
                  </a:cubicBezTo>
                  <a:cubicBezTo>
                    <a:pt x="111" y="9"/>
                    <a:pt x="94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5301" y="535904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6323" y="535904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7346" y="535904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279" y="535904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4368" y="506927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2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5301" y="5069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6323" y="506927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2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346" y="506927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2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279" y="506927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4368" y="477860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5301" y="477860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7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6323" y="477860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346" y="477860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79" y="477860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7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54368" y="448882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5301" y="448882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6323" y="448882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346" y="448882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79" y="448882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3345" y="419815"/>
              <a:ext cx="8228" cy="9838"/>
            </a:xfrm>
            <a:custGeom>
              <a:avLst/>
              <a:gdLst/>
              <a:ahLst/>
              <a:cxnLst/>
              <a:rect l="l" t="t" r="r" b="b"/>
              <a:pathLst>
                <a:path w="92" h="110" extrusionOk="0">
                  <a:moveTo>
                    <a:pt x="67" y="1"/>
                  </a:moveTo>
                  <a:cubicBezTo>
                    <a:pt x="32" y="1"/>
                    <a:pt x="1" y="29"/>
                    <a:pt x="1" y="67"/>
                  </a:cubicBezTo>
                  <a:cubicBezTo>
                    <a:pt x="1" y="82"/>
                    <a:pt x="6" y="97"/>
                    <a:pt x="16" y="109"/>
                  </a:cubicBezTo>
                  <a:cubicBezTo>
                    <a:pt x="39" y="73"/>
                    <a:pt x="65" y="39"/>
                    <a:pt x="92" y="6"/>
                  </a:cubicBezTo>
                  <a:cubicBezTo>
                    <a:pt x="83" y="2"/>
                    <a:pt x="75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4368" y="419905"/>
              <a:ext cx="13773" cy="11716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5301" y="419905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6323" y="419905"/>
              <a:ext cx="13773" cy="11716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346" y="419905"/>
              <a:ext cx="13773" cy="11716"/>
            </a:xfrm>
            <a:custGeom>
              <a:avLst/>
              <a:gdLst/>
              <a:ahLst/>
              <a:cxnLst/>
              <a:rect l="l" t="t" r="r" b="b"/>
              <a:pathLst>
                <a:path w="154" h="131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79" y="419905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0265" y="390838"/>
              <a:ext cx="13952" cy="10643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90" y="0"/>
                  </a:moveTo>
                  <a:cubicBezTo>
                    <a:pt x="26" y="0"/>
                    <a:pt x="0" y="81"/>
                    <a:pt x="51" y="118"/>
                  </a:cubicBezTo>
                  <a:cubicBezTo>
                    <a:pt x="83" y="100"/>
                    <a:pt x="118" y="82"/>
                    <a:pt x="155" y="67"/>
                  </a:cubicBezTo>
                  <a:cubicBezTo>
                    <a:pt x="155" y="30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3345" y="390838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4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4368" y="390838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25301" y="390838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7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323" y="390838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7346" y="390838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79" y="390838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7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6608" y="361861"/>
              <a:ext cx="2862" cy="805"/>
            </a:xfrm>
            <a:custGeom>
              <a:avLst/>
              <a:gdLst/>
              <a:ahLst/>
              <a:cxnLst/>
              <a:rect l="l" t="t" r="r" b="b"/>
              <a:pathLst>
                <a:path w="32" h="9" extrusionOk="0">
                  <a:moveTo>
                    <a:pt x="32" y="0"/>
                  </a:moveTo>
                  <a:lnTo>
                    <a:pt x="32" y="0"/>
                  </a:lnTo>
                  <a:cubicBezTo>
                    <a:pt x="21" y="0"/>
                    <a:pt x="9" y="4"/>
                    <a:pt x="0" y="8"/>
                  </a:cubicBezTo>
                  <a:cubicBezTo>
                    <a:pt x="11" y="6"/>
                    <a:pt x="22" y="4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3695" y="361861"/>
              <a:ext cx="12611" cy="7423"/>
            </a:xfrm>
            <a:custGeom>
              <a:avLst/>
              <a:gdLst/>
              <a:ahLst/>
              <a:cxnLst/>
              <a:rect l="l" t="t" r="r" b="b"/>
              <a:pathLst>
                <a:path w="141" h="83" extrusionOk="0">
                  <a:moveTo>
                    <a:pt x="73" y="0"/>
                  </a:moveTo>
                  <a:cubicBezTo>
                    <a:pt x="31" y="0"/>
                    <a:pt x="1" y="41"/>
                    <a:pt x="12" y="82"/>
                  </a:cubicBezTo>
                  <a:cubicBezTo>
                    <a:pt x="55" y="76"/>
                    <a:pt x="97" y="69"/>
                    <a:pt x="140" y="61"/>
                  </a:cubicBezTo>
                  <a:cubicBezTo>
                    <a:pt x="138" y="26"/>
                    <a:pt x="110" y="0"/>
                    <a:pt x="75" y="0"/>
                  </a:cubicBezTo>
                  <a:cubicBezTo>
                    <a:pt x="74" y="0"/>
                    <a:pt x="74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3287" y="361861"/>
              <a:ext cx="16009" cy="10732"/>
            </a:xfrm>
            <a:custGeom>
              <a:avLst/>
              <a:gdLst/>
              <a:ahLst/>
              <a:cxnLst/>
              <a:rect l="l" t="t" r="r" b="b"/>
              <a:pathLst>
                <a:path w="179" h="120" extrusionOk="0">
                  <a:moveTo>
                    <a:pt x="91" y="0"/>
                  </a:moveTo>
                  <a:cubicBezTo>
                    <a:pt x="27" y="0"/>
                    <a:pt x="1" y="82"/>
                    <a:pt x="54" y="119"/>
                  </a:cubicBezTo>
                  <a:cubicBezTo>
                    <a:pt x="82" y="116"/>
                    <a:pt x="110" y="114"/>
                    <a:pt x="138" y="110"/>
                  </a:cubicBezTo>
                  <a:cubicBezTo>
                    <a:pt x="178" y="69"/>
                    <a:pt x="148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6456" y="361771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1" y="133"/>
                    <a:pt x="67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57478" y="361861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2"/>
                    <a:pt x="65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28501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9344" y="361861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1" y="0"/>
                    <a:pt x="1" y="29"/>
                    <a:pt x="1" y="65"/>
                  </a:cubicBezTo>
                  <a:cubicBezTo>
                    <a:pt x="1" y="101"/>
                    <a:pt x="31" y="132"/>
                    <a:pt x="67" y="132"/>
                  </a:cubicBezTo>
                  <a:cubicBezTo>
                    <a:pt x="103" y="132"/>
                    <a:pt x="133" y="101"/>
                    <a:pt x="133" y="65"/>
                  </a:cubicBezTo>
                  <a:cubicBezTo>
                    <a:pt x="133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70367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1389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2323" y="361861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3345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4368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5301" y="361861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2"/>
                    <a:pt x="67" y="132"/>
                  </a:cubicBezTo>
                  <a:cubicBezTo>
                    <a:pt x="103" y="132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6323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346" y="361771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279" y="361861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2"/>
                    <a:pt x="66" y="132"/>
                  </a:cubicBezTo>
                  <a:cubicBezTo>
                    <a:pt x="102" y="132"/>
                    <a:pt x="132" y="101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9823" y="332883"/>
              <a:ext cx="13416" cy="9391"/>
            </a:xfrm>
            <a:custGeom>
              <a:avLst/>
              <a:gdLst/>
              <a:ahLst/>
              <a:cxnLst/>
              <a:rect l="l" t="t" r="r" b="b"/>
              <a:pathLst>
                <a:path w="150" h="105" extrusionOk="0">
                  <a:moveTo>
                    <a:pt x="85" y="0"/>
                  </a:moveTo>
                  <a:cubicBezTo>
                    <a:pt x="31" y="0"/>
                    <a:pt x="1" y="62"/>
                    <a:pt x="34" y="105"/>
                  </a:cubicBezTo>
                  <a:cubicBezTo>
                    <a:pt x="73" y="88"/>
                    <a:pt x="111" y="69"/>
                    <a:pt x="149" y="51"/>
                  </a:cubicBezTo>
                  <a:cubicBezTo>
                    <a:pt x="142" y="20"/>
                    <a:pt x="117" y="0"/>
                    <a:pt x="86" y="0"/>
                  </a:cubicBezTo>
                  <a:cubicBezTo>
                    <a:pt x="86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544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73567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4500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15523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6456" y="332794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7478" y="332883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28501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99344" y="332883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1" y="0"/>
                    <a:pt x="1" y="29"/>
                    <a:pt x="1" y="65"/>
                  </a:cubicBezTo>
                  <a:cubicBezTo>
                    <a:pt x="1" y="101"/>
                    <a:pt x="31" y="131"/>
                    <a:pt x="67" y="131"/>
                  </a:cubicBezTo>
                  <a:cubicBezTo>
                    <a:pt x="103" y="131"/>
                    <a:pt x="133" y="101"/>
                    <a:pt x="133" y="65"/>
                  </a:cubicBezTo>
                  <a:cubicBezTo>
                    <a:pt x="133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70367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41389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12323" y="332883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29"/>
                    <a:pt x="1" y="65"/>
                  </a:cubicBezTo>
                  <a:cubicBezTo>
                    <a:pt x="1" y="101"/>
                    <a:pt x="30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83345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4368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25301" y="332883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1"/>
                    <a:pt x="67" y="131"/>
                  </a:cubicBezTo>
                  <a:cubicBezTo>
                    <a:pt x="103" y="131"/>
                    <a:pt x="132" y="101"/>
                    <a:pt x="132" y="65"/>
                  </a:cubicBezTo>
                  <a:cubicBezTo>
                    <a:pt x="132" y="29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6323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7346" y="332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8279" y="332883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6" y="131"/>
                  </a:cubicBezTo>
                  <a:cubicBezTo>
                    <a:pt x="102" y="131"/>
                    <a:pt x="132" y="101"/>
                    <a:pt x="132" y="65"/>
                  </a:cubicBezTo>
                  <a:cubicBezTo>
                    <a:pt x="132" y="2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89656" y="303727"/>
              <a:ext cx="8675" cy="6797"/>
            </a:xfrm>
            <a:custGeom>
              <a:avLst/>
              <a:gdLst/>
              <a:ahLst/>
              <a:cxnLst/>
              <a:rect l="l" t="t" r="r" b="b"/>
              <a:pathLst>
                <a:path w="97" h="76" extrusionOk="0">
                  <a:moveTo>
                    <a:pt x="65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70"/>
                    <a:pt x="0" y="73"/>
                    <a:pt x="1" y="75"/>
                  </a:cubicBezTo>
                  <a:cubicBezTo>
                    <a:pt x="33" y="54"/>
                    <a:pt x="65" y="31"/>
                    <a:pt x="97" y="9"/>
                  </a:cubicBezTo>
                  <a:cubicBezTo>
                    <a:pt x="87" y="4"/>
                    <a:pt x="77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60589" y="30381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31522" y="303727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02544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4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3567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44500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15523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86456" y="30381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2"/>
                    <a:pt x="67" y="132"/>
                  </a:cubicBezTo>
                  <a:cubicBezTo>
                    <a:pt x="125" y="132"/>
                    <a:pt x="154" y="61"/>
                    <a:pt x="113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57478" y="303727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5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3"/>
                    <a:pt x="65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8501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99344" y="303727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1" y="1"/>
                    <a:pt x="1" y="30"/>
                    <a:pt x="1" y="67"/>
                  </a:cubicBezTo>
                  <a:cubicBezTo>
                    <a:pt x="1" y="103"/>
                    <a:pt x="31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367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8" y="0"/>
                  </a:moveTo>
                  <a:cubicBezTo>
                    <a:pt x="34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3" y="19"/>
                  </a:cubicBezTo>
                  <a:cubicBezTo>
                    <a:pt x="100" y="6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41389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12323" y="303727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7"/>
                  </a:cubicBezTo>
                  <a:cubicBezTo>
                    <a:pt x="1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3345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19"/>
                  </a:cubicBezTo>
                  <a:cubicBezTo>
                    <a:pt x="100" y="6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4368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19"/>
                  </a:cubicBezTo>
                  <a:cubicBezTo>
                    <a:pt x="99" y="6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5301" y="303727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6323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7346" y="3038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19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8279" y="303727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2" y="133"/>
                    <a:pt x="132" y="103"/>
                    <a:pt x="132" y="67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6308" y="274749"/>
              <a:ext cx="13863" cy="11269"/>
            </a:xfrm>
            <a:custGeom>
              <a:avLst/>
              <a:gdLst/>
              <a:ahLst/>
              <a:cxnLst/>
              <a:rect l="l" t="t" r="r" b="b"/>
              <a:pathLst>
                <a:path w="155" h="126" extrusionOk="0">
                  <a:moveTo>
                    <a:pt x="92" y="1"/>
                  </a:moveTo>
                  <a:cubicBezTo>
                    <a:pt x="22" y="1"/>
                    <a:pt x="0" y="98"/>
                    <a:pt x="65" y="126"/>
                  </a:cubicBezTo>
                  <a:cubicBezTo>
                    <a:pt x="96" y="101"/>
                    <a:pt x="125" y="75"/>
                    <a:pt x="154" y="48"/>
                  </a:cubicBezTo>
                  <a:cubicBezTo>
                    <a:pt x="147" y="20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89656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1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589" y="274749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31522" y="274749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2544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73567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44500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5523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6456" y="274749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3"/>
                    <a:pt x="67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99" y="7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57478" y="274749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5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8501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9344" y="274749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1" y="1"/>
                    <a:pt x="1" y="30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0367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41389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12323" y="274749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83345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0"/>
                  </a:cubicBezTo>
                  <a:cubicBezTo>
                    <a:pt x="100" y="7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54368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1" y="27"/>
                    <a:pt x="1" y="66"/>
                  </a:cubicBezTo>
                  <a:cubicBezTo>
                    <a:pt x="1" y="102"/>
                    <a:pt x="30" y="133"/>
                    <a:pt x="66" y="133"/>
                  </a:cubicBezTo>
                  <a:cubicBezTo>
                    <a:pt x="124" y="131"/>
                    <a:pt x="154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5301" y="274749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6323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1"/>
                    <a:pt x="153" y="62"/>
                    <a:pt x="112" y="20"/>
                  </a:cubicBezTo>
                  <a:cubicBezTo>
                    <a:pt x="99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7346" y="274749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0"/>
                  </a:cubicBezTo>
                  <a:cubicBezTo>
                    <a:pt x="98" y="7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8279" y="274749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45375" y="245772"/>
              <a:ext cx="13684" cy="11627"/>
            </a:xfrm>
            <a:custGeom>
              <a:avLst/>
              <a:gdLst/>
              <a:ahLst/>
              <a:cxnLst/>
              <a:rect l="l" t="t" r="r" b="b"/>
              <a:pathLst>
                <a:path w="153" h="130" extrusionOk="0">
                  <a:moveTo>
                    <a:pt x="90" y="1"/>
                  </a:moveTo>
                  <a:cubicBezTo>
                    <a:pt x="15" y="1"/>
                    <a:pt x="1" y="109"/>
                    <a:pt x="75" y="129"/>
                  </a:cubicBezTo>
                  <a:cubicBezTo>
                    <a:pt x="101" y="100"/>
                    <a:pt x="126" y="69"/>
                    <a:pt x="152" y="40"/>
                  </a:cubicBezTo>
                  <a:cubicBezTo>
                    <a:pt x="141" y="15"/>
                    <a:pt x="117" y="1"/>
                    <a:pt x="92" y="1"/>
                  </a:cubicBezTo>
                  <a:cubicBezTo>
                    <a:pt x="91" y="1"/>
                    <a:pt x="91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8633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9656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1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60589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31522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02544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73567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44500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5523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6456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1" y="131"/>
                    <a:pt x="67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57478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8501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99344" y="245772"/>
              <a:ext cx="13952" cy="11806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26" y="131"/>
                    <a:pt x="155" y="60"/>
                    <a:pt x="114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0367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41389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12323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6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83345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54368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1" y="27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25301" y="245772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6323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7346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8279" y="245772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7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76677" y="216794"/>
              <a:ext cx="5277" cy="8049"/>
            </a:xfrm>
            <a:custGeom>
              <a:avLst/>
              <a:gdLst/>
              <a:ahLst/>
              <a:cxnLst/>
              <a:rect l="l" t="t" r="r" b="b"/>
              <a:pathLst>
                <a:path w="59" h="90" extrusionOk="0">
                  <a:moveTo>
                    <a:pt x="59" y="1"/>
                  </a:moveTo>
                  <a:cubicBezTo>
                    <a:pt x="26" y="4"/>
                    <a:pt x="0" y="32"/>
                    <a:pt x="0" y="66"/>
                  </a:cubicBezTo>
                  <a:cubicBezTo>
                    <a:pt x="0" y="74"/>
                    <a:pt x="1" y="82"/>
                    <a:pt x="5" y="90"/>
                  </a:cubicBezTo>
                  <a:cubicBezTo>
                    <a:pt x="24" y="59"/>
                    <a:pt x="42" y="30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45643" y="216705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2"/>
                    <a:pt x="42" y="113"/>
                  </a:cubicBezTo>
                  <a:cubicBezTo>
                    <a:pt x="55" y="126"/>
                    <a:pt x="71" y="132"/>
                    <a:pt x="87" y="132"/>
                  </a:cubicBezTo>
                  <a:cubicBezTo>
                    <a:pt x="121" y="132"/>
                    <a:pt x="154" y="106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18633" y="216705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89656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60589" y="216705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1522" y="216705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2544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4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73567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7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4500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5523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6456" y="216705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1" y="132"/>
                    <a:pt x="67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7478" y="216705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5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28501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2" y="19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9344" y="216705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1" y="1"/>
                    <a:pt x="1" y="30"/>
                    <a:pt x="1" y="66"/>
                  </a:cubicBezTo>
                  <a:cubicBezTo>
                    <a:pt x="1" y="103"/>
                    <a:pt x="31" y="132"/>
                    <a:pt x="67" y="132"/>
                  </a:cubicBezTo>
                  <a:cubicBezTo>
                    <a:pt x="103" y="132"/>
                    <a:pt x="133" y="103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70367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8" y="0"/>
                  </a:moveTo>
                  <a:cubicBezTo>
                    <a:pt x="34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19"/>
                  </a:cubicBezTo>
                  <a:cubicBezTo>
                    <a:pt x="100" y="6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41389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1" y="27"/>
                    <a:pt x="1" y="66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12323" y="216705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83345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19"/>
                  </a:cubicBezTo>
                  <a:cubicBezTo>
                    <a:pt x="100" y="6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4368" y="216794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19"/>
                  </a:cubicBezTo>
                  <a:cubicBezTo>
                    <a:pt x="99" y="6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25301" y="216705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6323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1"/>
                  </a:moveTo>
                  <a:cubicBezTo>
                    <a:pt x="33" y="1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7346" y="216705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1"/>
                  </a:moveTo>
                  <a:cubicBezTo>
                    <a:pt x="32" y="1"/>
                    <a:pt x="0" y="27"/>
                    <a:pt x="0" y="66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8279" y="216705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74620" y="187727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1"/>
                  </a:moveTo>
                  <a:cubicBezTo>
                    <a:pt x="30" y="1"/>
                    <a:pt x="1" y="72"/>
                    <a:pt x="42" y="112"/>
                  </a:cubicBezTo>
                  <a:cubicBezTo>
                    <a:pt x="56" y="126"/>
                    <a:pt x="73" y="132"/>
                    <a:pt x="89" y="132"/>
                  </a:cubicBezTo>
                  <a:cubicBezTo>
                    <a:pt x="123" y="132"/>
                    <a:pt x="155" y="105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45643" y="187727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2"/>
                    <a:pt x="42" y="112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1" y="132"/>
                    <a:pt x="154" y="105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18633" y="187727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89656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124" y="132"/>
                    <a:pt x="153" y="61"/>
                    <a:pt x="111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0589" y="187727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31522" y="1877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2544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73567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4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44500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15523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86456" y="187727"/>
              <a:ext cx="13863" cy="11895"/>
            </a:xfrm>
            <a:custGeom>
              <a:avLst/>
              <a:gdLst/>
              <a:ahLst/>
              <a:cxnLst/>
              <a:rect l="l" t="t" r="r" b="b"/>
              <a:pathLst>
                <a:path w="155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1"/>
                    <a:pt x="67" y="132"/>
                  </a:cubicBezTo>
                  <a:cubicBezTo>
                    <a:pt x="125" y="132"/>
                    <a:pt x="154" y="61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7478" y="187727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5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28501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99344" y="1877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1" y="1"/>
                    <a:pt x="1" y="30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70367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5" y="131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41389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5" y="132"/>
                    <a:pt x="154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2323" y="1877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3345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2"/>
                    <a:pt x="66" y="132"/>
                  </a:cubicBezTo>
                  <a:cubicBezTo>
                    <a:pt x="124" y="132"/>
                    <a:pt x="154" y="61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54368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2"/>
                  </a:cubicBezTo>
                  <a:cubicBezTo>
                    <a:pt x="124" y="131"/>
                    <a:pt x="154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5301" y="187727"/>
              <a:ext cx="11895" cy="11806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7" y="1"/>
                  </a:moveTo>
                  <a:cubicBezTo>
                    <a:pt x="30" y="1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6323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2"/>
                  </a:cubicBezTo>
                  <a:cubicBezTo>
                    <a:pt x="124" y="131"/>
                    <a:pt x="153" y="61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7346" y="187727"/>
              <a:ext cx="13773" cy="11895"/>
            </a:xfrm>
            <a:custGeom>
              <a:avLst/>
              <a:gdLst/>
              <a:ahLst/>
              <a:cxnLst/>
              <a:rect l="l" t="t" r="r" b="b"/>
              <a:pathLst>
                <a:path w="154" h="133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2"/>
                  </a:cubicBezTo>
                  <a:cubicBezTo>
                    <a:pt x="124" y="132"/>
                    <a:pt x="153" y="61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279" y="187727"/>
              <a:ext cx="11806" cy="11806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74620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1"/>
                  </a:moveTo>
                  <a:cubicBezTo>
                    <a:pt x="30" y="1"/>
                    <a:pt x="1" y="70"/>
                    <a:pt x="42" y="112"/>
                  </a:cubicBezTo>
                  <a:cubicBezTo>
                    <a:pt x="56" y="125"/>
                    <a:pt x="73" y="132"/>
                    <a:pt x="89" y="132"/>
                  </a:cubicBezTo>
                  <a:cubicBezTo>
                    <a:pt x="123" y="132"/>
                    <a:pt x="155" y="105"/>
                    <a:pt x="155" y="66"/>
                  </a:cubicBezTo>
                  <a:cubicBezTo>
                    <a:pt x="155" y="30"/>
                    <a:pt x="126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5643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1"/>
                  </a:moveTo>
                  <a:cubicBezTo>
                    <a:pt x="30" y="1"/>
                    <a:pt x="1" y="70"/>
                    <a:pt x="42" y="112"/>
                  </a:cubicBezTo>
                  <a:cubicBezTo>
                    <a:pt x="56" y="125"/>
                    <a:pt x="72" y="132"/>
                    <a:pt x="88" y="132"/>
                  </a:cubicBezTo>
                  <a:cubicBezTo>
                    <a:pt x="121" y="132"/>
                    <a:pt x="154" y="105"/>
                    <a:pt x="154" y="66"/>
                  </a:cubicBezTo>
                  <a:cubicBezTo>
                    <a:pt x="154" y="30"/>
                    <a:pt x="125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18633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9656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1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60589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31522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02544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3567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44500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15523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86456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1" y="131"/>
                    <a:pt x="67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7478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28501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99344" y="158750"/>
              <a:ext cx="13952" cy="11806"/>
            </a:xfrm>
            <a:custGeom>
              <a:avLst/>
              <a:gdLst/>
              <a:ahLst/>
              <a:cxnLst/>
              <a:rect l="l" t="t" r="r" b="b"/>
              <a:pathLst>
                <a:path w="156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26" y="131"/>
                    <a:pt x="155" y="60"/>
                    <a:pt x="114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70367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41389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5" y="131"/>
                    <a:pt x="154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12323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26" y="131"/>
                    <a:pt x="155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83345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0"/>
                  </a:moveTo>
                  <a:cubicBezTo>
                    <a:pt x="33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3" y="20"/>
                  </a:cubicBezTo>
                  <a:cubicBezTo>
                    <a:pt x="100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54368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1" y="26"/>
                    <a:pt x="1" y="66"/>
                  </a:cubicBezTo>
                  <a:cubicBezTo>
                    <a:pt x="1" y="102"/>
                    <a:pt x="30" y="131"/>
                    <a:pt x="66" y="131"/>
                  </a:cubicBezTo>
                  <a:cubicBezTo>
                    <a:pt x="124" y="131"/>
                    <a:pt x="154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25301" y="158750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7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25" y="131"/>
                    <a:pt x="155" y="60"/>
                    <a:pt x="113" y="20"/>
                  </a:cubicBezTo>
                  <a:cubicBezTo>
                    <a:pt x="99" y="6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6323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3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9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346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124" y="131"/>
                    <a:pt x="153" y="60"/>
                    <a:pt x="112" y="20"/>
                  </a:cubicBezTo>
                  <a:cubicBezTo>
                    <a:pt x="98" y="6"/>
                    <a:pt x="8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8279" y="158750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0"/>
                  </a:moveTo>
                  <a:cubicBezTo>
                    <a:pt x="32" y="0"/>
                    <a:pt x="0" y="26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24" y="131"/>
                    <a:pt x="153" y="60"/>
                    <a:pt x="113" y="20"/>
                  </a:cubicBezTo>
                  <a:cubicBezTo>
                    <a:pt x="99" y="6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74620" y="129683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3"/>
                  </a:cubicBezTo>
                  <a:cubicBezTo>
                    <a:pt x="56" y="126"/>
                    <a:pt x="72" y="132"/>
                    <a:pt x="88" y="132"/>
                  </a:cubicBezTo>
                  <a:cubicBezTo>
                    <a:pt x="122" y="132"/>
                    <a:pt x="155" y="105"/>
                    <a:pt x="155" y="66"/>
                  </a:cubicBezTo>
                  <a:cubicBezTo>
                    <a:pt x="155" y="30"/>
                    <a:pt x="126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45643" y="129683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3"/>
                  </a:cubicBezTo>
                  <a:cubicBezTo>
                    <a:pt x="55" y="126"/>
                    <a:pt x="71" y="132"/>
                    <a:pt x="87" y="132"/>
                  </a:cubicBezTo>
                  <a:cubicBezTo>
                    <a:pt x="121" y="132"/>
                    <a:pt x="154" y="105"/>
                    <a:pt x="154" y="66"/>
                  </a:cubicBezTo>
                  <a:cubicBezTo>
                    <a:pt x="154" y="30"/>
                    <a:pt x="125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18633" y="129683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89656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4"/>
                    <a:pt x="29" y="133"/>
                    <a:pt x="65" y="133"/>
                  </a:cubicBezTo>
                  <a:cubicBezTo>
                    <a:pt x="124" y="133"/>
                    <a:pt x="153" y="62"/>
                    <a:pt x="111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60589" y="129594"/>
              <a:ext cx="13863" cy="11985"/>
            </a:xfrm>
            <a:custGeom>
              <a:avLst/>
              <a:gdLst/>
              <a:ahLst/>
              <a:cxnLst/>
              <a:rect l="l" t="t" r="r" b="b"/>
              <a:pathLst>
                <a:path w="155" h="134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31522" y="129683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02544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1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73567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4" y="133"/>
                    <a:pt x="154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44500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1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5523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86456" y="129594"/>
              <a:ext cx="13863" cy="11985"/>
            </a:xfrm>
            <a:custGeom>
              <a:avLst/>
              <a:gdLst/>
              <a:ahLst/>
              <a:cxnLst/>
              <a:rect l="l" t="t" r="r" b="b"/>
              <a:pathLst>
                <a:path w="155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31" y="133"/>
                    <a:pt x="67" y="133"/>
                  </a:cubicBezTo>
                  <a:cubicBezTo>
                    <a:pt x="125" y="133"/>
                    <a:pt x="154" y="62"/>
                    <a:pt x="113" y="21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57478" y="129683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28501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29" y="133"/>
                    <a:pt x="65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99344" y="129683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0"/>
                  </a:moveTo>
                  <a:cubicBezTo>
                    <a:pt x="31" y="0"/>
                    <a:pt x="1" y="30"/>
                    <a:pt x="1" y="66"/>
                  </a:cubicBezTo>
                  <a:cubicBezTo>
                    <a:pt x="1" y="103"/>
                    <a:pt x="31" y="132"/>
                    <a:pt x="67" y="132"/>
                  </a:cubicBezTo>
                  <a:cubicBezTo>
                    <a:pt x="103" y="132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70367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5" y="133"/>
                    <a:pt x="154" y="62"/>
                    <a:pt x="113" y="21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1389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5" y="133"/>
                    <a:pt x="154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12323" y="129683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83345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4" y="133"/>
                    <a:pt x="154" y="62"/>
                    <a:pt x="113" y="21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54368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2" y="1"/>
                    <a:pt x="1" y="27"/>
                    <a:pt x="1" y="67"/>
                  </a:cubicBezTo>
                  <a:cubicBezTo>
                    <a:pt x="1" y="104"/>
                    <a:pt x="30" y="133"/>
                    <a:pt x="66" y="133"/>
                  </a:cubicBezTo>
                  <a:cubicBezTo>
                    <a:pt x="124" y="133"/>
                    <a:pt x="154" y="62"/>
                    <a:pt x="112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25301" y="129683"/>
              <a:ext cx="11895" cy="1189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67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2"/>
                    <a:pt x="67" y="132"/>
                  </a:cubicBezTo>
                  <a:cubicBezTo>
                    <a:pt x="103" y="132"/>
                    <a:pt x="132" y="103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6323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7346" y="129594"/>
              <a:ext cx="13773" cy="11985"/>
            </a:xfrm>
            <a:custGeom>
              <a:avLst/>
              <a:gdLst/>
              <a:ahLst/>
              <a:cxnLst/>
              <a:rect l="l" t="t" r="r" b="b"/>
              <a:pathLst>
                <a:path w="154" h="134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4"/>
                    <a:pt x="30" y="133"/>
                    <a:pt x="66" y="133"/>
                  </a:cubicBezTo>
                  <a:cubicBezTo>
                    <a:pt x="124" y="133"/>
                    <a:pt x="153" y="62"/>
                    <a:pt x="112" y="21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79" y="129683"/>
              <a:ext cx="11806" cy="11895"/>
            </a:xfrm>
            <a:custGeom>
              <a:avLst/>
              <a:gdLst/>
              <a:ahLst/>
              <a:cxnLst/>
              <a:rect l="l" t="t" r="r" b="b"/>
              <a:pathLst>
                <a:path w="132" h="133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cubicBezTo>
                    <a:pt x="102" y="132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74620" y="10070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2"/>
                  </a:cubicBezTo>
                  <a:cubicBezTo>
                    <a:pt x="56" y="125"/>
                    <a:pt x="73" y="131"/>
                    <a:pt x="89" y="131"/>
                  </a:cubicBezTo>
                  <a:cubicBezTo>
                    <a:pt x="123" y="131"/>
                    <a:pt x="155" y="105"/>
                    <a:pt x="155" y="66"/>
                  </a:cubicBezTo>
                  <a:cubicBezTo>
                    <a:pt x="155" y="30"/>
                    <a:pt x="126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5643" y="10070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2"/>
                  </a:cubicBezTo>
                  <a:cubicBezTo>
                    <a:pt x="56" y="125"/>
                    <a:pt x="72" y="131"/>
                    <a:pt x="88" y="131"/>
                  </a:cubicBezTo>
                  <a:cubicBezTo>
                    <a:pt x="121" y="131"/>
                    <a:pt x="154" y="105"/>
                    <a:pt x="154" y="66"/>
                  </a:cubicBezTo>
                  <a:cubicBezTo>
                    <a:pt x="154" y="30"/>
                    <a:pt x="125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8633" y="100706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89656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2"/>
                    <a:pt x="111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60589" y="10061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31522" y="100706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02544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2"/>
                    <a:pt x="112" y="20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73567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44500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5523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56" y="10061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31" y="132"/>
                    <a:pt x="67" y="132"/>
                  </a:cubicBezTo>
                  <a:cubicBezTo>
                    <a:pt x="125" y="132"/>
                    <a:pt x="154" y="62"/>
                    <a:pt x="113" y="20"/>
                  </a:cubicBezTo>
                  <a:cubicBezTo>
                    <a:pt x="99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57478" y="100706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5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28501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0" y="27"/>
                    <a:pt x="0" y="67"/>
                  </a:cubicBezTo>
                  <a:cubicBezTo>
                    <a:pt x="0" y="103"/>
                    <a:pt x="29" y="132"/>
                    <a:pt x="65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99344" y="100706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1" y="0"/>
                    <a:pt x="1" y="30"/>
                    <a:pt x="1" y="66"/>
                  </a:cubicBezTo>
                  <a:cubicBezTo>
                    <a:pt x="1" y="102"/>
                    <a:pt x="31" y="131"/>
                    <a:pt x="67" y="131"/>
                  </a:cubicBezTo>
                  <a:cubicBezTo>
                    <a:pt x="103" y="131"/>
                    <a:pt x="133" y="102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70367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7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2"/>
                    <a:pt x="113" y="20"/>
                  </a:cubicBezTo>
                  <a:cubicBezTo>
                    <a:pt x="100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41389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3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5" y="132"/>
                    <a:pt x="154" y="62"/>
                    <a:pt x="112" y="20"/>
                  </a:cubicBezTo>
                  <a:cubicBezTo>
                    <a:pt x="99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2323" y="100706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1" y="30"/>
                    <a:pt x="1" y="66"/>
                  </a:cubicBezTo>
                  <a:cubicBezTo>
                    <a:pt x="1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81377" y="10070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8" y="0"/>
                  </a:moveTo>
                  <a:cubicBezTo>
                    <a:pt x="29" y="0"/>
                    <a:pt x="0" y="71"/>
                    <a:pt x="42" y="112"/>
                  </a:cubicBezTo>
                  <a:cubicBezTo>
                    <a:pt x="55" y="125"/>
                    <a:pt x="72" y="131"/>
                    <a:pt x="88" y="131"/>
                  </a:cubicBezTo>
                  <a:cubicBezTo>
                    <a:pt x="122" y="131"/>
                    <a:pt x="154" y="105"/>
                    <a:pt x="154" y="66"/>
                  </a:cubicBezTo>
                  <a:cubicBezTo>
                    <a:pt x="154" y="30"/>
                    <a:pt x="124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54368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1" y="27"/>
                    <a:pt x="1" y="67"/>
                  </a:cubicBezTo>
                  <a:cubicBezTo>
                    <a:pt x="1" y="103"/>
                    <a:pt x="30" y="132"/>
                    <a:pt x="66" y="132"/>
                  </a:cubicBezTo>
                  <a:cubicBezTo>
                    <a:pt x="124" y="132"/>
                    <a:pt x="154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25301" y="100706"/>
              <a:ext cx="11895" cy="11716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67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1"/>
                    <a:pt x="67" y="131"/>
                  </a:cubicBezTo>
                  <a:cubicBezTo>
                    <a:pt x="103" y="131"/>
                    <a:pt x="132" y="102"/>
                    <a:pt x="132" y="66"/>
                  </a:cubicBezTo>
                  <a:cubicBezTo>
                    <a:pt x="132" y="30"/>
                    <a:pt x="103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94266" y="100706"/>
              <a:ext cx="13863" cy="11806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89" y="0"/>
                  </a:moveTo>
                  <a:cubicBezTo>
                    <a:pt x="30" y="0"/>
                    <a:pt x="1" y="71"/>
                    <a:pt x="42" y="112"/>
                  </a:cubicBezTo>
                  <a:cubicBezTo>
                    <a:pt x="56" y="125"/>
                    <a:pt x="73" y="131"/>
                    <a:pt x="89" y="131"/>
                  </a:cubicBezTo>
                  <a:cubicBezTo>
                    <a:pt x="123" y="131"/>
                    <a:pt x="155" y="105"/>
                    <a:pt x="155" y="66"/>
                  </a:cubicBezTo>
                  <a:cubicBezTo>
                    <a:pt x="155" y="30"/>
                    <a:pt x="125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7346" y="100616"/>
              <a:ext cx="13773" cy="11806"/>
            </a:xfrm>
            <a:custGeom>
              <a:avLst/>
              <a:gdLst/>
              <a:ahLst/>
              <a:cxnLst/>
              <a:rect l="l" t="t" r="r" b="b"/>
              <a:pathLst>
                <a:path w="154" h="132" extrusionOk="0">
                  <a:moveTo>
                    <a:pt x="66" y="1"/>
                  </a:moveTo>
                  <a:cubicBezTo>
                    <a:pt x="32" y="1"/>
                    <a:pt x="0" y="27"/>
                    <a:pt x="0" y="67"/>
                  </a:cubicBezTo>
                  <a:cubicBezTo>
                    <a:pt x="0" y="103"/>
                    <a:pt x="30" y="132"/>
                    <a:pt x="66" y="132"/>
                  </a:cubicBezTo>
                  <a:cubicBezTo>
                    <a:pt x="124" y="132"/>
                    <a:pt x="153" y="62"/>
                    <a:pt x="112" y="20"/>
                  </a:cubicBezTo>
                  <a:cubicBezTo>
                    <a:pt x="98" y="7"/>
                    <a:pt x="82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8279" y="100706"/>
              <a:ext cx="11806" cy="11716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"/>
          <p:cNvSpPr/>
          <p:nvPr/>
        </p:nvSpPr>
        <p:spPr>
          <a:xfrm rot="-5400000">
            <a:off x="-147100" y="4444624"/>
            <a:ext cx="872583" cy="578402"/>
          </a:xfrm>
          <a:custGeom>
            <a:avLst/>
            <a:gdLst/>
            <a:ahLst/>
            <a:cxnLst/>
            <a:rect l="l" t="t" r="r" b="b"/>
            <a:pathLst>
              <a:path w="6259" h="4149" extrusionOk="0">
                <a:moveTo>
                  <a:pt x="0" y="1"/>
                </a:moveTo>
                <a:lnTo>
                  <a:pt x="0" y="4148"/>
                </a:lnTo>
                <a:cubicBezTo>
                  <a:pt x="1191" y="3783"/>
                  <a:pt x="992" y="2037"/>
                  <a:pt x="2087" y="2037"/>
                </a:cubicBezTo>
                <a:cubicBezTo>
                  <a:pt x="2120" y="2037"/>
                  <a:pt x="2154" y="2038"/>
                  <a:pt x="2190" y="2041"/>
                </a:cubicBezTo>
                <a:cubicBezTo>
                  <a:pt x="2763" y="2094"/>
                  <a:pt x="3557" y="2489"/>
                  <a:pt x="4305" y="2489"/>
                </a:cubicBezTo>
                <a:cubicBezTo>
                  <a:pt x="5137" y="2489"/>
                  <a:pt x="5912" y="1999"/>
                  <a:pt x="62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 rot="10800000">
            <a:off x="8250539" y="121165"/>
            <a:ext cx="893471" cy="1006853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 flipH="1">
            <a:off x="8073338" y="-18458"/>
            <a:ext cx="1070660" cy="721006"/>
          </a:xfrm>
          <a:custGeom>
            <a:avLst/>
            <a:gdLst/>
            <a:ahLst/>
            <a:cxnLst/>
            <a:rect l="l" t="t" r="r" b="b"/>
            <a:pathLst>
              <a:path w="11942" h="8042" extrusionOk="0">
                <a:moveTo>
                  <a:pt x="0" y="1"/>
                </a:moveTo>
                <a:lnTo>
                  <a:pt x="0" y="6028"/>
                </a:lnTo>
                <a:cubicBezTo>
                  <a:pt x="298" y="7169"/>
                  <a:pt x="1415" y="8042"/>
                  <a:pt x="2318" y="8042"/>
                </a:cubicBezTo>
                <a:cubicBezTo>
                  <a:pt x="2603" y="8042"/>
                  <a:pt x="2867" y="7955"/>
                  <a:pt x="3077" y="7761"/>
                </a:cubicBezTo>
                <a:cubicBezTo>
                  <a:pt x="3915" y="6989"/>
                  <a:pt x="2115" y="4792"/>
                  <a:pt x="3213" y="3666"/>
                </a:cubicBezTo>
                <a:cubicBezTo>
                  <a:pt x="3378" y="3497"/>
                  <a:pt x="3557" y="3428"/>
                  <a:pt x="3752" y="3428"/>
                </a:cubicBezTo>
                <a:cubicBezTo>
                  <a:pt x="4645" y="3428"/>
                  <a:pt x="5876" y="4873"/>
                  <a:pt x="7632" y="4873"/>
                </a:cubicBezTo>
                <a:cubicBezTo>
                  <a:pt x="8054" y="4873"/>
                  <a:pt x="8507" y="4789"/>
                  <a:pt x="8993" y="4581"/>
                </a:cubicBezTo>
                <a:cubicBezTo>
                  <a:pt x="11941" y="3321"/>
                  <a:pt x="9637" y="1"/>
                  <a:pt x="9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 rot="10800000">
            <a:off x="7992893" y="4336946"/>
            <a:ext cx="1019126" cy="833170"/>
          </a:xfrm>
          <a:custGeom>
            <a:avLst/>
            <a:gdLst/>
            <a:ahLst/>
            <a:cxnLst/>
            <a:rect l="l" t="t" r="r" b="b"/>
            <a:pathLst>
              <a:path w="34532" h="27326" extrusionOk="0">
                <a:moveTo>
                  <a:pt x="54" y="1"/>
                </a:moveTo>
                <a:cubicBezTo>
                  <a:pt x="38" y="1"/>
                  <a:pt x="19" y="4"/>
                  <a:pt x="0" y="7"/>
                </a:cubicBezTo>
                <a:lnTo>
                  <a:pt x="0" y="489"/>
                </a:lnTo>
                <a:cubicBezTo>
                  <a:pt x="18" y="493"/>
                  <a:pt x="36" y="495"/>
                  <a:pt x="53" y="495"/>
                </a:cubicBezTo>
                <a:cubicBezTo>
                  <a:pt x="177" y="495"/>
                  <a:pt x="285" y="402"/>
                  <a:pt x="301" y="273"/>
                </a:cubicBezTo>
                <a:cubicBezTo>
                  <a:pt x="317" y="129"/>
                  <a:pt x="201" y="1"/>
                  <a:pt x="54" y="1"/>
                </a:cubicBezTo>
                <a:close/>
                <a:moveTo>
                  <a:pt x="1276" y="1"/>
                </a:moveTo>
                <a:cubicBezTo>
                  <a:pt x="1053" y="1"/>
                  <a:pt x="944" y="267"/>
                  <a:pt x="1100" y="424"/>
                </a:cubicBezTo>
                <a:cubicBezTo>
                  <a:pt x="1150" y="473"/>
                  <a:pt x="1211" y="495"/>
                  <a:pt x="1271" y="495"/>
                </a:cubicBezTo>
                <a:cubicBezTo>
                  <a:pt x="1398" y="495"/>
                  <a:pt x="1520" y="397"/>
                  <a:pt x="1520" y="248"/>
                </a:cubicBezTo>
                <a:cubicBezTo>
                  <a:pt x="1520" y="113"/>
                  <a:pt x="1410" y="1"/>
                  <a:pt x="1276" y="1"/>
                </a:cubicBezTo>
                <a:close/>
                <a:moveTo>
                  <a:pt x="2495" y="1"/>
                </a:moveTo>
                <a:cubicBezTo>
                  <a:pt x="2272" y="1"/>
                  <a:pt x="2163" y="267"/>
                  <a:pt x="2319" y="424"/>
                </a:cubicBezTo>
                <a:cubicBezTo>
                  <a:pt x="2370" y="473"/>
                  <a:pt x="2431" y="495"/>
                  <a:pt x="2491" y="495"/>
                </a:cubicBezTo>
                <a:cubicBezTo>
                  <a:pt x="2618" y="495"/>
                  <a:pt x="2739" y="397"/>
                  <a:pt x="2739" y="248"/>
                </a:cubicBezTo>
                <a:cubicBezTo>
                  <a:pt x="2739" y="113"/>
                  <a:pt x="2630" y="1"/>
                  <a:pt x="2495" y="1"/>
                </a:cubicBezTo>
                <a:close/>
                <a:moveTo>
                  <a:pt x="3714" y="1"/>
                </a:moveTo>
                <a:cubicBezTo>
                  <a:pt x="3494" y="1"/>
                  <a:pt x="3385" y="267"/>
                  <a:pt x="3538" y="424"/>
                </a:cubicBezTo>
                <a:cubicBezTo>
                  <a:pt x="3589" y="473"/>
                  <a:pt x="3651" y="495"/>
                  <a:pt x="3711" y="495"/>
                </a:cubicBezTo>
                <a:cubicBezTo>
                  <a:pt x="3839" y="495"/>
                  <a:pt x="3961" y="397"/>
                  <a:pt x="3961" y="248"/>
                </a:cubicBezTo>
                <a:cubicBezTo>
                  <a:pt x="3961" y="113"/>
                  <a:pt x="3849" y="1"/>
                  <a:pt x="3714" y="1"/>
                </a:cubicBezTo>
                <a:close/>
                <a:moveTo>
                  <a:pt x="4933" y="1"/>
                </a:moveTo>
                <a:cubicBezTo>
                  <a:pt x="4713" y="1"/>
                  <a:pt x="4604" y="267"/>
                  <a:pt x="4757" y="424"/>
                </a:cubicBezTo>
                <a:cubicBezTo>
                  <a:pt x="4808" y="473"/>
                  <a:pt x="4870" y="495"/>
                  <a:pt x="4930" y="495"/>
                </a:cubicBezTo>
                <a:cubicBezTo>
                  <a:pt x="5058" y="495"/>
                  <a:pt x="5180" y="397"/>
                  <a:pt x="5180" y="248"/>
                </a:cubicBezTo>
                <a:cubicBezTo>
                  <a:pt x="5180" y="113"/>
                  <a:pt x="5068" y="1"/>
                  <a:pt x="4933" y="1"/>
                </a:cubicBezTo>
                <a:close/>
                <a:moveTo>
                  <a:pt x="6152" y="1"/>
                </a:moveTo>
                <a:cubicBezTo>
                  <a:pt x="5933" y="1"/>
                  <a:pt x="5823" y="267"/>
                  <a:pt x="5976" y="424"/>
                </a:cubicBezTo>
                <a:cubicBezTo>
                  <a:pt x="6027" y="473"/>
                  <a:pt x="6089" y="495"/>
                  <a:pt x="6149" y="495"/>
                </a:cubicBezTo>
                <a:cubicBezTo>
                  <a:pt x="6277" y="495"/>
                  <a:pt x="6399" y="397"/>
                  <a:pt x="6399" y="248"/>
                </a:cubicBezTo>
                <a:cubicBezTo>
                  <a:pt x="6399" y="113"/>
                  <a:pt x="6290" y="1"/>
                  <a:pt x="6152" y="1"/>
                </a:cubicBezTo>
                <a:close/>
                <a:moveTo>
                  <a:pt x="7371" y="1"/>
                </a:moveTo>
                <a:cubicBezTo>
                  <a:pt x="7152" y="1"/>
                  <a:pt x="7042" y="267"/>
                  <a:pt x="7199" y="424"/>
                </a:cubicBezTo>
                <a:cubicBezTo>
                  <a:pt x="7248" y="473"/>
                  <a:pt x="7309" y="495"/>
                  <a:pt x="7369" y="495"/>
                </a:cubicBezTo>
                <a:cubicBezTo>
                  <a:pt x="7496" y="495"/>
                  <a:pt x="7619" y="397"/>
                  <a:pt x="7619" y="248"/>
                </a:cubicBezTo>
                <a:cubicBezTo>
                  <a:pt x="7619" y="113"/>
                  <a:pt x="7509" y="1"/>
                  <a:pt x="7371" y="1"/>
                </a:cubicBezTo>
                <a:close/>
                <a:moveTo>
                  <a:pt x="8590" y="1"/>
                </a:moveTo>
                <a:cubicBezTo>
                  <a:pt x="8371" y="1"/>
                  <a:pt x="8261" y="267"/>
                  <a:pt x="8418" y="424"/>
                </a:cubicBezTo>
                <a:cubicBezTo>
                  <a:pt x="8467" y="473"/>
                  <a:pt x="8528" y="495"/>
                  <a:pt x="8588" y="495"/>
                </a:cubicBezTo>
                <a:cubicBezTo>
                  <a:pt x="8715" y="495"/>
                  <a:pt x="8838" y="397"/>
                  <a:pt x="8838" y="248"/>
                </a:cubicBezTo>
                <a:cubicBezTo>
                  <a:pt x="8838" y="113"/>
                  <a:pt x="8728" y="1"/>
                  <a:pt x="8590" y="1"/>
                </a:cubicBezTo>
                <a:close/>
                <a:moveTo>
                  <a:pt x="9812" y="1"/>
                </a:moveTo>
                <a:cubicBezTo>
                  <a:pt x="9590" y="1"/>
                  <a:pt x="9480" y="267"/>
                  <a:pt x="9637" y="424"/>
                </a:cubicBezTo>
                <a:cubicBezTo>
                  <a:pt x="9686" y="473"/>
                  <a:pt x="9747" y="495"/>
                  <a:pt x="9807" y="495"/>
                </a:cubicBezTo>
                <a:cubicBezTo>
                  <a:pt x="9934" y="495"/>
                  <a:pt x="10057" y="397"/>
                  <a:pt x="10057" y="248"/>
                </a:cubicBezTo>
                <a:cubicBezTo>
                  <a:pt x="10057" y="113"/>
                  <a:pt x="9947" y="1"/>
                  <a:pt x="9812" y="1"/>
                </a:cubicBezTo>
                <a:close/>
                <a:moveTo>
                  <a:pt x="11031" y="1"/>
                </a:moveTo>
                <a:cubicBezTo>
                  <a:pt x="10809" y="1"/>
                  <a:pt x="10699" y="267"/>
                  <a:pt x="10856" y="424"/>
                </a:cubicBezTo>
                <a:cubicBezTo>
                  <a:pt x="10906" y="473"/>
                  <a:pt x="10968" y="495"/>
                  <a:pt x="11028" y="495"/>
                </a:cubicBezTo>
                <a:cubicBezTo>
                  <a:pt x="11155" y="495"/>
                  <a:pt x="11276" y="397"/>
                  <a:pt x="11276" y="248"/>
                </a:cubicBezTo>
                <a:cubicBezTo>
                  <a:pt x="11276" y="113"/>
                  <a:pt x="11166" y="1"/>
                  <a:pt x="11031" y="1"/>
                </a:cubicBezTo>
                <a:close/>
                <a:moveTo>
                  <a:pt x="12250" y="1"/>
                </a:moveTo>
                <a:cubicBezTo>
                  <a:pt x="12031" y="1"/>
                  <a:pt x="11921" y="267"/>
                  <a:pt x="12075" y="424"/>
                </a:cubicBezTo>
                <a:cubicBezTo>
                  <a:pt x="12125" y="473"/>
                  <a:pt x="12187" y="495"/>
                  <a:pt x="12248" y="495"/>
                </a:cubicBezTo>
                <a:cubicBezTo>
                  <a:pt x="12375" y="495"/>
                  <a:pt x="12498" y="397"/>
                  <a:pt x="12498" y="248"/>
                </a:cubicBezTo>
                <a:cubicBezTo>
                  <a:pt x="12498" y="113"/>
                  <a:pt x="12385" y="1"/>
                  <a:pt x="12250" y="1"/>
                </a:cubicBezTo>
                <a:close/>
                <a:moveTo>
                  <a:pt x="13469" y="1"/>
                </a:moveTo>
                <a:cubicBezTo>
                  <a:pt x="13250" y="1"/>
                  <a:pt x="13140" y="267"/>
                  <a:pt x="13294" y="424"/>
                </a:cubicBezTo>
                <a:cubicBezTo>
                  <a:pt x="13344" y="473"/>
                  <a:pt x="13406" y="495"/>
                  <a:pt x="13467" y="495"/>
                </a:cubicBezTo>
                <a:cubicBezTo>
                  <a:pt x="13594" y="495"/>
                  <a:pt x="13717" y="397"/>
                  <a:pt x="13717" y="248"/>
                </a:cubicBezTo>
                <a:cubicBezTo>
                  <a:pt x="13717" y="113"/>
                  <a:pt x="13604" y="1"/>
                  <a:pt x="13469" y="1"/>
                </a:cubicBezTo>
                <a:close/>
                <a:moveTo>
                  <a:pt x="14688" y="1"/>
                </a:moveTo>
                <a:cubicBezTo>
                  <a:pt x="14469" y="1"/>
                  <a:pt x="14359" y="267"/>
                  <a:pt x="14513" y="424"/>
                </a:cubicBezTo>
                <a:cubicBezTo>
                  <a:pt x="14563" y="473"/>
                  <a:pt x="14625" y="495"/>
                  <a:pt x="14686" y="495"/>
                </a:cubicBezTo>
                <a:cubicBezTo>
                  <a:pt x="14813" y="495"/>
                  <a:pt x="14936" y="397"/>
                  <a:pt x="14936" y="248"/>
                </a:cubicBezTo>
                <a:cubicBezTo>
                  <a:pt x="14936" y="113"/>
                  <a:pt x="14826" y="1"/>
                  <a:pt x="14688" y="1"/>
                </a:cubicBezTo>
                <a:close/>
                <a:moveTo>
                  <a:pt x="15907" y="1"/>
                </a:moveTo>
                <a:cubicBezTo>
                  <a:pt x="15688" y="1"/>
                  <a:pt x="15578" y="267"/>
                  <a:pt x="15735" y="424"/>
                </a:cubicBezTo>
                <a:cubicBezTo>
                  <a:pt x="15785" y="473"/>
                  <a:pt x="15846" y="495"/>
                  <a:pt x="15906" y="495"/>
                </a:cubicBezTo>
                <a:cubicBezTo>
                  <a:pt x="16033" y="495"/>
                  <a:pt x="16155" y="397"/>
                  <a:pt x="16155" y="248"/>
                </a:cubicBezTo>
                <a:cubicBezTo>
                  <a:pt x="16155" y="113"/>
                  <a:pt x="16045" y="1"/>
                  <a:pt x="15907" y="1"/>
                </a:cubicBezTo>
                <a:close/>
                <a:moveTo>
                  <a:pt x="17127" y="1"/>
                </a:moveTo>
                <a:cubicBezTo>
                  <a:pt x="16907" y="1"/>
                  <a:pt x="16797" y="267"/>
                  <a:pt x="16954" y="424"/>
                </a:cubicBezTo>
                <a:cubicBezTo>
                  <a:pt x="17004" y="473"/>
                  <a:pt x="17065" y="495"/>
                  <a:pt x="17125" y="495"/>
                </a:cubicBezTo>
                <a:cubicBezTo>
                  <a:pt x="17252" y="495"/>
                  <a:pt x="17374" y="397"/>
                  <a:pt x="17374" y="248"/>
                </a:cubicBezTo>
                <a:cubicBezTo>
                  <a:pt x="17374" y="113"/>
                  <a:pt x="17264" y="1"/>
                  <a:pt x="17127" y="1"/>
                </a:cubicBezTo>
                <a:close/>
                <a:moveTo>
                  <a:pt x="18349" y="1"/>
                </a:moveTo>
                <a:cubicBezTo>
                  <a:pt x="18126" y="1"/>
                  <a:pt x="18017" y="267"/>
                  <a:pt x="18173" y="424"/>
                </a:cubicBezTo>
                <a:cubicBezTo>
                  <a:pt x="18223" y="473"/>
                  <a:pt x="18284" y="495"/>
                  <a:pt x="18344" y="495"/>
                </a:cubicBezTo>
                <a:cubicBezTo>
                  <a:pt x="18471" y="495"/>
                  <a:pt x="18593" y="397"/>
                  <a:pt x="18593" y="248"/>
                </a:cubicBezTo>
                <a:cubicBezTo>
                  <a:pt x="18593" y="113"/>
                  <a:pt x="18483" y="1"/>
                  <a:pt x="18349" y="1"/>
                </a:cubicBezTo>
                <a:close/>
                <a:moveTo>
                  <a:pt x="19568" y="1"/>
                </a:moveTo>
                <a:cubicBezTo>
                  <a:pt x="19345" y="1"/>
                  <a:pt x="19236" y="267"/>
                  <a:pt x="19392" y="424"/>
                </a:cubicBezTo>
                <a:cubicBezTo>
                  <a:pt x="19443" y="473"/>
                  <a:pt x="19504" y="495"/>
                  <a:pt x="19564" y="495"/>
                </a:cubicBezTo>
                <a:cubicBezTo>
                  <a:pt x="19691" y="495"/>
                  <a:pt x="19812" y="397"/>
                  <a:pt x="19812" y="248"/>
                </a:cubicBezTo>
                <a:cubicBezTo>
                  <a:pt x="19812" y="113"/>
                  <a:pt x="19703" y="1"/>
                  <a:pt x="19568" y="1"/>
                </a:cubicBezTo>
                <a:close/>
                <a:moveTo>
                  <a:pt x="20787" y="1"/>
                </a:moveTo>
                <a:cubicBezTo>
                  <a:pt x="20567" y="1"/>
                  <a:pt x="20458" y="267"/>
                  <a:pt x="20611" y="424"/>
                </a:cubicBezTo>
                <a:cubicBezTo>
                  <a:pt x="20662" y="473"/>
                  <a:pt x="20724" y="495"/>
                  <a:pt x="20784" y="495"/>
                </a:cubicBezTo>
                <a:cubicBezTo>
                  <a:pt x="20912" y="495"/>
                  <a:pt x="21034" y="397"/>
                  <a:pt x="21034" y="248"/>
                </a:cubicBezTo>
                <a:cubicBezTo>
                  <a:pt x="21034" y="113"/>
                  <a:pt x="20922" y="1"/>
                  <a:pt x="20787" y="1"/>
                </a:cubicBezTo>
                <a:close/>
                <a:moveTo>
                  <a:pt x="22006" y="1"/>
                </a:moveTo>
                <a:cubicBezTo>
                  <a:pt x="21786" y="1"/>
                  <a:pt x="21677" y="267"/>
                  <a:pt x="21830" y="424"/>
                </a:cubicBezTo>
                <a:cubicBezTo>
                  <a:pt x="21881" y="473"/>
                  <a:pt x="21943" y="495"/>
                  <a:pt x="22003" y="495"/>
                </a:cubicBezTo>
                <a:cubicBezTo>
                  <a:pt x="22131" y="495"/>
                  <a:pt x="22253" y="397"/>
                  <a:pt x="22253" y="248"/>
                </a:cubicBezTo>
                <a:cubicBezTo>
                  <a:pt x="22253" y="113"/>
                  <a:pt x="22141" y="1"/>
                  <a:pt x="22006" y="1"/>
                </a:cubicBezTo>
                <a:close/>
                <a:moveTo>
                  <a:pt x="23225" y="1"/>
                </a:moveTo>
                <a:cubicBezTo>
                  <a:pt x="23006" y="1"/>
                  <a:pt x="22896" y="267"/>
                  <a:pt x="23049" y="424"/>
                </a:cubicBezTo>
                <a:cubicBezTo>
                  <a:pt x="23100" y="473"/>
                  <a:pt x="23162" y="495"/>
                  <a:pt x="23222" y="495"/>
                </a:cubicBezTo>
                <a:cubicBezTo>
                  <a:pt x="23350" y="495"/>
                  <a:pt x="23472" y="397"/>
                  <a:pt x="23472" y="248"/>
                </a:cubicBezTo>
                <a:cubicBezTo>
                  <a:pt x="23472" y="113"/>
                  <a:pt x="23363" y="1"/>
                  <a:pt x="23225" y="1"/>
                </a:cubicBezTo>
                <a:close/>
                <a:moveTo>
                  <a:pt x="24444" y="1"/>
                </a:moveTo>
                <a:cubicBezTo>
                  <a:pt x="24225" y="1"/>
                  <a:pt x="24115" y="267"/>
                  <a:pt x="24272" y="424"/>
                </a:cubicBezTo>
                <a:cubicBezTo>
                  <a:pt x="24321" y="473"/>
                  <a:pt x="24382" y="495"/>
                  <a:pt x="24442" y="495"/>
                </a:cubicBezTo>
                <a:cubicBezTo>
                  <a:pt x="24569" y="495"/>
                  <a:pt x="24692" y="397"/>
                  <a:pt x="24692" y="248"/>
                </a:cubicBezTo>
                <a:cubicBezTo>
                  <a:pt x="24692" y="113"/>
                  <a:pt x="24582" y="1"/>
                  <a:pt x="24444" y="1"/>
                </a:cubicBezTo>
                <a:close/>
                <a:moveTo>
                  <a:pt x="25663" y="1"/>
                </a:moveTo>
                <a:cubicBezTo>
                  <a:pt x="25444" y="1"/>
                  <a:pt x="25334" y="267"/>
                  <a:pt x="25491" y="424"/>
                </a:cubicBezTo>
                <a:cubicBezTo>
                  <a:pt x="25540" y="473"/>
                  <a:pt x="25601" y="495"/>
                  <a:pt x="25661" y="495"/>
                </a:cubicBezTo>
                <a:cubicBezTo>
                  <a:pt x="25788" y="495"/>
                  <a:pt x="25911" y="397"/>
                  <a:pt x="25911" y="248"/>
                </a:cubicBezTo>
                <a:cubicBezTo>
                  <a:pt x="25911" y="113"/>
                  <a:pt x="25801" y="1"/>
                  <a:pt x="25663" y="1"/>
                </a:cubicBezTo>
                <a:close/>
                <a:moveTo>
                  <a:pt x="26885" y="1"/>
                </a:moveTo>
                <a:cubicBezTo>
                  <a:pt x="26663" y="1"/>
                  <a:pt x="26553" y="267"/>
                  <a:pt x="26710" y="424"/>
                </a:cubicBezTo>
                <a:cubicBezTo>
                  <a:pt x="26759" y="473"/>
                  <a:pt x="26820" y="495"/>
                  <a:pt x="26880" y="495"/>
                </a:cubicBezTo>
                <a:cubicBezTo>
                  <a:pt x="27007" y="495"/>
                  <a:pt x="27130" y="397"/>
                  <a:pt x="27130" y="248"/>
                </a:cubicBezTo>
                <a:cubicBezTo>
                  <a:pt x="27130" y="113"/>
                  <a:pt x="27020" y="1"/>
                  <a:pt x="26885" y="1"/>
                </a:cubicBezTo>
                <a:close/>
                <a:moveTo>
                  <a:pt x="28104" y="1"/>
                </a:moveTo>
                <a:cubicBezTo>
                  <a:pt x="27885" y="1"/>
                  <a:pt x="27772" y="267"/>
                  <a:pt x="27929" y="424"/>
                </a:cubicBezTo>
                <a:cubicBezTo>
                  <a:pt x="27979" y="473"/>
                  <a:pt x="28041" y="495"/>
                  <a:pt x="28101" y="495"/>
                </a:cubicBezTo>
                <a:cubicBezTo>
                  <a:pt x="28228" y="495"/>
                  <a:pt x="28349" y="397"/>
                  <a:pt x="28349" y="248"/>
                </a:cubicBezTo>
                <a:cubicBezTo>
                  <a:pt x="28349" y="113"/>
                  <a:pt x="28239" y="1"/>
                  <a:pt x="28104" y="1"/>
                </a:cubicBezTo>
                <a:close/>
                <a:moveTo>
                  <a:pt x="29323" y="1"/>
                </a:moveTo>
                <a:cubicBezTo>
                  <a:pt x="29104" y="1"/>
                  <a:pt x="28994" y="267"/>
                  <a:pt x="29148" y="424"/>
                </a:cubicBezTo>
                <a:cubicBezTo>
                  <a:pt x="29198" y="473"/>
                  <a:pt x="29260" y="495"/>
                  <a:pt x="29321" y="495"/>
                </a:cubicBezTo>
                <a:cubicBezTo>
                  <a:pt x="29448" y="495"/>
                  <a:pt x="29571" y="397"/>
                  <a:pt x="29571" y="248"/>
                </a:cubicBezTo>
                <a:cubicBezTo>
                  <a:pt x="29571" y="113"/>
                  <a:pt x="29458" y="1"/>
                  <a:pt x="29323" y="1"/>
                </a:cubicBezTo>
                <a:close/>
                <a:moveTo>
                  <a:pt x="30542" y="1"/>
                </a:moveTo>
                <a:cubicBezTo>
                  <a:pt x="30323" y="1"/>
                  <a:pt x="30213" y="267"/>
                  <a:pt x="30367" y="424"/>
                </a:cubicBezTo>
                <a:cubicBezTo>
                  <a:pt x="30417" y="473"/>
                  <a:pt x="30479" y="495"/>
                  <a:pt x="30540" y="495"/>
                </a:cubicBezTo>
                <a:cubicBezTo>
                  <a:pt x="30667" y="495"/>
                  <a:pt x="30790" y="397"/>
                  <a:pt x="30790" y="248"/>
                </a:cubicBezTo>
                <a:cubicBezTo>
                  <a:pt x="30790" y="113"/>
                  <a:pt x="30677" y="1"/>
                  <a:pt x="30542" y="1"/>
                </a:cubicBezTo>
                <a:close/>
                <a:moveTo>
                  <a:pt x="31761" y="1"/>
                </a:moveTo>
                <a:cubicBezTo>
                  <a:pt x="31542" y="1"/>
                  <a:pt x="31432" y="267"/>
                  <a:pt x="31586" y="424"/>
                </a:cubicBezTo>
                <a:cubicBezTo>
                  <a:pt x="31636" y="473"/>
                  <a:pt x="31698" y="495"/>
                  <a:pt x="31759" y="495"/>
                </a:cubicBezTo>
                <a:cubicBezTo>
                  <a:pt x="31886" y="495"/>
                  <a:pt x="32009" y="397"/>
                  <a:pt x="32009" y="248"/>
                </a:cubicBezTo>
                <a:cubicBezTo>
                  <a:pt x="32009" y="113"/>
                  <a:pt x="31899" y="1"/>
                  <a:pt x="31761" y="1"/>
                </a:cubicBezTo>
                <a:close/>
                <a:moveTo>
                  <a:pt x="32980" y="1"/>
                </a:moveTo>
                <a:cubicBezTo>
                  <a:pt x="32761" y="1"/>
                  <a:pt x="32651" y="267"/>
                  <a:pt x="32808" y="424"/>
                </a:cubicBezTo>
                <a:cubicBezTo>
                  <a:pt x="32858" y="473"/>
                  <a:pt x="32919" y="495"/>
                  <a:pt x="32979" y="495"/>
                </a:cubicBezTo>
                <a:cubicBezTo>
                  <a:pt x="33106" y="495"/>
                  <a:pt x="33228" y="397"/>
                  <a:pt x="33228" y="248"/>
                </a:cubicBezTo>
                <a:cubicBezTo>
                  <a:pt x="33228" y="113"/>
                  <a:pt x="33118" y="1"/>
                  <a:pt x="32980" y="1"/>
                </a:cubicBezTo>
                <a:close/>
                <a:moveTo>
                  <a:pt x="34204" y="1"/>
                </a:moveTo>
                <a:cubicBezTo>
                  <a:pt x="34078" y="1"/>
                  <a:pt x="33955" y="99"/>
                  <a:pt x="33955" y="248"/>
                </a:cubicBezTo>
                <a:cubicBezTo>
                  <a:pt x="33955" y="383"/>
                  <a:pt x="34065" y="496"/>
                  <a:pt x="34200" y="496"/>
                </a:cubicBezTo>
                <a:cubicBezTo>
                  <a:pt x="34422" y="496"/>
                  <a:pt x="34532" y="229"/>
                  <a:pt x="34375" y="73"/>
                </a:cubicBezTo>
                <a:cubicBezTo>
                  <a:pt x="34326" y="23"/>
                  <a:pt x="34264" y="1"/>
                  <a:pt x="34204" y="1"/>
                </a:cubicBezTo>
                <a:close/>
                <a:moveTo>
                  <a:pt x="54" y="1220"/>
                </a:moveTo>
                <a:cubicBezTo>
                  <a:pt x="38" y="1220"/>
                  <a:pt x="19" y="1223"/>
                  <a:pt x="0" y="1226"/>
                </a:cubicBezTo>
                <a:lnTo>
                  <a:pt x="0" y="1708"/>
                </a:lnTo>
                <a:cubicBezTo>
                  <a:pt x="18" y="1712"/>
                  <a:pt x="36" y="1714"/>
                  <a:pt x="53" y="1714"/>
                </a:cubicBezTo>
                <a:cubicBezTo>
                  <a:pt x="177" y="1714"/>
                  <a:pt x="285" y="1622"/>
                  <a:pt x="301" y="1495"/>
                </a:cubicBezTo>
                <a:cubicBezTo>
                  <a:pt x="317" y="1348"/>
                  <a:pt x="201" y="1220"/>
                  <a:pt x="54" y="1220"/>
                </a:cubicBezTo>
                <a:close/>
                <a:moveTo>
                  <a:pt x="1276" y="1220"/>
                </a:moveTo>
                <a:cubicBezTo>
                  <a:pt x="1053" y="1220"/>
                  <a:pt x="944" y="1486"/>
                  <a:pt x="1100" y="1643"/>
                </a:cubicBezTo>
                <a:cubicBezTo>
                  <a:pt x="1150" y="1692"/>
                  <a:pt x="1211" y="1714"/>
                  <a:pt x="1271" y="1714"/>
                </a:cubicBezTo>
                <a:cubicBezTo>
                  <a:pt x="1398" y="1714"/>
                  <a:pt x="1520" y="1616"/>
                  <a:pt x="1520" y="1467"/>
                </a:cubicBezTo>
                <a:cubicBezTo>
                  <a:pt x="1520" y="1332"/>
                  <a:pt x="1410" y="1220"/>
                  <a:pt x="1276" y="1220"/>
                </a:cubicBezTo>
                <a:close/>
                <a:moveTo>
                  <a:pt x="2495" y="1220"/>
                </a:moveTo>
                <a:cubicBezTo>
                  <a:pt x="2272" y="1220"/>
                  <a:pt x="2163" y="1486"/>
                  <a:pt x="2319" y="1643"/>
                </a:cubicBezTo>
                <a:cubicBezTo>
                  <a:pt x="2370" y="1692"/>
                  <a:pt x="2431" y="1714"/>
                  <a:pt x="2491" y="1714"/>
                </a:cubicBezTo>
                <a:cubicBezTo>
                  <a:pt x="2618" y="1714"/>
                  <a:pt x="2739" y="1616"/>
                  <a:pt x="2739" y="1467"/>
                </a:cubicBezTo>
                <a:cubicBezTo>
                  <a:pt x="2739" y="1332"/>
                  <a:pt x="2630" y="1220"/>
                  <a:pt x="2495" y="1220"/>
                </a:cubicBezTo>
                <a:close/>
                <a:moveTo>
                  <a:pt x="3714" y="1220"/>
                </a:moveTo>
                <a:cubicBezTo>
                  <a:pt x="3494" y="1220"/>
                  <a:pt x="3385" y="1486"/>
                  <a:pt x="3538" y="1643"/>
                </a:cubicBezTo>
                <a:cubicBezTo>
                  <a:pt x="3589" y="1692"/>
                  <a:pt x="3651" y="1714"/>
                  <a:pt x="3711" y="1714"/>
                </a:cubicBezTo>
                <a:cubicBezTo>
                  <a:pt x="3839" y="1714"/>
                  <a:pt x="3961" y="1616"/>
                  <a:pt x="3961" y="1467"/>
                </a:cubicBezTo>
                <a:cubicBezTo>
                  <a:pt x="3961" y="1332"/>
                  <a:pt x="3849" y="1220"/>
                  <a:pt x="3714" y="1220"/>
                </a:cubicBezTo>
                <a:close/>
                <a:moveTo>
                  <a:pt x="4933" y="1220"/>
                </a:moveTo>
                <a:cubicBezTo>
                  <a:pt x="4713" y="1220"/>
                  <a:pt x="4604" y="1486"/>
                  <a:pt x="4757" y="1643"/>
                </a:cubicBezTo>
                <a:cubicBezTo>
                  <a:pt x="4808" y="1692"/>
                  <a:pt x="4870" y="1714"/>
                  <a:pt x="4930" y="1714"/>
                </a:cubicBezTo>
                <a:cubicBezTo>
                  <a:pt x="5058" y="1714"/>
                  <a:pt x="5180" y="1616"/>
                  <a:pt x="5180" y="1467"/>
                </a:cubicBezTo>
                <a:cubicBezTo>
                  <a:pt x="5180" y="1332"/>
                  <a:pt x="5068" y="1220"/>
                  <a:pt x="4933" y="1220"/>
                </a:cubicBezTo>
                <a:close/>
                <a:moveTo>
                  <a:pt x="34200" y="1220"/>
                </a:moveTo>
                <a:cubicBezTo>
                  <a:pt x="33980" y="1220"/>
                  <a:pt x="33870" y="1486"/>
                  <a:pt x="34027" y="1643"/>
                </a:cubicBezTo>
                <a:cubicBezTo>
                  <a:pt x="34077" y="1692"/>
                  <a:pt x="34138" y="1714"/>
                  <a:pt x="34198" y="1714"/>
                </a:cubicBezTo>
                <a:cubicBezTo>
                  <a:pt x="34325" y="1714"/>
                  <a:pt x="34447" y="1616"/>
                  <a:pt x="34447" y="1467"/>
                </a:cubicBezTo>
                <a:cubicBezTo>
                  <a:pt x="34447" y="1332"/>
                  <a:pt x="34337" y="1220"/>
                  <a:pt x="34200" y="1220"/>
                </a:cubicBezTo>
                <a:close/>
                <a:moveTo>
                  <a:pt x="6152" y="1220"/>
                </a:moveTo>
                <a:cubicBezTo>
                  <a:pt x="5933" y="1220"/>
                  <a:pt x="5823" y="1486"/>
                  <a:pt x="5976" y="1643"/>
                </a:cubicBezTo>
                <a:cubicBezTo>
                  <a:pt x="6027" y="1693"/>
                  <a:pt x="6089" y="1716"/>
                  <a:pt x="6149" y="1716"/>
                </a:cubicBezTo>
                <a:cubicBezTo>
                  <a:pt x="6277" y="1716"/>
                  <a:pt x="6399" y="1616"/>
                  <a:pt x="6399" y="1467"/>
                </a:cubicBezTo>
                <a:cubicBezTo>
                  <a:pt x="6399" y="1332"/>
                  <a:pt x="6290" y="1220"/>
                  <a:pt x="6152" y="1220"/>
                </a:cubicBezTo>
                <a:close/>
                <a:moveTo>
                  <a:pt x="7371" y="1220"/>
                </a:moveTo>
                <a:cubicBezTo>
                  <a:pt x="7152" y="1220"/>
                  <a:pt x="7042" y="1486"/>
                  <a:pt x="7199" y="1643"/>
                </a:cubicBezTo>
                <a:cubicBezTo>
                  <a:pt x="7248" y="1693"/>
                  <a:pt x="7309" y="1716"/>
                  <a:pt x="7369" y="1716"/>
                </a:cubicBezTo>
                <a:cubicBezTo>
                  <a:pt x="7496" y="1716"/>
                  <a:pt x="7619" y="1616"/>
                  <a:pt x="7619" y="1467"/>
                </a:cubicBezTo>
                <a:cubicBezTo>
                  <a:pt x="7619" y="1332"/>
                  <a:pt x="7509" y="1220"/>
                  <a:pt x="7371" y="1220"/>
                </a:cubicBezTo>
                <a:close/>
                <a:moveTo>
                  <a:pt x="8590" y="1220"/>
                </a:moveTo>
                <a:cubicBezTo>
                  <a:pt x="8371" y="1220"/>
                  <a:pt x="8261" y="1486"/>
                  <a:pt x="8418" y="1643"/>
                </a:cubicBezTo>
                <a:cubicBezTo>
                  <a:pt x="8467" y="1693"/>
                  <a:pt x="8528" y="1716"/>
                  <a:pt x="8588" y="1716"/>
                </a:cubicBezTo>
                <a:cubicBezTo>
                  <a:pt x="8715" y="1716"/>
                  <a:pt x="8838" y="1616"/>
                  <a:pt x="8838" y="1467"/>
                </a:cubicBezTo>
                <a:cubicBezTo>
                  <a:pt x="8838" y="1332"/>
                  <a:pt x="8728" y="1220"/>
                  <a:pt x="8590" y="1220"/>
                </a:cubicBezTo>
                <a:close/>
                <a:moveTo>
                  <a:pt x="9812" y="1220"/>
                </a:moveTo>
                <a:cubicBezTo>
                  <a:pt x="9590" y="1220"/>
                  <a:pt x="9480" y="1486"/>
                  <a:pt x="9637" y="1643"/>
                </a:cubicBezTo>
                <a:cubicBezTo>
                  <a:pt x="9686" y="1693"/>
                  <a:pt x="9747" y="1716"/>
                  <a:pt x="9808" y="1716"/>
                </a:cubicBezTo>
                <a:cubicBezTo>
                  <a:pt x="9934" y="1716"/>
                  <a:pt x="10057" y="1616"/>
                  <a:pt x="10057" y="1467"/>
                </a:cubicBezTo>
                <a:cubicBezTo>
                  <a:pt x="10057" y="1332"/>
                  <a:pt x="9947" y="1220"/>
                  <a:pt x="9812" y="1220"/>
                </a:cubicBezTo>
                <a:close/>
                <a:moveTo>
                  <a:pt x="11031" y="1220"/>
                </a:moveTo>
                <a:cubicBezTo>
                  <a:pt x="10809" y="1220"/>
                  <a:pt x="10699" y="1486"/>
                  <a:pt x="10856" y="1643"/>
                </a:cubicBezTo>
                <a:cubicBezTo>
                  <a:pt x="10906" y="1693"/>
                  <a:pt x="10968" y="1716"/>
                  <a:pt x="11028" y="1716"/>
                </a:cubicBezTo>
                <a:cubicBezTo>
                  <a:pt x="11155" y="1716"/>
                  <a:pt x="11276" y="1616"/>
                  <a:pt x="11276" y="1467"/>
                </a:cubicBezTo>
                <a:cubicBezTo>
                  <a:pt x="11276" y="1332"/>
                  <a:pt x="11166" y="1220"/>
                  <a:pt x="11031" y="1220"/>
                </a:cubicBezTo>
                <a:close/>
                <a:moveTo>
                  <a:pt x="12250" y="1220"/>
                </a:moveTo>
                <a:cubicBezTo>
                  <a:pt x="12031" y="1220"/>
                  <a:pt x="11921" y="1486"/>
                  <a:pt x="12075" y="1643"/>
                </a:cubicBezTo>
                <a:cubicBezTo>
                  <a:pt x="12125" y="1693"/>
                  <a:pt x="12187" y="1716"/>
                  <a:pt x="12248" y="1716"/>
                </a:cubicBezTo>
                <a:cubicBezTo>
                  <a:pt x="12375" y="1716"/>
                  <a:pt x="12498" y="1616"/>
                  <a:pt x="12498" y="1467"/>
                </a:cubicBezTo>
                <a:cubicBezTo>
                  <a:pt x="12498" y="1332"/>
                  <a:pt x="12385" y="1220"/>
                  <a:pt x="12250" y="1220"/>
                </a:cubicBezTo>
                <a:close/>
                <a:moveTo>
                  <a:pt x="13469" y="1220"/>
                </a:moveTo>
                <a:cubicBezTo>
                  <a:pt x="13250" y="1220"/>
                  <a:pt x="13140" y="1486"/>
                  <a:pt x="13294" y="1643"/>
                </a:cubicBezTo>
                <a:cubicBezTo>
                  <a:pt x="13344" y="1693"/>
                  <a:pt x="13406" y="1716"/>
                  <a:pt x="13467" y="1716"/>
                </a:cubicBezTo>
                <a:cubicBezTo>
                  <a:pt x="13595" y="1716"/>
                  <a:pt x="13717" y="1616"/>
                  <a:pt x="13717" y="1467"/>
                </a:cubicBezTo>
                <a:cubicBezTo>
                  <a:pt x="13717" y="1332"/>
                  <a:pt x="13604" y="1220"/>
                  <a:pt x="13469" y="1220"/>
                </a:cubicBezTo>
                <a:close/>
                <a:moveTo>
                  <a:pt x="14688" y="1220"/>
                </a:moveTo>
                <a:cubicBezTo>
                  <a:pt x="14469" y="1220"/>
                  <a:pt x="14359" y="1486"/>
                  <a:pt x="14513" y="1643"/>
                </a:cubicBezTo>
                <a:cubicBezTo>
                  <a:pt x="14563" y="1693"/>
                  <a:pt x="14625" y="1716"/>
                  <a:pt x="14686" y="1716"/>
                </a:cubicBezTo>
                <a:cubicBezTo>
                  <a:pt x="14814" y="1716"/>
                  <a:pt x="14936" y="1616"/>
                  <a:pt x="14936" y="1467"/>
                </a:cubicBezTo>
                <a:cubicBezTo>
                  <a:pt x="14936" y="1332"/>
                  <a:pt x="14826" y="1220"/>
                  <a:pt x="14688" y="1220"/>
                </a:cubicBezTo>
                <a:close/>
                <a:moveTo>
                  <a:pt x="15907" y="1220"/>
                </a:moveTo>
                <a:cubicBezTo>
                  <a:pt x="15688" y="1220"/>
                  <a:pt x="15578" y="1486"/>
                  <a:pt x="15735" y="1643"/>
                </a:cubicBezTo>
                <a:cubicBezTo>
                  <a:pt x="15785" y="1693"/>
                  <a:pt x="15846" y="1716"/>
                  <a:pt x="15906" y="1716"/>
                </a:cubicBezTo>
                <a:cubicBezTo>
                  <a:pt x="16033" y="1716"/>
                  <a:pt x="16155" y="1616"/>
                  <a:pt x="16155" y="1467"/>
                </a:cubicBezTo>
                <a:cubicBezTo>
                  <a:pt x="16155" y="1332"/>
                  <a:pt x="16045" y="1220"/>
                  <a:pt x="15907" y="1220"/>
                </a:cubicBezTo>
                <a:close/>
                <a:moveTo>
                  <a:pt x="17127" y="1220"/>
                </a:moveTo>
                <a:cubicBezTo>
                  <a:pt x="16907" y="1220"/>
                  <a:pt x="16797" y="1486"/>
                  <a:pt x="16954" y="1643"/>
                </a:cubicBezTo>
                <a:cubicBezTo>
                  <a:pt x="17004" y="1693"/>
                  <a:pt x="17065" y="1716"/>
                  <a:pt x="17125" y="1716"/>
                </a:cubicBezTo>
                <a:cubicBezTo>
                  <a:pt x="17252" y="1716"/>
                  <a:pt x="17374" y="1616"/>
                  <a:pt x="17374" y="1467"/>
                </a:cubicBezTo>
                <a:cubicBezTo>
                  <a:pt x="17374" y="1332"/>
                  <a:pt x="17264" y="1220"/>
                  <a:pt x="17127" y="1220"/>
                </a:cubicBezTo>
                <a:close/>
                <a:moveTo>
                  <a:pt x="18349" y="1220"/>
                </a:moveTo>
                <a:cubicBezTo>
                  <a:pt x="18126" y="1220"/>
                  <a:pt x="18017" y="1486"/>
                  <a:pt x="18173" y="1643"/>
                </a:cubicBezTo>
                <a:cubicBezTo>
                  <a:pt x="18223" y="1693"/>
                  <a:pt x="18284" y="1716"/>
                  <a:pt x="18344" y="1716"/>
                </a:cubicBezTo>
                <a:cubicBezTo>
                  <a:pt x="18471" y="1716"/>
                  <a:pt x="18593" y="1616"/>
                  <a:pt x="18593" y="1467"/>
                </a:cubicBezTo>
                <a:cubicBezTo>
                  <a:pt x="18593" y="1332"/>
                  <a:pt x="18483" y="1220"/>
                  <a:pt x="18349" y="1220"/>
                </a:cubicBezTo>
                <a:close/>
                <a:moveTo>
                  <a:pt x="19568" y="1220"/>
                </a:moveTo>
                <a:cubicBezTo>
                  <a:pt x="19345" y="1220"/>
                  <a:pt x="19236" y="1486"/>
                  <a:pt x="19392" y="1643"/>
                </a:cubicBezTo>
                <a:cubicBezTo>
                  <a:pt x="19443" y="1693"/>
                  <a:pt x="19504" y="1716"/>
                  <a:pt x="19564" y="1716"/>
                </a:cubicBezTo>
                <a:cubicBezTo>
                  <a:pt x="19691" y="1716"/>
                  <a:pt x="19812" y="1616"/>
                  <a:pt x="19812" y="1467"/>
                </a:cubicBezTo>
                <a:cubicBezTo>
                  <a:pt x="19812" y="1332"/>
                  <a:pt x="19703" y="1220"/>
                  <a:pt x="19568" y="1220"/>
                </a:cubicBezTo>
                <a:close/>
                <a:moveTo>
                  <a:pt x="20787" y="1220"/>
                </a:moveTo>
                <a:cubicBezTo>
                  <a:pt x="20567" y="1220"/>
                  <a:pt x="20458" y="1486"/>
                  <a:pt x="20611" y="1643"/>
                </a:cubicBezTo>
                <a:cubicBezTo>
                  <a:pt x="20662" y="1693"/>
                  <a:pt x="20724" y="1716"/>
                  <a:pt x="20784" y="1716"/>
                </a:cubicBezTo>
                <a:cubicBezTo>
                  <a:pt x="20912" y="1716"/>
                  <a:pt x="21034" y="1616"/>
                  <a:pt x="21034" y="1467"/>
                </a:cubicBezTo>
                <a:cubicBezTo>
                  <a:pt x="21034" y="1332"/>
                  <a:pt x="20922" y="1220"/>
                  <a:pt x="20787" y="1220"/>
                </a:cubicBezTo>
                <a:close/>
                <a:moveTo>
                  <a:pt x="22006" y="1220"/>
                </a:moveTo>
                <a:cubicBezTo>
                  <a:pt x="21786" y="1220"/>
                  <a:pt x="21677" y="1486"/>
                  <a:pt x="21830" y="1643"/>
                </a:cubicBezTo>
                <a:cubicBezTo>
                  <a:pt x="21881" y="1693"/>
                  <a:pt x="21943" y="1716"/>
                  <a:pt x="22003" y="1716"/>
                </a:cubicBezTo>
                <a:cubicBezTo>
                  <a:pt x="22131" y="1716"/>
                  <a:pt x="22253" y="1616"/>
                  <a:pt x="22253" y="1467"/>
                </a:cubicBezTo>
                <a:cubicBezTo>
                  <a:pt x="22253" y="1332"/>
                  <a:pt x="22141" y="1220"/>
                  <a:pt x="22006" y="1220"/>
                </a:cubicBezTo>
                <a:close/>
                <a:moveTo>
                  <a:pt x="23225" y="1220"/>
                </a:moveTo>
                <a:cubicBezTo>
                  <a:pt x="23006" y="1220"/>
                  <a:pt x="22896" y="1486"/>
                  <a:pt x="23049" y="1643"/>
                </a:cubicBezTo>
                <a:cubicBezTo>
                  <a:pt x="23100" y="1693"/>
                  <a:pt x="23162" y="1716"/>
                  <a:pt x="23222" y="1716"/>
                </a:cubicBezTo>
                <a:cubicBezTo>
                  <a:pt x="23350" y="1716"/>
                  <a:pt x="23472" y="1616"/>
                  <a:pt x="23472" y="1467"/>
                </a:cubicBezTo>
                <a:cubicBezTo>
                  <a:pt x="23472" y="1332"/>
                  <a:pt x="23363" y="1220"/>
                  <a:pt x="23225" y="1220"/>
                </a:cubicBezTo>
                <a:close/>
                <a:moveTo>
                  <a:pt x="24444" y="1220"/>
                </a:moveTo>
                <a:cubicBezTo>
                  <a:pt x="24225" y="1220"/>
                  <a:pt x="24115" y="1486"/>
                  <a:pt x="24272" y="1643"/>
                </a:cubicBezTo>
                <a:cubicBezTo>
                  <a:pt x="24321" y="1693"/>
                  <a:pt x="24382" y="1716"/>
                  <a:pt x="24442" y="1716"/>
                </a:cubicBezTo>
                <a:cubicBezTo>
                  <a:pt x="24569" y="1716"/>
                  <a:pt x="24692" y="1616"/>
                  <a:pt x="24692" y="1467"/>
                </a:cubicBezTo>
                <a:cubicBezTo>
                  <a:pt x="24692" y="1332"/>
                  <a:pt x="24582" y="1220"/>
                  <a:pt x="24444" y="1220"/>
                </a:cubicBezTo>
                <a:close/>
                <a:moveTo>
                  <a:pt x="25663" y="1220"/>
                </a:moveTo>
                <a:cubicBezTo>
                  <a:pt x="25444" y="1220"/>
                  <a:pt x="25334" y="1486"/>
                  <a:pt x="25491" y="1643"/>
                </a:cubicBezTo>
                <a:cubicBezTo>
                  <a:pt x="25540" y="1693"/>
                  <a:pt x="25601" y="1716"/>
                  <a:pt x="25661" y="1716"/>
                </a:cubicBezTo>
                <a:cubicBezTo>
                  <a:pt x="25788" y="1716"/>
                  <a:pt x="25911" y="1616"/>
                  <a:pt x="25911" y="1467"/>
                </a:cubicBezTo>
                <a:cubicBezTo>
                  <a:pt x="25911" y="1332"/>
                  <a:pt x="25801" y="1220"/>
                  <a:pt x="25663" y="1220"/>
                </a:cubicBezTo>
                <a:close/>
                <a:moveTo>
                  <a:pt x="26885" y="1220"/>
                </a:moveTo>
                <a:cubicBezTo>
                  <a:pt x="26663" y="1220"/>
                  <a:pt x="26553" y="1486"/>
                  <a:pt x="26710" y="1643"/>
                </a:cubicBezTo>
                <a:cubicBezTo>
                  <a:pt x="26759" y="1693"/>
                  <a:pt x="26820" y="1716"/>
                  <a:pt x="26881" y="1716"/>
                </a:cubicBezTo>
                <a:cubicBezTo>
                  <a:pt x="27007" y="1716"/>
                  <a:pt x="27130" y="1616"/>
                  <a:pt x="27130" y="1467"/>
                </a:cubicBezTo>
                <a:cubicBezTo>
                  <a:pt x="27130" y="1332"/>
                  <a:pt x="27020" y="1220"/>
                  <a:pt x="26885" y="1220"/>
                </a:cubicBezTo>
                <a:close/>
                <a:moveTo>
                  <a:pt x="28104" y="1220"/>
                </a:moveTo>
                <a:cubicBezTo>
                  <a:pt x="27885" y="1220"/>
                  <a:pt x="27772" y="1486"/>
                  <a:pt x="27929" y="1643"/>
                </a:cubicBezTo>
                <a:cubicBezTo>
                  <a:pt x="27979" y="1693"/>
                  <a:pt x="28041" y="1716"/>
                  <a:pt x="28101" y="1716"/>
                </a:cubicBezTo>
                <a:cubicBezTo>
                  <a:pt x="28228" y="1716"/>
                  <a:pt x="28349" y="1616"/>
                  <a:pt x="28349" y="1467"/>
                </a:cubicBezTo>
                <a:cubicBezTo>
                  <a:pt x="28349" y="1332"/>
                  <a:pt x="28239" y="1220"/>
                  <a:pt x="28104" y="1220"/>
                </a:cubicBezTo>
                <a:close/>
                <a:moveTo>
                  <a:pt x="29323" y="1220"/>
                </a:moveTo>
                <a:cubicBezTo>
                  <a:pt x="29104" y="1220"/>
                  <a:pt x="28994" y="1486"/>
                  <a:pt x="29148" y="1643"/>
                </a:cubicBezTo>
                <a:cubicBezTo>
                  <a:pt x="29198" y="1693"/>
                  <a:pt x="29260" y="1716"/>
                  <a:pt x="29321" y="1716"/>
                </a:cubicBezTo>
                <a:cubicBezTo>
                  <a:pt x="29448" y="1716"/>
                  <a:pt x="29571" y="1616"/>
                  <a:pt x="29571" y="1467"/>
                </a:cubicBezTo>
                <a:cubicBezTo>
                  <a:pt x="29571" y="1332"/>
                  <a:pt x="29458" y="1220"/>
                  <a:pt x="29323" y="1220"/>
                </a:cubicBezTo>
                <a:close/>
                <a:moveTo>
                  <a:pt x="30542" y="1220"/>
                </a:moveTo>
                <a:cubicBezTo>
                  <a:pt x="30323" y="1220"/>
                  <a:pt x="30213" y="1486"/>
                  <a:pt x="30367" y="1643"/>
                </a:cubicBezTo>
                <a:cubicBezTo>
                  <a:pt x="30417" y="1693"/>
                  <a:pt x="30479" y="1716"/>
                  <a:pt x="30540" y="1716"/>
                </a:cubicBezTo>
                <a:cubicBezTo>
                  <a:pt x="30667" y="1716"/>
                  <a:pt x="30790" y="1616"/>
                  <a:pt x="30790" y="1467"/>
                </a:cubicBezTo>
                <a:cubicBezTo>
                  <a:pt x="30790" y="1332"/>
                  <a:pt x="30677" y="1220"/>
                  <a:pt x="30542" y="1220"/>
                </a:cubicBezTo>
                <a:close/>
                <a:moveTo>
                  <a:pt x="31761" y="1220"/>
                </a:moveTo>
                <a:cubicBezTo>
                  <a:pt x="31542" y="1220"/>
                  <a:pt x="31432" y="1486"/>
                  <a:pt x="31586" y="1643"/>
                </a:cubicBezTo>
                <a:cubicBezTo>
                  <a:pt x="31636" y="1693"/>
                  <a:pt x="31698" y="1716"/>
                  <a:pt x="31759" y="1716"/>
                </a:cubicBezTo>
                <a:cubicBezTo>
                  <a:pt x="31887" y="1716"/>
                  <a:pt x="32009" y="1616"/>
                  <a:pt x="32009" y="1467"/>
                </a:cubicBezTo>
                <a:cubicBezTo>
                  <a:pt x="32009" y="1332"/>
                  <a:pt x="31899" y="1220"/>
                  <a:pt x="31761" y="1220"/>
                </a:cubicBezTo>
                <a:close/>
                <a:moveTo>
                  <a:pt x="32980" y="1220"/>
                </a:moveTo>
                <a:cubicBezTo>
                  <a:pt x="32761" y="1220"/>
                  <a:pt x="32651" y="1486"/>
                  <a:pt x="32808" y="1643"/>
                </a:cubicBezTo>
                <a:cubicBezTo>
                  <a:pt x="32858" y="1693"/>
                  <a:pt x="32919" y="1716"/>
                  <a:pt x="32979" y="1716"/>
                </a:cubicBezTo>
                <a:cubicBezTo>
                  <a:pt x="33106" y="1716"/>
                  <a:pt x="33228" y="1616"/>
                  <a:pt x="33228" y="1467"/>
                </a:cubicBezTo>
                <a:cubicBezTo>
                  <a:pt x="33228" y="1332"/>
                  <a:pt x="33118" y="1220"/>
                  <a:pt x="32980" y="1220"/>
                </a:cubicBezTo>
                <a:close/>
                <a:moveTo>
                  <a:pt x="54" y="2442"/>
                </a:moveTo>
                <a:cubicBezTo>
                  <a:pt x="38" y="2442"/>
                  <a:pt x="19" y="2442"/>
                  <a:pt x="0" y="2445"/>
                </a:cubicBezTo>
                <a:lnTo>
                  <a:pt x="0" y="2928"/>
                </a:lnTo>
                <a:cubicBezTo>
                  <a:pt x="18" y="2931"/>
                  <a:pt x="36" y="2933"/>
                  <a:pt x="53" y="2933"/>
                </a:cubicBezTo>
                <a:cubicBezTo>
                  <a:pt x="177" y="2933"/>
                  <a:pt x="285" y="2841"/>
                  <a:pt x="301" y="2714"/>
                </a:cubicBezTo>
                <a:cubicBezTo>
                  <a:pt x="317" y="2567"/>
                  <a:pt x="201" y="2442"/>
                  <a:pt x="54" y="2442"/>
                </a:cubicBezTo>
                <a:close/>
                <a:moveTo>
                  <a:pt x="1276" y="2442"/>
                </a:moveTo>
                <a:cubicBezTo>
                  <a:pt x="1053" y="2442"/>
                  <a:pt x="944" y="2705"/>
                  <a:pt x="1100" y="2862"/>
                </a:cubicBezTo>
                <a:cubicBezTo>
                  <a:pt x="1150" y="2912"/>
                  <a:pt x="1211" y="2935"/>
                  <a:pt x="1271" y="2935"/>
                </a:cubicBezTo>
                <a:cubicBezTo>
                  <a:pt x="1398" y="2935"/>
                  <a:pt x="1520" y="2835"/>
                  <a:pt x="1520" y="2686"/>
                </a:cubicBezTo>
                <a:cubicBezTo>
                  <a:pt x="1520" y="2551"/>
                  <a:pt x="1410" y="2442"/>
                  <a:pt x="1276" y="2442"/>
                </a:cubicBezTo>
                <a:close/>
                <a:moveTo>
                  <a:pt x="2495" y="2442"/>
                </a:moveTo>
                <a:cubicBezTo>
                  <a:pt x="2272" y="2442"/>
                  <a:pt x="2163" y="2705"/>
                  <a:pt x="2319" y="2862"/>
                </a:cubicBezTo>
                <a:cubicBezTo>
                  <a:pt x="2370" y="2912"/>
                  <a:pt x="2431" y="2935"/>
                  <a:pt x="2491" y="2935"/>
                </a:cubicBezTo>
                <a:cubicBezTo>
                  <a:pt x="2618" y="2935"/>
                  <a:pt x="2739" y="2835"/>
                  <a:pt x="2739" y="2686"/>
                </a:cubicBezTo>
                <a:cubicBezTo>
                  <a:pt x="2739" y="2551"/>
                  <a:pt x="2630" y="2442"/>
                  <a:pt x="2495" y="2442"/>
                </a:cubicBezTo>
                <a:close/>
                <a:moveTo>
                  <a:pt x="3714" y="2442"/>
                </a:moveTo>
                <a:cubicBezTo>
                  <a:pt x="3494" y="2442"/>
                  <a:pt x="3385" y="2705"/>
                  <a:pt x="3538" y="2862"/>
                </a:cubicBezTo>
                <a:cubicBezTo>
                  <a:pt x="3589" y="2912"/>
                  <a:pt x="3651" y="2935"/>
                  <a:pt x="3711" y="2935"/>
                </a:cubicBezTo>
                <a:cubicBezTo>
                  <a:pt x="3839" y="2935"/>
                  <a:pt x="3961" y="2835"/>
                  <a:pt x="3961" y="2686"/>
                </a:cubicBezTo>
                <a:cubicBezTo>
                  <a:pt x="3961" y="2551"/>
                  <a:pt x="3849" y="2442"/>
                  <a:pt x="3714" y="2442"/>
                </a:cubicBezTo>
                <a:close/>
                <a:moveTo>
                  <a:pt x="4933" y="2442"/>
                </a:moveTo>
                <a:cubicBezTo>
                  <a:pt x="4713" y="2442"/>
                  <a:pt x="4604" y="2705"/>
                  <a:pt x="4757" y="2862"/>
                </a:cubicBezTo>
                <a:cubicBezTo>
                  <a:pt x="4808" y="2912"/>
                  <a:pt x="4870" y="2935"/>
                  <a:pt x="4930" y="2935"/>
                </a:cubicBezTo>
                <a:cubicBezTo>
                  <a:pt x="5058" y="2935"/>
                  <a:pt x="5180" y="2835"/>
                  <a:pt x="5180" y="2686"/>
                </a:cubicBezTo>
                <a:cubicBezTo>
                  <a:pt x="5180" y="2551"/>
                  <a:pt x="5068" y="2442"/>
                  <a:pt x="4933" y="2442"/>
                </a:cubicBezTo>
                <a:close/>
                <a:moveTo>
                  <a:pt x="34200" y="2442"/>
                </a:moveTo>
                <a:cubicBezTo>
                  <a:pt x="33980" y="2442"/>
                  <a:pt x="33870" y="2705"/>
                  <a:pt x="34027" y="2862"/>
                </a:cubicBezTo>
                <a:cubicBezTo>
                  <a:pt x="34077" y="2912"/>
                  <a:pt x="34138" y="2935"/>
                  <a:pt x="34198" y="2935"/>
                </a:cubicBezTo>
                <a:cubicBezTo>
                  <a:pt x="34325" y="2935"/>
                  <a:pt x="34447" y="2835"/>
                  <a:pt x="34447" y="2686"/>
                </a:cubicBezTo>
                <a:cubicBezTo>
                  <a:pt x="34447" y="2551"/>
                  <a:pt x="34337" y="2442"/>
                  <a:pt x="34200" y="2442"/>
                </a:cubicBezTo>
                <a:close/>
                <a:moveTo>
                  <a:pt x="6152" y="2442"/>
                </a:moveTo>
                <a:cubicBezTo>
                  <a:pt x="5933" y="2442"/>
                  <a:pt x="5823" y="2705"/>
                  <a:pt x="5976" y="2862"/>
                </a:cubicBezTo>
                <a:cubicBezTo>
                  <a:pt x="6027" y="2913"/>
                  <a:pt x="6090" y="2935"/>
                  <a:pt x="6151" y="2935"/>
                </a:cubicBezTo>
                <a:cubicBezTo>
                  <a:pt x="6278" y="2935"/>
                  <a:pt x="6399" y="2837"/>
                  <a:pt x="6399" y="2686"/>
                </a:cubicBezTo>
                <a:cubicBezTo>
                  <a:pt x="6399" y="2551"/>
                  <a:pt x="6290" y="2442"/>
                  <a:pt x="6152" y="2442"/>
                </a:cubicBezTo>
                <a:close/>
                <a:moveTo>
                  <a:pt x="7371" y="2442"/>
                </a:moveTo>
                <a:cubicBezTo>
                  <a:pt x="7152" y="2442"/>
                  <a:pt x="7042" y="2705"/>
                  <a:pt x="7199" y="2862"/>
                </a:cubicBezTo>
                <a:cubicBezTo>
                  <a:pt x="7248" y="2913"/>
                  <a:pt x="7310" y="2935"/>
                  <a:pt x="7371" y="2935"/>
                </a:cubicBezTo>
                <a:cubicBezTo>
                  <a:pt x="7497" y="2935"/>
                  <a:pt x="7619" y="2837"/>
                  <a:pt x="7619" y="2686"/>
                </a:cubicBezTo>
                <a:cubicBezTo>
                  <a:pt x="7619" y="2551"/>
                  <a:pt x="7509" y="2442"/>
                  <a:pt x="7371" y="2442"/>
                </a:cubicBezTo>
                <a:close/>
                <a:moveTo>
                  <a:pt x="8590" y="2442"/>
                </a:moveTo>
                <a:cubicBezTo>
                  <a:pt x="8371" y="2442"/>
                  <a:pt x="8261" y="2705"/>
                  <a:pt x="8418" y="2862"/>
                </a:cubicBezTo>
                <a:cubicBezTo>
                  <a:pt x="8467" y="2913"/>
                  <a:pt x="8529" y="2935"/>
                  <a:pt x="8590" y="2935"/>
                </a:cubicBezTo>
                <a:cubicBezTo>
                  <a:pt x="8716" y="2935"/>
                  <a:pt x="8838" y="2837"/>
                  <a:pt x="8838" y="2686"/>
                </a:cubicBezTo>
                <a:cubicBezTo>
                  <a:pt x="8838" y="2551"/>
                  <a:pt x="8728" y="2442"/>
                  <a:pt x="8590" y="2442"/>
                </a:cubicBezTo>
                <a:close/>
                <a:moveTo>
                  <a:pt x="9812" y="2442"/>
                </a:moveTo>
                <a:cubicBezTo>
                  <a:pt x="9590" y="2442"/>
                  <a:pt x="9480" y="2705"/>
                  <a:pt x="9637" y="2862"/>
                </a:cubicBezTo>
                <a:cubicBezTo>
                  <a:pt x="9687" y="2913"/>
                  <a:pt x="9748" y="2935"/>
                  <a:pt x="9809" y="2935"/>
                </a:cubicBezTo>
                <a:cubicBezTo>
                  <a:pt x="9935" y="2935"/>
                  <a:pt x="10057" y="2837"/>
                  <a:pt x="10057" y="2686"/>
                </a:cubicBezTo>
                <a:cubicBezTo>
                  <a:pt x="10057" y="2551"/>
                  <a:pt x="9947" y="2442"/>
                  <a:pt x="9812" y="2442"/>
                </a:cubicBezTo>
                <a:close/>
                <a:moveTo>
                  <a:pt x="11031" y="2442"/>
                </a:moveTo>
                <a:cubicBezTo>
                  <a:pt x="10809" y="2442"/>
                  <a:pt x="10699" y="2705"/>
                  <a:pt x="10856" y="2862"/>
                </a:cubicBezTo>
                <a:cubicBezTo>
                  <a:pt x="10907" y="2913"/>
                  <a:pt x="10969" y="2935"/>
                  <a:pt x="11029" y="2935"/>
                </a:cubicBezTo>
                <a:cubicBezTo>
                  <a:pt x="11156" y="2935"/>
                  <a:pt x="11276" y="2837"/>
                  <a:pt x="11276" y="2686"/>
                </a:cubicBezTo>
                <a:cubicBezTo>
                  <a:pt x="11276" y="2551"/>
                  <a:pt x="11166" y="2442"/>
                  <a:pt x="11031" y="2442"/>
                </a:cubicBezTo>
                <a:close/>
                <a:moveTo>
                  <a:pt x="12250" y="2442"/>
                </a:moveTo>
                <a:cubicBezTo>
                  <a:pt x="12031" y="2442"/>
                  <a:pt x="11921" y="2705"/>
                  <a:pt x="12075" y="2862"/>
                </a:cubicBezTo>
                <a:cubicBezTo>
                  <a:pt x="12126" y="2913"/>
                  <a:pt x="12188" y="2935"/>
                  <a:pt x="12249" y="2935"/>
                </a:cubicBezTo>
                <a:cubicBezTo>
                  <a:pt x="12376" y="2935"/>
                  <a:pt x="12498" y="2837"/>
                  <a:pt x="12498" y="2686"/>
                </a:cubicBezTo>
                <a:cubicBezTo>
                  <a:pt x="12498" y="2551"/>
                  <a:pt x="12385" y="2442"/>
                  <a:pt x="12250" y="2442"/>
                </a:cubicBezTo>
                <a:close/>
                <a:moveTo>
                  <a:pt x="13469" y="2442"/>
                </a:moveTo>
                <a:cubicBezTo>
                  <a:pt x="13250" y="2442"/>
                  <a:pt x="13140" y="2705"/>
                  <a:pt x="13294" y="2862"/>
                </a:cubicBezTo>
                <a:cubicBezTo>
                  <a:pt x="13345" y="2913"/>
                  <a:pt x="13407" y="2935"/>
                  <a:pt x="13468" y="2935"/>
                </a:cubicBezTo>
                <a:cubicBezTo>
                  <a:pt x="13595" y="2935"/>
                  <a:pt x="13717" y="2837"/>
                  <a:pt x="13717" y="2686"/>
                </a:cubicBezTo>
                <a:cubicBezTo>
                  <a:pt x="13717" y="2551"/>
                  <a:pt x="13604" y="2442"/>
                  <a:pt x="13469" y="2442"/>
                </a:cubicBezTo>
                <a:close/>
                <a:moveTo>
                  <a:pt x="14688" y="2442"/>
                </a:moveTo>
                <a:cubicBezTo>
                  <a:pt x="14469" y="2442"/>
                  <a:pt x="14359" y="2705"/>
                  <a:pt x="14513" y="2862"/>
                </a:cubicBezTo>
                <a:cubicBezTo>
                  <a:pt x="14564" y="2913"/>
                  <a:pt x="14626" y="2935"/>
                  <a:pt x="14687" y="2935"/>
                </a:cubicBezTo>
                <a:cubicBezTo>
                  <a:pt x="14814" y="2935"/>
                  <a:pt x="14936" y="2837"/>
                  <a:pt x="14936" y="2686"/>
                </a:cubicBezTo>
                <a:cubicBezTo>
                  <a:pt x="14936" y="2551"/>
                  <a:pt x="14826" y="2442"/>
                  <a:pt x="14688" y="2442"/>
                </a:cubicBezTo>
                <a:close/>
                <a:moveTo>
                  <a:pt x="15907" y="2442"/>
                </a:moveTo>
                <a:cubicBezTo>
                  <a:pt x="15688" y="2442"/>
                  <a:pt x="15578" y="2705"/>
                  <a:pt x="15735" y="2862"/>
                </a:cubicBezTo>
                <a:cubicBezTo>
                  <a:pt x="15785" y="2913"/>
                  <a:pt x="15847" y="2935"/>
                  <a:pt x="15907" y="2935"/>
                </a:cubicBezTo>
                <a:cubicBezTo>
                  <a:pt x="16033" y="2935"/>
                  <a:pt x="16155" y="2837"/>
                  <a:pt x="16155" y="2686"/>
                </a:cubicBezTo>
                <a:cubicBezTo>
                  <a:pt x="16155" y="2551"/>
                  <a:pt x="16045" y="2442"/>
                  <a:pt x="15907" y="2442"/>
                </a:cubicBezTo>
                <a:close/>
                <a:moveTo>
                  <a:pt x="17127" y="2442"/>
                </a:moveTo>
                <a:cubicBezTo>
                  <a:pt x="16907" y="2442"/>
                  <a:pt x="16797" y="2705"/>
                  <a:pt x="16954" y="2862"/>
                </a:cubicBezTo>
                <a:cubicBezTo>
                  <a:pt x="17004" y="2913"/>
                  <a:pt x="17066" y="2935"/>
                  <a:pt x="17126" y="2935"/>
                </a:cubicBezTo>
                <a:cubicBezTo>
                  <a:pt x="17253" y="2935"/>
                  <a:pt x="17374" y="2837"/>
                  <a:pt x="17374" y="2686"/>
                </a:cubicBezTo>
                <a:cubicBezTo>
                  <a:pt x="17374" y="2551"/>
                  <a:pt x="17264" y="2442"/>
                  <a:pt x="17127" y="2442"/>
                </a:cubicBezTo>
                <a:close/>
                <a:moveTo>
                  <a:pt x="18349" y="2442"/>
                </a:moveTo>
                <a:cubicBezTo>
                  <a:pt x="18126" y="2442"/>
                  <a:pt x="18017" y="2705"/>
                  <a:pt x="18173" y="2862"/>
                </a:cubicBezTo>
                <a:cubicBezTo>
                  <a:pt x="18223" y="2913"/>
                  <a:pt x="18285" y="2935"/>
                  <a:pt x="18345" y="2935"/>
                </a:cubicBezTo>
                <a:cubicBezTo>
                  <a:pt x="18472" y="2935"/>
                  <a:pt x="18593" y="2837"/>
                  <a:pt x="18593" y="2686"/>
                </a:cubicBezTo>
                <a:cubicBezTo>
                  <a:pt x="18593" y="2551"/>
                  <a:pt x="18483" y="2442"/>
                  <a:pt x="18349" y="2442"/>
                </a:cubicBezTo>
                <a:close/>
                <a:moveTo>
                  <a:pt x="19568" y="2442"/>
                </a:moveTo>
                <a:cubicBezTo>
                  <a:pt x="19345" y="2442"/>
                  <a:pt x="19236" y="2705"/>
                  <a:pt x="19392" y="2862"/>
                </a:cubicBezTo>
                <a:cubicBezTo>
                  <a:pt x="19443" y="2913"/>
                  <a:pt x="19505" y="2935"/>
                  <a:pt x="19566" y="2935"/>
                </a:cubicBezTo>
                <a:cubicBezTo>
                  <a:pt x="19692" y="2935"/>
                  <a:pt x="19812" y="2837"/>
                  <a:pt x="19812" y="2686"/>
                </a:cubicBezTo>
                <a:cubicBezTo>
                  <a:pt x="19812" y="2551"/>
                  <a:pt x="19703" y="2442"/>
                  <a:pt x="19568" y="2442"/>
                </a:cubicBezTo>
                <a:close/>
                <a:moveTo>
                  <a:pt x="20787" y="2442"/>
                </a:moveTo>
                <a:cubicBezTo>
                  <a:pt x="20567" y="2442"/>
                  <a:pt x="20458" y="2705"/>
                  <a:pt x="20611" y="2862"/>
                </a:cubicBezTo>
                <a:cubicBezTo>
                  <a:pt x="20662" y="2913"/>
                  <a:pt x="20725" y="2935"/>
                  <a:pt x="20786" y="2935"/>
                </a:cubicBezTo>
                <a:cubicBezTo>
                  <a:pt x="20913" y="2935"/>
                  <a:pt x="21034" y="2837"/>
                  <a:pt x="21034" y="2686"/>
                </a:cubicBezTo>
                <a:cubicBezTo>
                  <a:pt x="21034" y="2551"/>
                  <a:pt x="20922" y="2442"/>
                  <a:pt x="20787" y="2442"/>
                </a:cubicBezTo>
                <a:close/>
                <a:moveTo>
                  <a:pt x="22006" y="2442"/>
                </a:moveTo>
                <a:cubicBezTo>
                  <a:pt x="21786" y="2442"/>
                  <a:pt x="21677" y="2705"/>
                  <a:pt x="21830" y="2862"/>
                </a:cubicBezTo>
                <a:cubicBezTo>
                  <a:pt x="21881" y="2913"/>
                  <a:pt x="21944" y="2935"/>
                  <a:pt x="22005" y="2935"/>
                </a:cubicBezTo>
                <a:cubicBezTo>
                  <a:pt x="22132" y="2935"/>
                  <a:pt x="22253" y="2837"/>
                  <a:pt x="22253" y="2686"/>
                </a:cubicBezTo>
                <a:cubicBezTo>
                  <a:pt x="22253" y="2551"/>
                  <a:pt x="22141" y="2442"/>
                  <a:pt x="22006" y="2442"/>
                </a:cubicBezTo>
                <a:close/>
                <a:moveTo>
                  <a:pt x="23225" y="2442"/>
                </a:moveTo>
                <a:cubicBezTo>
                  <a:pt x="23006" y="2442"/>
                  <a:pt x="22896" y="2705"/>
                  <a:pt x="23049" y="2862"/>
                </a:cubicBezTo>
                <a:cubicBezTo>
                  <a:pt x="23100" y="2913"/>
                  <a:pt x="23163" y="2935"/>
                  <a:pt x="23224" y="2935"/>
                </a:cubicBezTo>
                <a:cubicBezTo>
                  <a:pt x="23351" y="2935"/>
                  <a:pt x="23472" y="2837"/>
                  <a:pt x="23472" y="2686"/>
                </a:cubicBezTo>
                <a:cubicBezTo>
                  <a:pt x="23472" y="2551"/>
                  <a:pt x="23363" y="2442"/>
                  <a:pt x="23225" y="2442"/>
                </a:cubicBezTo>
                <a:close/>
                <a:moveTo>
                  <a:pt x="24444" y="2442"/>
                </a:moveTo>
                <a:cubicBezTo>
                  <a:pt x="24225" y="2442"/>
                  <a:pt x="24115" y="2705"/>
                  <a:pt x="24272" y="2862"/>
                </a:cubicBezTo>
                <a:cubicBezTo>
                  <a:pt x="24321" y="2913"/>
                  <a:pt x="24383" y="2935"/>
                  <a:pt x="24444" y="2935"/>
                </a:cubicBezTo>
                <a:cubicBezTo>
                  <a:pt x="24570" y="2935"/>
                  <a:pt x="24692" y="2837"/>
                  <a:pt x="24692" y="2686"/>
                </a:cubicBezTo>
                <a:cubicBezTo>
                  <a:pt x="24692" y="2551"/>
                  <a:pt x="24582" y="2442"/>
                  <a:pt x="24444" y="2442"/>
                </a:cubicBezTo>
                <a:close/>
                <a:moveTo>
                  <a:pt x="25663" y="2442"/>
                </a:moveTo>
                <a:cubicBezTo>
                  <a:pt x="25444" y="2442"/>
                  <a:pt x="25334" y="2705"/>
                  <a:pt x="25491" y="2862"/>
                </a:cubicBezTo>
                <a:cubicBezTo>
                  <a:pt x="25540" y="2913"/>
                  <a:pt x="25602" y="2935"/>
                  <a:pt x="25663" y="2935"/>
                </a:cubicBezTo>
                <a:cubicBezTo>
                  <a:pt x="25789" y="2935"/>
                  <a:pt x="25911" y="2837"/>
                  <a:pt x="25911" y="2686"/>
                </a:cubicBezTo>
                <a:cubicBezTo>
                  <a:pt x="25911" y="2551"/>
                  <a:pt x="25801" y="2442"/>
                  <a:pt x="25663" y="2442"/>
                </a:cubicBezTo>
                <a:close/>
                <a:moveTo>
                  <a:pt x="26885" y="2442"/>
                </a:moveTo>
                <a:cubicBezTo>
                  <a:pt x="26663" y="2442"/>
                  <a:pt x="26553" y="2705"/>
                  <a:pt x="26710" y="2862"/>
                </a:cubicBezTo>
                <a:cubicBezTo>
                  <a:pt x="26760" y="2913"/>
                  <a:pt x="26821" y="2935"/>
                  <a:pt x="26882" y="2935"/>
                </a:cubicBezTo>
                <a:cubicBezTo>
                  <a:pt x="27008" y="2935"/>
                  <a:pt x="27130" y="2837"/>
                  <a:pt x="27130" y="2686"/>
                </a:cubicBezTo>
                <a:cubicBezTo>
                  <a:pt x="27130" y="2551"/>
                  <a:pt x="27020" y="2442"/>
                  <a:pt x="26885" y="2442"/>
                </a:cubicBezTo>
                <a:close/>
                <a:moveTo>
                  <a:pt x="28104" y="2442"/>
                </a:moveTo>
                <a:cubicBezTo>
                  <a:pt x="27885" y="2442"/>
                  <a:pt x="27772" y="2705"/>
                  <a:pt x="27929" y="2862"/>
                </a:cubicBezTo>
                <a:cubicBezTo>
                  <a:pt x="27980" y="2913"/>
                  <a:pt x="28042" y="2935"/>
                  <a:pt x="28102" y="2935"/>
                </a:cubicBezTo>
                <a:cubicBezTo>
                  <a:pt x="28229" y="2935"/>
                  <a:pt x="28349" y="2837"/>
                  <a:pt x="28349" y="2686"/>
                </a:cubicBezTo>
                <a:cubicBezTo>
                  <a:pt x="28349" y="2551"/>
                  <a:pt x="28239" y="2442"/>
                  <a:pt x="28104" y="2442"/>
                </a:cubicBezTo>
                <a:close/>
                <a:moveTo>
                  <a:pt x="29323" y="2442"/>
                </a:moveTo>
                <a:cubicBezTo>
                  <a:pt x="29104" y="2442"/>
                  <a:pt x="28994" y="2705"/>
                  <a:pt x="29148" y="2862"/>
                </a:cubicBezTo>
                <a:cubicBezTo>
                  <a:pt x="29199" y="2913"/>
                  <a:pt x="29261" y="2935"/>
                  <a:pt x="29322" y="2935"/>
                </a:cubicBezTo>
                <a:cubicBezTo>
                  <a:pt x="29449" y="2935"/>
                  <a:pt x="29571" y="2837"/>
                  <a:pt x="29571" y="2686"/>
                </a:cubicBezTo>
                <a:cubicBezTo>
                  <a:pt x="29571" y="2551"/>
                  <a:pt x="29458" y="2442"/>
                  <a:pt x="29323" y="2442"/>
                </a:cubicBezTo>
                <a:close/>
                <a:moveTo>
                  <a:pt x="30542" y="2442"/>
                </a:moveTo>
                <a:cubicBezTo>
                  <a:pt x="30323" y="2442"/>
                  <a:pt x="30213" y="2705"/>
                  <a:pt x="30367" y="2862"/>
                </a:cubicBezTo>
                <a:cubicBezTo>
                  <a:pt x="30418" y="2913"/>
                  <a:pt x="30480" y="2935"/>
                  <a:pt x="30541" y="2935"/>
                </a:cubicBezTo>
                <a:cubicBezTo>
                  <a:pt x="30668" y="2935"/>
                  <a:pt x="30790" y="2837"/>
                  <a:pt x="30790" y="2686"/>
                </a:cubicBezTo>
                <a:cubicBezTo>
                  <a:pt x="30790" y="2551"/>
                  <a:pt x="30677" y="2442"/>
                  <a:pt x="30542" y="2442"/>
                </a:cubicBezTo>
                <a:close/>
                <a:moveTo>
                  <a:pt x="31761" y="2442"/>
                </a:moveTo>
                <a:cubicBezTo>
                  <a:pt x="31542" y="2442"/>
                  <a:pt x="31432" y="2705"/>
                  <a:pt x="31586" y="2862"/>
                </a:cubicBezTo>
                <a:cubicBezTo>
                  <a:pt x="31637" y="2913"/>
                  <a:pt x="31699" y="2935"/>
                  <a:pt x="31760" y="2935"/>
                </a:cubicBezTo>
                <a:cubicBezTo>
                  <a:pt x="31887" y="2935"/>
                  <a:pt x="32009" y="2837"/>
                  <a:pt x="32009" y="2686"/>
                </a:cubicBezTo>
                <a:cubicBezTo>
                  <a:pt x="32009" y="2551"/>
                  <a:pt x="31899" y="2442"/>
                  <a:pt x="31761" y="2442"/>
                </a:cubicBezTo>
                <a:close/>
                <a:moveTo>
                  <a:pt x="32980" y="2442"/>
                </a:moveTo>
                <a:cubicBezTo>
                  <a:pt x="32761" y="2442"/>
                  <a:pt x="32651" y="2705"/>
                  <a:pt x="32808" y="2862"/>
                </a:cubicBezTo>
                <a:cubicBezTo>
                  <a:pt x="32858" y="2913"/>
                  <a:pt x="32920" y="2935"/>
                  <a:pt x="32980" y="2935"/>
                </a:cubicBezTo>
                <a:cubicBezTo>
                  <a:pt x="33106" y="2935"/>
                  <a:pt x="33228" y="2837"/>
                  <a:pt x="33228" y="2686"/>
                </a:cubicBezTo>
                <a:cubicBezTo>
                  <a:pt x="33228" y="2551"/>
                  <a:pt x="33118" y="2442"/>
                  <a:pt x="32980" y="2442"/>
                </a:cubicBezTo>
                <a:close/>
                <a:moveTo>
                  <a:pt x="54" y="3661"/>
                </a:moveTo>
                <a:cubicBezTo>
                  <a:pt x="38" y="3661"/>
                  <a:pt x="19" y="3661"/>
                  <a:pt x="0" y="3667"/>
                </a:cubicBezTo>
                <a:lnTo>
                  <a:pt x="0" y="4147"/>
                </a:lnTo>
                <a:cubicBezTo>
                  <a:pt x="18" y="4150"/>
                  <a:pt x="36" y="4152"/>
                  <a:pt x="53" y="4152"/>
                </a:cubicBezTo>
                <a:cubicBezTo>
                  <a:pt x="177" y="4152"/>
                  <a:pt x="285" y="4060"/>
                  <a:pt x="301" y="3933"/>
                </a:cubicBezTo>
                <a:cubicBezTo>
                  <a:pt x="317" y="3786"/>
                  <a:pt x="201" y="3661"/>
                  <a:pt x="54" y="3661"/>
                </a:cubicBezTo>
                <a:close/>
                <a:moveTo>
                  <a:pt x="34200" y="3661"/>
                </a:moveTo>
                <a:cubicBezTo>
                  <a:pt x="34033" y="3661"/>
                  <a:pt x="33914" y="3821"/>
                  <a:pt x="33964" y="3977"/>
                </a:cubicBezTo>
                <a:cubicBezTo>
                  <a:pt x="33997" y="4088"/>
                  <a:pt x="34098" y="4153"/>
                  <a:pt x="34202" y="4153"/>
                </a:cubicBezTo>
                <a:cubicBezTo>
                  <a:pt x="34249" y="4153"/>
                  <a:pt x="34296" y="4140"/>
                  <a:pt x="34337" y="4112"/>
                </a:cubicBezTo>
                <a:cubicBezTo>
                  <a:pt x="34369" y="4012"/>
                  <a:pt x="34397" y="3912"/>
                  <a:pt x="34425" y="3805"/>
                </a:cubicBezTo>
                <a:cubicBezTo>
                  <a:pt x="34388" y="3717"/>
                  <a:pt x="34297" y="3661"/>
                  <a:pt x="34200" y="3661"/>
                </a:cubicBezTo>
                <a:close/>
                <a:moveTo>
                  <a:pt x="1276" y="3661"/>
                </a:moveTo>
                <a:cubicBezTo>
                  <a:pt x="1053" y="3661"/>
                  <a:pt x="944" y="3927"/>
                  <a:pt x="1100" y="4081"/>
                </a:cubicBezTo>
                <a:cubicBezTo>
                  <a:pt x="1150" y="4132"/>
                  <a:pt x="1212" y="4154"/>
                  <a:pt x="1272" y="4154"/>
                </a:cubicBezTo>
                <a:cubicBezTo>
                  <a:pt x="1399" y="4154"/>
                  <a:pt x="1520" y="4056"/>
                  <a:pt x="1520" y="3905"/>
                </a:cubicBezTo>
                <a:cubicBezTo>
                  <a:pt x="1520" y="3771"/>
                  <a:pt x="1410" y="3661"/>
                  <a:pt x="1276" y="3661"/>
                </a:cubicBezTo>
                <a:close/>
                <a:moveTo>
                  <a:pt x="2495" y="3661"/>
                </a:moveTo>
                <a:cubicBezTo>
                  <a:pt x="2272" y="3661"/>
                  <a:pt x="2163" y="3927"/>
                  <a:pt x="2319" y="4081"/>
                </a:cubicBezTo>
                <a:cubicBezTo>
                  <a:pt x="2370" y="4132"/>
                  <a:pt x="2432" y="4154"/>
                  <a:pt x="2493" y="4154"/>
                </a:cubicBezTo>
                <a:cubicBezTo>
                  <a:pt x="2619" y="4154"/>
                  <a:pt x="2739" y="4056"/>
                  <a:pt x="2739" y="3905"/>
                </a:cubicBezTo>
                <a:cubicBezTo>
                  <a:pt x="2739" y="3771"/>
                  <a:pt x="2630" y="3661"/>
                  <a:pt x="2495" y="3661"/>
                </a:cubicBezTo>
                <a:close/>
                <a:moveTo>
                  <a:pt x="3714" y="3661"/>
                </a:moveTo>
                <a:cubicBezTo>
                  <a:pt x="3494" y="3661"/>
                  <a:pt x="3385" y="3927"/>
                  <a:pt x="3538" y="4081"/>
                </a:cubicBezTo>
                <a:cubicBezTo>
                  <a:pt x="3589" y="4132"/>
                  <a:pt x="3652" y="4154"/>
                  <a:pt x="3713" y="4154"/>
                </a:cubicBezTo>
                <a:cubicBezTo>
                  <a:pt x="3840" y="4154"/>
                  <a:pt x="3961" y="4056"/>
                  <a:pt x="3961" y="3905"/>
                </a:cubicBezTo>
                <a:cubicBezTo>
                  <a:pt x="3961" y="3771"/>
                  <a:pt x="3849" y="3661"/>
                  <a:pt x="3714" y="3661"/>
                </a:cubicBezTo>
                <a:close/>
                <a:moveTo>
                  <a:pt x="4933" y="3661"/>
                </a:moveTo>
                <a:cubicBezTo>
                  <a:pt x="4713" y="3661"/>
                  <a:pt x="4604" y="3927"/>
                  <a:pt x="4757" y="4081"/>
                </a:cubicBezTo>
                <a:cubicBezTo>
                  <a:pt x="4808" y="4132"/>
                  <a:pt x="4871" y="4154"/>
                  <a:pt x="4932" y="4154"/>
                </a:cubicBezTo>
                <a:cubicBezTo>
                  <a:pt x="5059" y="4154"/>
                  <a:pt x="5180" y="4056"/>
                  <a:pt x="5180" y="3905"/>
                </a:cubicBezTo>
                <a:cubicBezTo>
                  <a:pt x="5180" y="3771"/>
                  <a:pt x="5068" y="3661"/>
                  <a:pt x="4933" y="3661"/>
                </a:cubicBezTo>
                <a:close/>
                <a:moveTo>
                  <a:pt x="6152" y="3661"/>
                </a:moveTo>
                <a:cubicBezTo>
                  <a:pt x="5933" y="3661"/>
                  <a:pt x="5823" y="3927"/>
                  <a:pt x="5976" y="4081"/>
                </a:cubicBezTo>
                <a:cubicBezTo>
                  <a:pt x="6027" y="4132"/>
                  <a:pt x="6090" y="4155"/>
                  <a:pt x="6151" y="4155"/>
                </a:cubicBezTo>
                <a:cubicBezTo>
                  <a:pt x="6278" y="4155"/>
                  <a:pt x="6399" y="4056"/>
                  <a:pt x="6399" y="3908"/>
                </a:cubicBezTo>
                <a:cubicBezTo>
                  <a:pt x="6399" y="3771"/>
                  <a:pt x="6290" y="3661"/>
                  <a:pt x="6152" y="3661"/>
                </a:cubicBezTo>
                <a:close/>
                <a:moveTo>
                  <a:pt x="7371" y="3661"/>
                </a:moveTo>
                <a:cubicBezTo>
                  <a:pt x="7152" y="3661"/>
                  <a:pt x="7042" y="3927"/>
                  <a:pt x="7199" y="4081"/>
                </a:cubicBezTo>
                <a:cubicBezTo>
                  <a:pt x="7249" y="4132"/>
                  <a:pt x="7310" y="4155"/>
                  <a:pt x="7371" y="4155"/>
                </a:cubicBezTo>
                <a:cubicBezTo>
                  <a:pt x="7497" y="4155"/>
                  <a:pt x="7619" y="4056"/>
                  <a:pt x="7619" y="3908"/>
                </a:cubicBezTo>
                <a:cubicBezTo>
                  <a:pt x="7619" y="3771"/>
                  <a:pt x="7509" y="3661"/>
                  <a:pt x="7371" y="3661"/>
                </a:cubicBezTo>
                <a:close/>
                <a:moveTo>
                  <a:pt x="8590" y="3661"/>
                </a:moveTo>
                <a:cubicBezTo>
                  <a:pt x="8371" y="3661"/>
                  <a:pt x="8261" y="3927"/>
                  <a:pt x="8418" y="4081"/>
                </a:cubicBezTo>
                <a:cubicBezTo>
                  <a:pt x="8468" y="4132"/>
                  <a:pt x="8529" y="4155"/>
                  <a:pt x="8590" y="4155"/>
                </a:cubicBezTo>
                <a:cubicBezTo>
                  <a:pt x="8716" y="4155"/>
                  <a:pt x="8838" y="4056"/>
                  <a:pt x="8838" y="3908"/>
                </a:cubicBezTo>
                <a:cubicBezTo>
                  <a:pt x="8838" y="3771"/>
                  <a:pt x="8728" y="3661"/>
                  <a:pt x="8590" y="3661"/>
                </a:cubicBezTo>
                <a:close/>
                <a:moveTo>
                  <a:pt x="9812" y="3661"/>
                </a:moveTo>
                <a:cubicBezTo>
                  <a:pt x="9590" y="3661"/>
                  <a:pt x="9480" y="3927"/>
                  <a:pt x="9637" y="4081"/>
                </a:cubicBezTo>
                <a:cubicBezTo>
                  <a:pt x="9687" y="4132"/>
                  <a:pt x="9749" y="4155"/>
                  <a:pt x="9809" y="4155"/>
                </a:cubicBezTo>
                <a:cubicBezTo>
                  <a:pt x="9935" y="4155"/>
                  <a:pt x="10057" y="4056"/>
                  <a:pt x="10057" y="3908"/>
                </a:cubicBezTo>
                <a:cubicBezTo>
                  <a:pt x="10057" y="3771"/>
                  <a:pt x="9947" y="3661"/>
                  <a:pt x="9812" y="3661"/>
                </a:cubicBezTo>
                <a:close/>
                <a:moveTo>
                  <a:pt x="11031" y="3661"/>
                </a:moveTo>
                <a:cubicBezTo>
                  <a:pt x="10809" y="3661"/>
                  <a:pt x="10699" y="3927"/>
                  <a:pt x="10856" y="4081"/>
                </a:cubicBezTo>
                <a:cubicBezTo>
                  <a:pt x="10907" y="4132"/>
                  <a:pt x="10969" y="4155"/>
                  <a:pt x="11030" y="4155"/>
                </a:cubicBezTo>
                <a:cubicBezTo>
                  <a:pt x="11156" y="4155"/>
                  <a:pt x="11276" y="4056"/>
                  <a:pt x="11276" y="3908"/>
                </a:cubicBezTo>
                <a:cubicBezTo>
                  <a:pt x="11276" y="3771"/>
                  <a:pt x="11166" y="3661"/>
                  <a:pt x="11031" y="3661"/>
                </a:cubicBezTo>
                <a:close/>
                <a:moveTo>
                  <a:pt x="12250" y="3661"/>
                </a:moveTo>
                <a:cubicBezTo>
                  <a:pt x="12031" y="3661"/>
                  <a:pt x="11921" y="3927"/>
                  <a:pt x="12075" y="4081"/>
                </a:cubicBezTo>
                <a:cubicBezTo>
                  <a:pt x="12126" y="4132"/>
                  <a:pt x="12188" y="4155"/>
                  <a:pt x="12250" y="4155"/>
                </a:cubicBezTo>
                <a:cubicBezTo>
                  <a:pt x="12377" y="4155"/>
                  <a:pt x="12498" y="4056"/>
                  <a:pt x="12498" y="3908"/>
                </a:cubicBezTo>
                <a:cubicBezTo>
                  <a:pt x="12498" y="3771"/>
                  <a:pt x="12385" y="3661"/>
                  <a:pt x="12250" y="3661"/>
                </a:cubicBezTo>
                <a:close/>
                <a:moveTo>
                  <a:pt x="13469" y="3661"/>
                </a:moveTo>
                <a:cubicBezTo>
                  <a:pt x="13250" y="3661"/>
                  <a:pt x="13140" y="3927"/>
                  <a:pt x="13294" y="4081"/>
                </a:cubicBezTo>
                <a:cubicBezTo>
                  <a:pt x="13345" y="4132"/>
                  <a:pt x="13407" y="4155"/>
                  <a:pt x="13469" y="4155"/>
                </a:cubicBezTo>
                <a:cubicBezTo>
                  <a:pt x="13596" y="4155"/>
                  <a:pt x="13717" y="4056"/>
                  <a:pt x="13717" y="3908"/>
                </a:cubicBezTo>
                <a:cubicBezTo>
                  <a:pt x="13717" y="3771"/>
                  <a:pt x="13604" y="3661"/>
                  <a:pt x="13469" y="3661"/>
                </a:cubicBezTo>
                <a:close/>
                <a:moveTo>
                  <a:pt x="14688" y="3661"/>
                </a:moveTo>
                <a:cubicBezTo>
                  <a:pt x="14469" y="3661"/>
                  <a:pt x="14359" y="3927"/>
                  <a:pt x="14513" y="4081"/>
                </a:cubicBezTo>
                <a:cubicBezTo>
                  <a:pt x="14564" y="4132"/>
                  <a:pt x="14626" y="4155"/>
                  <a:pt x="14688" y="4155"/>
                </a:cubicBezTo>
                <a:cubicBezTo>
                  <a:pt x="14815" y="4155"/>
                  <a:pt x="14936" y="4056"/>
                  <a:pt x="14936" y="3908"/>
                </a:cubicBezTo>
                <a:cubicBezTo>
                  <a:pt x="14936" y="3771"/>
                  <a:pt x="14826" y="3661"/>
                  <a:pt x="14688" y="3661"/>
                </a:cubicBezTo>
                <a:close/>
                <a:moveTo>
                  <a:pt x="15907" y="3661"/>
                </a:moveTo>
                <a:cubicBezTo>
                  <a:pt x="15688" y="3661"/>
                  <a:pt x="15578" y="3927"/>
                  <a:pt x="15735" y="4081"/>
                </a:cubicBezTo>
                <a:cubicBezTo>
                  <a:pt x="15785" y="4132"/>
                  <a:pt x="15847" y="4155"/>
                  <a:pt x="15908" y="4155"/>
                </a:cubicBezTo>
                <a:cubicBezTo>
                  <a:pt x="16034" y="4155"/>
                  <a:pt x="16155" y="4056"/>
                  <a:pt x="16155" y="3908"/>
                </a:cubicBezTo>
                <a:cubicBezTo>
                  <a:pt x="16155" y="3771"/>
                  <a:pt x="16045" y="3661"/>
                  <a:pt x="15907" y="3661"/>
                </a:cubicBezTo>
                <a:close/>
                <a:moveTo>
                  <a:pt x="17127" y="3661"/>
                </a:moveTo>
                <a:cubicBezTo>
                  <a:pt x="16907" y="3661"/>
                  <a:pt x="16797" y="3927"/>
                  <a:pt x="16954" y="4081"/>
                </a:cubicBezTo>
                <a:cubicBezTo>
                  <a:pt x="17004" y="4132"/>
                  <a:pt x="17066" y="4155"/>
                  <a:pt x="17127" y="4155"/>
                </a:cubicBezTo>
                <a:cubicBezTo>
                  <a:pt x="17253" y="4155"/>
                  <a:pt x="17374" y="4056"/>
                  <a:pt x="17374" y="3908"/>
                </a:cubicBezTo>
                <a:cubicBezTo>
                  <a:pt x="17374" y="3771"/>
                  <a:pt x="17264" y="3661"/>
                  <a:pt x="17127" y="3661"/>
                </a:cubicBezTo>
                <a:close/>
                <a:moveTo>
                  <a:pt x="18349" y="3661"/>
                </a:moveTo>
                <a:cubicBezTo>
                  <a:pt x="18126" y="3661"/>
                  <a:pt x="18017" y="3927"/>
                  <a:pt x="18173" y="4081"/>
                </a:cubicBezTo>
                <a:cubicBezTo>
                  <a:pt x="18223" y="4132"/>
                  <a:pt x="18285" y="4155"/>
                  <a:pt x="18346" y="4155"/>
                </a:cubicBezTo>
                <a:cubicBezTo>
                  <a:pt x="18472" y="4155"/>
                  <a:pt x="18593" y="4056"/>
                  <a:pt x="18593" y="3908"/>
                </a:cubicBezTo>
                <a:cubicBezTo>
                  <a:pt x="18593" y="3771"/>
                  <a:pt x="18483" y="3661"/>
                  <a:pt x="18349" y="3661"/>
                </a:cubicBezTo>
                <a:close/>
                <a:moveTo>
                  <a:pt x="19568" y="3661"/>
                </a:moveTo>
                <a:cubicBezTo>
                  <a:pt x="19345" y="3661"/>
                  <a:pt x="19236" y="3927"/>
                  <a:pt x="19392" y="4081"/>
                </a:cubicBezTo>
                <a:cubicBezTo>
                  <a:pt x="19443" y="4132"/>
                  <a:pt x="19505" y="4155"/>
                  <a:pt x="19566" y="4155"/>
                </a:cubicBezTo>
                <a:cubicBezTo>
                  <a:pt x="19692" y="4155"/>
                  <a:pt x="19812" y="4056"/>
                  <a:pt x="19812" y="3908"/>
                </a:cubicBezTo>
                <a:cubicBezTo>
                  <a:pt x="19812" y="3771"/>
                  <a:pt x="19703" y="3661"/>
                  <a:pt x="19568" y="3661"/>
                </a:cubicBezTo>
                <a:close/>
                <a:moveTo>
                  <a:pt x="20787" y="3661"/>
                </a:moveTo>
                <a:cubicBezTo>
                  <a:pt x="20567" y="3661"/>
                  <a:pt x="20458" y="3927"/>
                  <a:pt x="20611" y="4081"/>
                </a:cubicBezTo>
                <a:cubicBezTo>
                  <a:pt x="20662" y="4132"/>
                  <a:pt x="20725" y="4155"/>
                  <a:pt x="20786" y="4155"/>
                </a:cubicBezTo>
                <a:cubicBezTo>
                  <a:pt x="20913" y="4155"/>
                  <a:pt x="21034" y="4056"/>
                  <a:pt x="21034" y="3908"/>
                </a:cubicBezTo>
                <a:cubicBezTo>
                  <a:pt x="21034" y="3771"/>
                  <a:pt x="20922" y="3661"/>
                  <a:pt x="20787" y="3661"/>
                </a:cubicBezTo>
                <a:close/>
                <a:moveTo>
                  <a:pt x="22006" y="3661"/>
                </a:moveTo>
                <a:cubicBezTo>
                  <a:pt x="21786" y="3661"/>
                  <a:pt x="21677" y="3927"/>
                  <a:pt x="21830" y="4081"/>
                </a:cubicBezTo>
                <a:cubicBezTo>
                  <a:pt x="21881" y="4132"/>
                  <a:pt x="21944" y="4155"/>
                  <a:pt x="22005" y="4155"/>
                </a:cubicBezTo>
                <a:cubicBezTo>
                  <a:pt x="22132" y="4155"/>
                  <a:pt x="22253" y="4056"/>
                  <a:pt x="22253" y="3908"/>
                </a:cubicBezTo>
                <a:cubicBezTo>
                  <a:pt x="22253" y="3771"/>
                  <a:pt x="22141" y="3661"/>
                  <a:pt x="22006" y="3661"/>
                </a:cubicBezTo>
                <a:close/>
                <a:moveTo>
                  <a:pt x="23225" y="3661"/>
                </a:moveTo>
                <a:cubicBezTo>
                  <a:pt x="23006" y="3661"/>
                  <a:pt x="22896" y="3927"/>
                  <a:pt x="23049" y="4081"/>
                </a:cubicBezTo>
                <a:cubicBezTo>
                  <a:pt x="23100" y="4132"/>
                  <a:pt x="23163" y="4155"/>
                  <a:pt x="23224" y="4155"/>
                </a:cubicBezTo>
                <a:cubicBezTo>
                  <a:pt x="23351" y="4155"/>
                  <a:pt x="23472" y="4056"/>
                  <a:pt x="23472" y="3908"/>
                </a:cubicBezTo>
                <a:cubicBezTo>
                  <a:pt x="23472" y="3771"/>
                  <a:pt x="23363" y="3661"/>
                  <a:pt x="23225" y="3661"/>
                </a:cubicBezTo>
                <a:close/>
                <a:moveTo>
                  <a:pt x="24444" y="3661"/>
                </a:moveTo>
                <a:cubicBezTo>
                  <a:pt x="24225" y="3661"/>
                  <a:pt x="24115" y="3927"/>
                  <a:pt x="24272" y="4081"/>
                </a:cubicBezTo>
                <a:cubicBezTo>
                  <a:pt x="24322" y="4132"/>
                  <a:pt x="24383" y="4155"/>
                  <a:pt x="24444" y="4155"/>
                </a:cubicBezTo>
                <a:cubicBezTo>
                  <a:pt x="24570" y="4155"/>
                  <a:pt x="24692" y="4056"/>
                  <a:pt x="24692" y="3908"/>
                </a:cubicBezTo>
                <a:cubicBezTo>
                  <a:pt x="24692" y="3771"/>
                  <a:pt x="24582" y="3661"/>
                  <a:pt x="24444" y="3661"/>
                </a:cubicBezTo>
                <a:close/>
                <a:moveTo>
                  <a:pt x="25663" y="3661"/>
                </a:moveTo>
                <a:cubicBezTo>
                  <a:pt x="25444" y="3661"/>
                  <a:pt x="25334" y="3927"/>
                  <a:pt x="25491" y="4081"/>
                </a:cubicBezTo>
                <a:cubicBezTo>
                  <a:pt x="25541" y="4132"/>
                  <a:pt x="25602" y="4155"/>
                  <a:pt x="25663" y="4155"/>
                </a:cubicBezTo>
                <a:cubicBezTo>
                  <a:pt x="25789" y="4155"/>
                  <a:pt x="25911" y="4056"/>
                  <a:pt x="25911" y="3908"/>
                </a:cubicBezTo>
                <a:cubicBezTo>
                  <a:pt x="25911" y="3771"/>
                  <a:pt x="25801" y="3661"/>
                  <a:pt x="25663" y="3661"/>
                </a:cubicBezTo>
                <a:close/>
                <a:moveTo>
                  <a:pt x="26885" y="3661"/>
                </a:moveTo>
                <a:cubicBezTo>
                  <a:pt x="26663" y="3661"/>
                  <a:pt x="26553" y="3927"/>
                  <a:pt x="26710" y="4081"/>
                </a:cubicBezTo>
                <a:cubicBezTo>
                  <a:pt x="26760" y="4132"/>
                  <a:pt x="26822" y="4155"/>
                  <a:pt x="26882" y="4155"/>
                </a:cubicBezTo>
                <a:cubicBezTo>
                  <a:pt x="27008" y="4155"/>
                  <a:pt x="27130" y="4056"/>
                  <a:pt x="27130" y="3908"/>
                </a:cubicBezTo>
                <a:cubicBezTo>
                  <a:pt x="27130" y="3771"/>
                  <a:pt x="27020" y="3661"/>
                  <a:pt x="26885" y="3661"/>
                </a:cubicBezTo>
                <a:close/>
                <a:moveTo>
                  <a:pt x="28104" y="3661"/>
                </a:moveTo>
                <a:cubicBezTo>
                  <a:pt x="27885" y="3661"/>
                  <a:pt x="27772" y="3927"/>
                  <a:pt x="27929" y="4081"/>
                </a:cubicBezTo>
                <a:cubicBezTo>
                  <a:pt x="27980" y="4132"/>
                  <a:pt x="28042" y="4155"/>
                  <a:pt x="28103" y="4155"/>
                </a:cubicBezTo>
                <a:cubicBezTo>
                  <a:pt x="28229" y="4155"/>
                  <a:pt x="28349" y="4056"/>
                  <a:pt x="28349" y="3908"/>
                </a:cubicBezTo>
                <a:cubicBezTo>
                  <a:pt x="28349" y="3771"/>
                  <a:pt x="28239" y="3661"/>
                  <a:pt x="28104" y="3661"/>
                </a:cubicBezTo>
                <a:close/>
                <a:moveTo>
                  <a:pt x="29323" y="3661"/>
                </a:moveTo>
                <a:cubicBezTo>
                  <a:pt x="29104" y="3661"/>
                  <a:pt x="28994" y="3927"/>
                  <a:pt x="29148" y="4081"/>
                </a:cubicBezTo>
                <a:cubicBezTo>
                  <a:pt x="29199" y="4132"/>
                  <a:pt x="29261" y="4155"/>
                  <a:pt x="29323" y="4155"/>
                </a:cubicBezTo>
                <a:cubicBezTo>
                  <a:pt x="29450" y="4155"/>
                  <a:pt x="29571" y="4056"/>
                  <a:pt x="29571" y="3908"/>
                </a:cubicBezTo>
                <a:cubicBezTo>
                  <a:pt x="29571" y="3771"/>
                  <a:pt x="29458" y="3661"/>
                  <a:pt x="29323" y="3661"/>
                </a:cubicBezTo>
                <a:close/>
                <a:moveTo>
                  <a:pt x="30542" y="3661"/>
                </a:moveTo>
                <a:cubicBezTo>
                  <a:pt x="30323" y="3661"/>
                  <a:pt x="30213" y="3927"/>
                  <a:pt x="30367" y="4081"/>
                </a:cubicBezTo>
                <a:cubicBezTo>
                  <a:pt x="30418" y="4132"/>
                  <a:pt x="30480" y="4155"/>
                  <a:pt x="30542" y="4155"/>
                </a:cubicBezTo>
                <a:cubicBezTo>
                  <a:pt x="30669" y="4155"/>
                  <a:pt x="30790" y="4056"/>
                  <a:pt x="30790" y="3908"/>
                </a:cubicBezTo>
                <a:cubicBezTo>
                  <a:pt x="30790" y="3771"/>
                  <a:pt x="30677" y="3661"/>
                  <a:pt x="30542" y="3661"/>
                </a:cubicBezTo>
                <a:close/>
                <a:moveTo>
                  <a:pt x="31761" y="3661"/>
                </a:moveTo>
                <a:cubicBezTo>
                  <a:pt x="31542" y="3661"/>
                  <a:pt x="31432" y="3927"/>
                  <a:pt x="31586" y="4081"/>
                </a:cubicBezTo>
                <a:cubicBezTo>
                  <a:pt x="31637" y="4132"/>
                  <a:pt x="31699" y="4155"/>
                  <a:pt x="31761" y="4155"/>
                </a:cubicBezTo>
                <a:cubicBezTo>
                  <a:pt x="31888" y="4155"/>
                  <a:pt x="32009" y="4056"/>
                  <a:pt x="32009" y="3908"/>
                </a:cubicBezTo>
                <a:cubicBezTo>
                  <a:pt x="32009" y="3771"/>
                  <a:pt x="31899" y="3661"/>
                  <a:pt x="31761" y="3661"/>
                </a:cubicBezTo>
                <a:close/>
                <a:moveTo>
                  <a:pt x="32980" y="3661"/>
                </a:moveTo>
                <a:cubicBezTo>
                  <a:pt x="32761" y="3661"/>
                  <a:pt x="32651" y="3927"/>
                  <a:pt x="32808" y="4081"/>
                </a:cubicBezTo>
                <a:cubicBezTo>
                  <a:pt x="32858" y="4132"/>
                  <a:pt x="32920" y="4155"/>
                  <a:pt x="32981" y="4155"/>
                </a:cubicBezTo>
                <a:cubicBezTo>
                  <a:pt x="33107" y="4155"/>
                  <a:pt x="33228" y="4056"/>
                  <a:pt x="33228" y="3908"/>
                </a:cubicBezTo>
                <a:cubicBezTo>
                  <a:pt x="33228" y="3771"/>
                  <a:pt x="33118" y="3661"/>
                  <a:pt x="32980" y="3661"/>
                </a:cubicBezTo>
                <a:close/>
                <a:moveTo>
                  <a:pt x="54" y="4880"/>
                </a:moveTo>
                <a:cubicBezTo>
                  <a:pt x="38" y="4880"/>
                  <a:pt x="19" y="4880"/>
                  <a:pt x="0" y="4886"/>
                </a:cubicBezTo>
                <a:lnTo>
                  <a:pt x="0" y="5366"/>
                </a:lnTo>
                <a:cubicBezTo>
                  <a:pt x="19" y="5370"/>
                  <a:pt x="37" y="5372"/>
                  <a:pt x="55" y="5372"/>
                </a:cubicBezTo>
                <a:cubicBezTo>
                  <a:pt x="177" y="5372"/>
                  <a:pt x="285" y="5281"/>
                  <a:pt x="301" y="5153"/>
                </a:cubicBezTo>
                <a:cubicBezTo>
                  <a:pt x="317" y="5008"/>
                  <a:pt x="201" y="4880"/>
                  <a:pt x="54" y="4880"/>
                </a:cubicBezTo>
                <a:close/>
                <a:moveTo>
                  <a:pt x="6152" y="4880"/>
                </a:moveTo>
                <a:cubicBezTo>
                  <a:pt x="5933" y="4880"/>
                  <a:pt x="5823" y="5146"/>
                  <a:pt x="5976" y="5300"/>
                </a:cubicBezTo>
                <a:cubicBezTo>
                  <a:pt x="6027" y="5351"/>
                  <a:pt x="6090" y="5373"/>
                  <a:pt x="6151" y="5373"/>
                </a:cubicBezTo>
                <a:cubicBezTo>
                  <a:pt x="6278" y="5373"/>
                  <a:pt x="6399" y="5275"/>
                  <a:pt x="6399" y="5124"/>
                </a:cubicBezTo>
                <a:cubicBezTo>
                  <a:pt x="6399" y="4990"/>
                  <a:pt x="6287" y="4880"/>
                  <a:pt x="6152" y="4880"/>
                </a:cubicBezTo>
                <a:close/>
                <a:moveTo>
                  <a:pt x="7371" y="4880"/>
                </a:moveTo>
                <a:cubicBezTo>
                  <a:pt x="7152" y="4880"/>
                  <a:pt x="7042" y="5146"/>
                  <a:pt x="7199" y="5300"/>
                </a:cubicBezTo>
                <a:cubicBezTo>
                  <a:pt x="7248" y="5351"/>
                  <a:pt x="7310" y="5373"/>
                  <a:pt x="7371" y="5373"/>
                </a:cubicBezTo>
                <a:cubicBezTo>
                  <a:pt x="7497" y="5373"/>
                  <a:pt x="7619" y="5275"/>
                  <a:pt x="7619" y="5124"/>
                </a:cubicBezTo>
                <a:cubicBezTo>
                  <a:pt x="7619" y="4990"/>
                  <a:pt x="7509" y="4880"/>
                  <a:pt x="7371" y="4880"/>
                </a:cubicBezTo>
                <a:close/>
                <a:moveTo>
                  <a:pt x="8590" y="4880"/>
                </a:moveTo>
                <a:cubicBezTo>
                  <a:pt x="8371" y="4880"/>
                  <a:pt x="8261" y="5146"/>
                  <a:pt x="8418" y="5300"/>
                </a:cubicBezTo>
                <a:cubicBezTo>
                  <a:pt x="8467" y="5351"/>
                  <a:pt x="8529" y="5373"/>
                  <a:pt x="8590" y="5373"/>
                </a:cubicBezTo>
                <a:cubicBezTo>
                  <a:pt x="8716" y="5373"/>
                  <a:pt x="8838" y="5275"/>
                  <a:pt x="8838" y="5124"/>
                </a:cubicBezTo>
                <a:cubicBezTo>
                  <a:pt x="8838" y="4990"/>
                  <a:pt x="8728" y="4880"/>
                  <a:pt x="8590" y="4880"/>
                </a:cubicBezTo>
                <a:close/>
                <a:moveTo>
                  <a:pt x="9812" y="4880"/>
                </a:moveTo>
                <a:cubicBezTo>
                  <a:pt x="9590" y="4880"/>
                  <a:pt x="9480" y="5146"/>
                  <a:pt x="9637" y="5300"/>
                </a:cubicBezTo>
                <a:cubicBezTo>
                  <a:pt x="9688" y="5351"/>
                  <a:pt x="9750" y="5373"/>
                  <a:pt x="9810" y="5373"/>
                </a:cubicBezTo>
                <a:cubicBezTo>
                  <a:pt x="9937" y="5373"/>
                  <a:pt x="10057" y="5275"/>
                  <a:pt x="10057" y="5124"/>
                </a:cubicBezTo>
                <a:cubicBezTo>
                  <a:pt x="10057" y="4990"/>
                  <a:pt x="9947" y="4880"/>
                  <a:pt x="9812" y="4880"/>
                </a:cubicBezTo>
                <a:close/>
                <a:moveTo>
                  <a:pt x="11031" y="4880"/>
                </a:moveTo>
                <a:cubicBezTo>
                  <a:pt x="10809" y="4880"/>
                  <a:pt x="10699" y="5146"/>
                  <a:pt x="10856" y="5300"/>
                </a:cubicBezTo>
                <a:cubicBezTo>
                  <a:pt x="10907" y="5351"/>
                  <a:pt x="10969" y="5373"/>
                  <a:pt x="11029" y="5373"/>
                </a:cubicBezTo>
                <a:cubicBezTo>
                  <a:pt x="11156" y="5373"/>
                  <a:pt x="11276" y="5275"/>
                  <a:pt x="11276" y="5124"/>
                </a:cubicBezTo>
                <a:cubicBezTo>
                  <a:pt x="11276" y="4990"/>
                  <a:pt x="11166" y="4880"/>
                  <a:pt x="11031" y="4880"/>
                </a:cubicBezTo>
                <a:close/>
                <a:moveTo>
                  <a:pt x="12250" y="4880"/>
                </a:moveTo>
                <a:cubicBezTo>
                  <a:pt x="12031" y="4880"/>
                  <a:pt x="11921" y="5146"/>
                  <a:pt x="12075" y="5300"/>
                </a:cubicBezTo>
                <a:cubicBezTo>
                  <a:pt x="12126" y="5351"/>
                  <a:pt x="12188" y="5373"/>
                  <a:pt x="12249" y="5373"/>
                </a:cubicBezTo>
                <a:cubicBezTo>
                  <a:pt x="12376" y="5373"/>
                  <a:pt x="12498" y="5275"/>
                  <a:pt x="12498" y="5124"/>
                </a:cubicBezTo>
                <a:cubicBezTo>
                  <a:pt x="12495" y="4990"/>
                  <a:pt x="12385" y="4880"/>
                  <a:pt x="12250" y="4880"/>
                </a:cubicBezTo>
                <a:close/>
                <a:moveTo>
                  <a:pt x="13469" y="4880"/>
                </a:moveTo>
                <a:cubicBezTo>
                  <a:pt x="13250" y="4880"/>
                  <a:pt x="13140" y="5146"/>
                  <a:pt x="13294" y="5300"/>
                </a:cubicBezTo>
                <a:cubicBezTo>
                  <a:pt x="13345" y="5351"/>
                  <a:pt x="13407" y="5373"/>
                  <a:pt x="13468" y="5373"/>
                </a:cubicBezTo>
                <a:cubicBezTo>
                  <a:pt x="13595" y="5373"/>
                  <a:pt x="13717" y="5275"/>
                  <a:pt x="13717" y="5124"/>
                </a:cubicBezTo>
                <a:cubicBezTo>
                  <a:pt x="13717" y="4990"/>
                  <a:pt x="13604" y="4880"/>
                  <a:pt x="13469" y="4880"/>
                </a:cubicBezTo>
                <a:close/>
                <a:moveTo>
                  <a:pt x="14688" y="4880"/>
                </a:moveTo>
                <a:cubicBezTo>
                  <a:pt x="14469" y="4880"/>
                  <a:pt x="14359" y="5143"/>
                  <a:pt x="14513" y="5300"/>
                </a:cubicBezTo>
                <a:cubicBezTo>
                  <a:pt x="14564" y="5351"/>
                  <a:pt x="14626" y="5373"/>
                  <a:pt x="14687" y="5373"/>
                </a:cubicBezTo>
                <a:cubicBezTo>
                  <a:pt x="14814" y="5373"/>
                  <a:pt x="14936" y="5275"/>
                  <a:pt x="14936" y="5124"/>
                </a:cubicBezTo>
                <a:cubicBezTo>
                  <a:pt x="14936" y="4990"/>
                  <a:pt x="14823" y="4880"/>
                  <a:pt x="14688" y="4880"/>
                </a:cubicBezTo>
                <a:close/>
                <a:moveTo>
                  <a:pt x="15907" y="4880"/>
                </a:moveTo>
                <a:cubicBezTo>
                  <a:pt x="15688" y="4880"/>
                  <a:pt x="15578" y="5146"/>
                  <a:pt x="15735" y="5300"/>
                </a:cubicBezTo>
                <a:cubicBezTo>
                  <a:pt x="15785" y="5351"/>
                  <a:pt x="15847" y="5373"/>
                  <a:pt x="15907" y="5373"/>
                </a:cubicBezTo>
                <a:cubicBezTo>
                  <a:pt x="16033" y="5373"/>
                  <a:pt x="16155" y="5275"/>
                  <a:pt x="16155" y="5124"/>
                </a:cubicBezTo>
                <a:cubicBezTo>
                  <a:pt x="16155" y="4990"/>
                  <a:pt x="16045" y="4880"/>
                  <a:pt x="15907" y="4880"/>
                </a:cubicBezTo>
                <a:close/>
                <a:moveTo>
                  <a:pt x="17127" y="4880"/>
                </a:moveTo>
                <a:cubicBezTo>
                  <a:pt x="16907" y="4880"/>
                  <a:pt x="16797" y="5146"/>
                  <a:pt x="16954" y="5300"/>
                </a:cubicBezTo>
                <a:cubicBezTo>
                  <a:pt x="17004" y="5351"/>
                  <a:pt x="17066" y="5373"/>
                  <a:pt x="17126" y="5373"/>
                </a:cubicBezTo>
                <a:cubicBezTo>
                  <a:pt x="17253" y="5373"/>
                  <a:pt x="17374" y="5275"/>
                  <a:pt x="17374" y="5124"/>
                </a:cubicBezTo>
                <a:cubicBezTo>
                  <a:pt x="17374" y="4990"/>
                  <a:pt x="17264" y="4880"/>
                  <a:pt x="17127" y="4880"/>
                </a:cubicBezTo>
                <a:close/>
                <a:moveTo>
                  <a:pt x="18349" y="4880"/>
                </a:moveTo>
                <a:cubicBezTo>
                  <a:pt x="18126" y="4880"/>
                  <a:pt x="18017" y="5146"/>
                  <a:pt x="18173" y="5300"/>
                </a:cubicBezTo>
                <a:cubicBezTo>
                  <a:pt x="18224" y="5351"/>
                  <a:pt x="18286" y="5373"/>
                  <a:pt x="18347" y="5373"/>
                </a:cubicBezTo>
                <a:cubicBezTo>
                  <a:pt x="18473" y="5373"/>
                  <a:pt x="18593" y="5275"/>
                  <a:pt x="18593" y="5124"/>
                </a:cubicBezTo>
                <a:cubicBezTo>
                  <a:pt x="18593" y="4990"/>
                  <a:pt x="18483" y="4880"/>
                  <a:pt x="18349" y="4880"/>
                </a:cubicBezTo>
                <a:close/>
                <a:moveTo>
                  <a:pt x="19568" y="4880"/>
                </a:moveTo>
                <a:cubicBezTo>
                  <a:pt x="19348" y="4880"/>
                  <a:pt x="19236" y="5146"/>
                  <a:pt x="19392" y="5300"/>
                </a:cubicBezTo>
                <a:cubicBezTo>
                  <a:pt x="19443" y="5351"/>
                  <a:pt x="19505" y="5373"/>
                  <a:pt x="19566" y="5373"/>
                </a:cubicBezTo>
                <a:cubicBezTo>
                  <a:pt x="19692" y="5373"/>
                  <a:pt x="19812" y="5275"/>
                  <a:pt x="19812" y="5124"/>
                </a:cubicBezTo>
                <a:cubicBezTo>
                  <a:pt x="19812" y="4990"/>
                  <a:pt x="19703" y="4880"/>
                  <a:pt x="19568" y="4880"/>
                </a:cubicBezTo>
                <a:close/>
                <a:moveTo>
                  <a:pt x="20787" y="4880"/>
                </a:moveTo>
                <a:cubicBezTo>
                  <a:pt x="20567" y="4880"/>
                  <a:pt x="20458" y="5146"/>
                  <a:pt x="20611" y="5300"/>
                </a:cubicBezTo>
                <a:cubicBezTo>
                  <a:pt x="20662" y="5351"/>
                  <a:pt x="20725" y="5373"/>
                  <a:pt x="20786" y="5373"/>
                </a:cubicBezTo>
                <a:cubicBezTo>
                  <a:pt x="20913" y="5373"/>
                  <a:pt x="21034" y="5275"/>
                  <a:pt x="21034" y="5124"/>
                </a:cubicBezTo>
                <a:cubicBezTo>
                  <a:pt x="21031" y="4990"/>
                  <a:pt x="20922" y="4880"/>
                  <a:pt x="20787" y="4880"/>
                </a:cubicBezTo>
                <a:close/>
                <a:moveTo>
                  <a:pt x="22006" y="4880"/>
                </a:moveTo>
                <a:cubicBezTo>
                  <a:pt x="21786" y="4880"/>
                  <a:pt x="21677" y="5146"/>
                  <a:pt x="21830" y="5300"/>
                </a:cubicBezTo>
                <a:cubicBezTo>
                  <a:pt x="21881" y="5351"/>
                  <a:pt x="21944" y="5373"/>
                  <a:pt x="22005" y="5373"/>
                </a:cubicBezTo>
                <a:cubicBezTo>
                  <a:pt x="22132" y="5373"/>
                  <a:pt x="22253" y="5275"/>
                  <a:pt x="22253" y="5124"/>
                </a:cubicBezTo>
                <a:cubicBezTo>
                  <a:pt x="22253" y="4990"/>
                  <a:pt x="22141" y="4880"/>
                  <a:pt x="22006" y="4880"/>
                </a:cubicBezTo>
                <a:close/>
                <a:moveTo>
                  <a:pt x="23225" y="4880"/>
                </a:moveTo>
                <a:cubicBezTo>
                  <a:pt x="23006" y="4880"/>
                  <a:pt x="22896" y="5146"/>
                  <a:pt x="23049" y="5300"/>
                </a:cubicBezTo>
                <a:cubicBezTo>
                  <a:pt x="23100" y="5351"/>
                  <a:pt x="23163" y="5373"/>
                  <a:pt x="23224" y="5373"/>
                </a:cubicBezTo>
                <a:cubicBezTo>
                  <a:pt x="23351" y="5373"/>
                  <a:pt x="23472" y="5275"/>
                  <a:pt x="23472" y="5124"/>
                </a:cubicBezTo>
                <a:cubicBezTo>
                  <a:pt x="23472" y="4990"/>
                  <a:pt x="23360" y="4880"/>
                  <a:pt x="23225" y="4880"/>
                </a:cubicBezTo>
                <a:close/>
                <a:moveTo>
                  <a:pt x="24444" y="4880"/>
                </a:moveTo>
                <a:cubicBezTo>
                  <a:pt x="24225" y="4880"/>
                  <a:pt x="24115" y="5146"/>
                  <a:pt x="24272" y="5300"/>
                </a:cubicBezTo>
                <a:cubicBezTo>
                  <a:pt x="24321" y="5351"/>
                  <a:pt x="24383" y="5373"/>
                  <a:pt x="24444" y="5373"/>
                </a:cubicBezTo>
                <a:cubicBezTo>
                  <a:pt x="24570" y="5373"/>
                  <a:pt x="24692" y="5275"/>
                  <a:pt x="24692" y="5124"/>
                </a:cubicBezTo>
                <a:cubicBezTo>
                  <a:pt x="24692" y="4990"/>
                  <a:pt x="24582" y="4880"/>
                  <a:pt x="24444" y="4880"/>
                </a:cubicBezTo>
                <a:close/>
                <a:moveTo>
                  <a:pt x="25663" y="4880"/>
                </a:moveTo>
                <a:cubicBezTo>
                  <a:pt x="25444" y="4880"/>
                  <a:pt x="25334" y="5146"/>
                  <a:pt x="25491" y="5300"/>
                </a:cubicBezTo>
                <a:cubicBezTo>
                  <a:pt x="25540" y="5351"/>
                  <a:pt x="25602" y="5373"/>
                  <a:pt x="25663" y="5373"/>
                </a:cubicBezTo>
                <a:cubicBezTo>
                  <a:pt x="25789" y="5373"/>
                  <a:pt x="25911" y="5275"/>
                  <a:pt x="25911" y="5124"/>
                </a:cubicBezTo>
                <a:cubicBezTo>
                  <a:pt x="25911" y="4990"/>
                  <a:pt x="25801" y="4880"/>
                  <a:pt x="25663" y="4880"/>
                </a:cubicBezTo>
                <a:close/>
                <a:moveTo>
                  <a:pt x="26885" y="4880"/>
                </a:moveTo>
                <a:cubicBezTo>
                  <a:pt x="26663" y="4880"/>
                  <a:pt x="26553" y="5146"/>
                  <a:pt x="26710" y="5300"/>
                </a:cubicBezTo>
                <a:cubicBezTo>
                  <a:pt x="26761" y="5351"/>
                  <a:pt x="26823" y="5373"/>
                  <a:pt x="26883" y="5373"/>
                </a:cubicBezTo>
                <a:cubicBezTo>
                  <a:pt x="27010" y="5373"/>
                  <a:pt x="27130" y="5275"/>
                  <a:pt x="27130" y="5124"/>
                </a:cubicBezTo>
                <a:cubicBezTo>
                  <a:pt x="27130" y="4990"/>
                  <a:pt x="27020" y="4880"/>
                  <a:pt x="26885" y="4880"/>
                </a:cubicBezTo>
                <a:close/>
                <a:moveTo>
                  <a:pt x="28104" y="4880"/>
                </a:moveTo>
                <a:cubicBezTo>
                  <a:pt x="27885" y="4880"/>
                  <a:pt x="27772" y="5146"/>
                  <a:pt x="27929" y="5300"/>
                </a:cubicBezTo>
                <a:cubicBezTo>
                  <a:pt x="27980" y="5351"/>
                  <a:pt x="28042" y="5373"/>
                  <a:pt x="28103" y="5373"/>
                </a:cubicBezTo>
                <a:cubicBezTo>
                  <a:pt x="28230" y="5373"/>
                  <a:pt x="28351" y="5275"/>
                  <a:pt x="28349" y="5124"/>
                </a:cubicBezTo>
                <a:cubicBezTo>
                  <a:pt x="28349" y="4990"/>
                  <a:pt x="28239" y="4880"/>
                  <a:pt x="28104" y="4880"/>
                </a:cubicBezTo>
                <a:close/>
                <a:moveTo>
                  <a:pt x="29323" y="4880"/>
                </a:moveTo>
                <a:cubicBezTo>
                  <a:pt x="29104" y="4880"/>
                  <a:pt x="28994" y="5146"/>
                  <a:pt x="29148" y="5300"/>
                </a:cubicBezTo>
                <a:cubicBezTo>
                  <a:pt x="29199" y="5351"/>
                  <a:pt x="29261" y="5373"/>
                  <a:pt x="29322" y="5373"/>
                </a:cubicBezTo>
                <a:cubicBezTo>
                  <a:pt x="29449" y="5373"/>
                  <a:pt x="29571" y="5275"/>
                  <a:pt x="29571" y="5124"/>
                </a:cubicBezTo>
                <a:cubicBezTo>
                  <a:pt x="29568" y="4990"/>
                  <a:pt x="29458" y="4880"/>
                  <a:pt x="29323" y="4880"/>
                </a:cubicBezTo>
                <a:close/>
                <a:moveTo>
                  <a:pt x="30542" y="4880"/>
                </a:moveTo>
                <a:cubicBezTo>
                  <a:pt x="30323" y="4880"/>
                  <a:pt x="30213" y="5146"/>
                  <a:pt x="30367" y="5300"/>
                </a:cubicBezTo>
                <a:cubicBezTo>
                  <a:pt x="30418" y="5351"/>
                  <a:pt x="30480" y="5373"/>
                  <a:pt x="30541" y="5373"/>
                </a:cubicBezTo>
                <a:cubicBezTo>
                  <a:pt x="30668" y="5373"/>
                  <a:pt x="30790" y="5275"/>
                  <a:pt x="30790" y="5124"/>
                </a:cubicBezTo>
                <a:cubicBezTo>
                  <a:pt x="30790" y="4990"/>
                  <a:pt x="30677" y="4880"/>
                  <a:pt x="30542" y="4880"/>
                </a:cubicBezTo>
                <a:close/>
                <a:moveTo>
                  <a:pt x="31761" y="4880"/>
                </a:moveTo>
                <a:cubicBezTo>
                  <a:pt x="31542" y="4880"/>
                  <a:pt x="31432" y="5146"/>
                  <a:pt x="31586" y="5300"/>
                </a:cubicBezTo>
                <a:cubicBezTo>
                  <a:pt x="31637" y="5351"/>
                  <a:pt x="31699" y="5373"/>
                  <a:pt x="31760" y="5373"/>
                </a:cubicBezTo>
                <a:cubicBezTo>
                  <a:pt x="31887" y="5373"/>
                  <a:pt x="32009" y="5275"/>
                  <a:pt x="32009" y="5124"/>
                </a:cubicBezTo>
                <a:cubicBezTo>
                  <a:pt x="32009" y="4990"/>
                  <a:pt x="31899" y="4880"/>
                  <a:pt x="31761" y="4880"/>
                </a:cubicBezTo>
                <a:close/>
                <a:moveTo>
                  <a:pt x="32980" y="4880"/>
                </a:moveTo>
                <a:cubicBezTo>
                  <a:pt x="32761" y="4880"/>
                  <a:pt x="32651" y="5146"/>
                  <a:pt x="32808" y="5300"/>
                </a:cubicBezTo>
                <a:cubicBezTo>
                  <a:pt x="32858" y="5351"/>
                  <a:pt x="32920" y="5373"/>
                  <a:pt x="32980" y="5373"/>
                </a:cubicBezTo>
                <a:cubicBezTo>
                  <a:pt x="33106" y="5373"/>
                  <a:pt x="33228" y="5275"/>
                  <a:pt x="33228" y="5124"/>
                </a:cubicBezTo>
                <a:cubicBezTo>
                  <a:pt x="33228" y="4990"/>
                  <a:pt x="33118" y="4880"/>
                  <a:pt x="32980" y="4880"/>
                </a:cubicBezTo>
                <a:close/>
                <a:moveTo>
                  <a:pt x="1276" y="4880"/>
                </a:moveTo>
                <a:cubicBezTo>
                  <a:pt x="1053" y="4880"/>
                  <a:pt x="944" y="5146"/>
                  <a:pt x="1100" y="5300"/>
                </a:cubicBezTo>
                <a:cubicBezTo>
                  <a:pt x="1150" y="5351"/>
                  <a:pt x="1212" y="5374"/>
                  <a:pt x="1273" y="5374"/>
                </a:cubicBezTo>
                <a:cubicBezTo>
                  <a:pt x="1399" y="5374"/>
                  <a:pt x="1520" y="5275"/>
                  <a:pt x="1520" y="5127"/>
                </a:cubicBezTo>
                <a:cubicBezTo>
                  <a:pt x="1520" y="4990"/>
                  <a:pt x="1410" y="4880"/>
                  <a:pt x="1276" y="4880"/>
                </a:cubicBezTo>
                <a:close/>
                <a:moveTo>
                  <a:pt x="2495" y="4880"/>
                </a:moveTo>
                <a:cubicBezTo>
                  <a:pt x="2272" y="4880"/>
                  <a:pt x="2163" y="5146"/>
                  <a:pt x="2319" y="5300"/>
                </a:cubicBezTo>
                <a:cubicBezTo>
                  <a:pt x="2370" y="5351"/>
                  <a:pt x="2432" y="5374"/>
                  <a:pt x="2493" y="5374"/>
                </a:cubicBezTo>
                <a:cubicBezTo>
                  <a:pt x="2619" y="5374"/>
                  <a:pt x="2739" y="5275"/>
                  <a:pt x="2739" y="5127"/>
                </a:cubicBezTo>
                <a:cubicBezTo>
                  <a:pt x="2739" y="4990"/>
                  <a:pt x="2630" y="4880"/>
                  <a:pt x="2495" y="4880"/>
                </a:cubicBezTo>
                <a:close/>
                <a:moveTo>
                  <a:pt x="3714" y="4880"/>
                </a:moveTo>
                <a:cubicBezTo>
                  <a:pt x="3494" y="4880"/>
                  <a:pt x="3385" y="5146"/>
                  <a:pt x="3538" y="5300"/>
                </a:cubicBezTo>
                <a:cubicBezTo>
                  <a:pt x="3589" y="5351"/>
                  <a:pt x="3652" y="5374"/>
                  <a:pt x="3713" y="5374"/>
                </a:cubicBezTo>
                <a:cubicBezTo>
                  <a:pt x="3840" y="5374"/>
                  <a:pt x="3961" y="5275"/>
                  <a:pt x="3961" y="5127"/>
                </a:cubicBezTo>
                <a:cubicBezTo>
                  <a:pt x="3958" y="4990"/>
                  <a:pt x="3849" y="4880"/>
                  <a:pt x="3714" y="4880"/>
                </a:cubicBezTo>
                <a:close/>
                <a:moveTo>
                  <a:pt x="4933" y="4880"/>
                </a:moveTo>
                <a:cubicBezTo>
                  <a:pt x="4713" y="4880"/>
                  <a:pt x="4604" y="5146"/>
                  <a:pt x="4757" y="5300"/>
                </a:cubicBezTo>
                <a:cubicBezTo>
                  <a:pt x="4808" y="5351"/>
                  <a:pt x="4871" y="5374"/>
                  <a:pt x="4932" y="5374"/>
                </a:cubicBezTo>
                <a:cubicBezTo>
                  <a:pt x="5059" y="5374"/>
                  <a:pt x="5180" y="5275"/>
                  <a:pt x="5180" y="5127"/>
                </a:cubicBezTo>
                <a:cubicBezTo>
                  <a:pt x="5180" y="4990"/>
                  <a:pt x="5068" y="4880"/>
                  <a:pt x="4933" y="4880"/>
                </a:cubicBezTo>
                <a:close/>
                <a:moveTo>
                  <a:pt x="32982" y="6099"/>
                </a:moveTo>
                <a:cubicBezTo>
                  <a:pt x="32854" y="6099"/>
                  <a:pt x="32734" y="6200"/>
                  <a:pt x="32736" y="6346"/>
                </a:cubicBezTo>
                <a:cubicBezTo>
                  <a:pt x="32736" y="6378"/>
                  <a:pt x="32742" y="6409"/>
                  <a:pt x="32752" y="6437"/>
                </a:cubicBezTo>
                <a:cubicBezTo>
                  <a:pt x="32883" y="6346"/>
                  <a:pt x="33006" y="6249"/>
                  <a:pt x="33121" y="6143"/>
                </a:cubicBezTo>
                <a:cubicBezTo>
                  <a:pt x="33078" y="6112"/>
                  <a:pt x="33029" y="6099"/>
                  <a:pt x="32982" y="6099"/>
                </a:cubicBezTo>
                <a:close/>
                <a:moveTo>
                  <a:pt x="65" y="6099"/>
                </a:moveTo>
                <a:cubicBezTo>
                  <a:pt x="61" y="6099"/>
                  <a:pt x="57" y="6099"/>
                  <a:pt x="54" y="6099"/>
                </a:cubicBezTo>
                <a:cubicBezTo>
                  <a:pt x="38" y="6099"/>
                  <a:pt x="19" y="6102"/>
                  <a:pt x="0" y="6105"/>
                </a:cubicBezTo>
                <a:lnTo>
                  <a:pt x="0" y="6588"/>
                </a:lnTo>
                <a:cubicBezTo>
                  <a:pt x="19" y="6591"/>
                  <a:pt x="38" y="6591"/>
                  <a:pt x="54" y="6591"/>
                </a:cubicBezTo>
                <a:cubicBezTo>
                  <a:pt x="57" y="6591"/>
                  <a:pt x="61" y="6591"/>
                  <a:pt x="65" y="6591"/>
                </a:cubicBezTo>
                <a:cubicBezTo>
                  <a:pt x="201" y="6591"/>
                  <a:pt x="310" y="6481"/>
                  <a:pt x="310" y="6346"/>
                </a:cubicBezTo>
                <a:cubicBezTo>
                  <a:pt x="310" y="6209"/>
                  <a:pt x="201" y="6099"/>
                  <a:pt x="65" y="6099"/>
                </a:cubicBezTo>
                <a:close/>
                <a:moveTo>
                  <a:pt x="1276" y="6099"/>
                </a:moveTo>
                <a:cubicBezTo>
                  <a:pt x="1053" y="6099"/>
                  <a:pt x="944" y="6365"/>
                  <a:pt x="1100" y="6519"/>
                </a:cubicBezTo>
                <a:cubicBezTo>
                  <a:pt x="1150" y="6570"/>
                  <a:pt x="1212" y="6593"/>
                  <a:pt x="1273" y="6593"/>
                </a:cubicBezTo>
                <a:cubicBezTo>
                  <a:pt x="1399" y="6593"/>
                  <a:pt x="1520" y="6495"/>
                  <a:pt x="1520" y="6346"/>
                </a:cubicBezTo>
                <a:cubicBezTo>
                  <a:pt x="1520" y="6209"/>
                  <a:pt x="1410" y="6099"/>
                  <a:pt x="1276" y="6099"/>
                </a:cubicBezTo>
                <a:close/>
                <a:moveTo>
                  <a:pt x="2495" y="6099"/>
                </a:moveTo>
                <a:cubicBezTo>
                  <a:pt x="2272" y="6099"/>
                  <a:pt x="2163" y="6365"/>
                  <a:pt x="2319" y="6519"/>
                </a:cubicBezTo>
                <a:cubicBezTo>
                  <a:pt x="2370" y="6570"/>
                  <a:pt x="2432" y="6593"/>
                  <a:pt x="2493" y="6593"/>
                </a:cubicBezTo>
                <a:cubicBezTo>
                  <a:pt x="2619" y="6593"/>
                  <a:pt x="2739" y="6495"/>
                  <a:pt x="2739" y="6346"/>
                </a:cubicBezTo>
                <a:cubicBezTo>
                  <a:pt x="2739" y="6209"/>
                  <a:pt x="2630" y="6099"/>
                  <a:pt x="2495" y="6099"/>
                </a:cubicBezTo>
                <a:close/>
                <a:moveTo>
                  <a:pt x="3714" y="6099"/>
                </a:moveTo>
                <a:cubicBezTo>
                  <a:pt x="3494" y="6099"/>
                  <a:pt x="3385" y="6365"/>
                  <a:pt x="3538" y="6519"/>
                </a:cubicBezTo>
                <a:cubicBezTo>
                  <a:pt x="3589" y="6570"/>
                  <a:pt x="3652" y="6593"/>
                  <a:pt x="3713" y="6593"/>
                </a:cubicBezTo>
                <a:cubicBezTo>
                  <a:pt x="3840" y="6593"/>
                  <a:pt x="3961" y="6495"/>
                  <a:pt x="3961" y="6346"/>
                </a:cubicBezTo>
                <a:cubicBezTo>
                  <a:pt x="3961" y="6209"/>
                  <a:pt x="3849" y="6099"/>
                  <a:pt x="3714" y="6099"/>
                </a:cubicBezTo>
                <a:close/>
                <a:moveTo>
                  <a:pt x="4933" y="6099"/>
                </a:moveTo>
                <a:cubicBezTo>
                  <a:pt x="4713" y="6099"/>
                  <a:pt x="4604" y="6365"/>
                  <a:pt x="4757" y="6519"/>
                </a:cubicBezTo>
                <a:cubicBezTo>
                  <a:pt x="4808" y="6570"/>
                  <a:pt x="4871" y="6593"/>
                  <a:pt x="4932" y="6593"/>
                </a:cubicBezTo>
                <a:cubicBezTo>
                  <a:pt x="5059" y="6593"/>
                  <a:pt x="5180" y="6495"/>
                  <a:pt x="5180" y="6346"/>
                </a:cubicBezTo>
                <a:cubicBezTo>
                  <a:pt x="5180" y="6209"/>
                  <a:pt x="5068" y="6099"/>
                  <a:pt x="4933" y="6099"/>
                </a:cubicBezTo>
                <a:close/>
                <a:moveTo>
                  <a:pt x="6152" y="6099"/>
                </a:moveTo>
                <a:cubicBezTo>
                  <a:pt x="5933" y="6099"/>
                  <a:pt x="5823" y="6365"/>
                  <a:pt x="5976" y="6519"/>
                </a:cubicBezTo>
                <a:cubicBezTo>
                  <a:pt x="6027" y="6570"/>
                  <a:pt x="6090" y="6593"/>
                  <a:pt x="6151" y="6593"/>
                </a:cubicBezTo>
                <a:cubicBezTo>
                  <a:pt x="6278" y="6593"/>
                  <a:pt x="6399" y="6495"/>
                  <a:pt x="6399" y="6346"/>
                </a:cubicBezTo>
                <a:cubicBezTo>
                  <a:pt x="6399" y="6209"/>
                  <a:pt x="6287" y="6099"/>
                  <a:pt x="6152" y="6099"/>
                </a:cubicBezTo>
                <a:close/>
                <a:moveTo>
                  <a:pt x="7371" y="6099"/>
                </a:moveTo>
                <a:cubicBezTo>
                  <a:pt x="7152" y="6099"/>
                  <a:pt x="7042" y="6365"/>
                  <a:pt x="7199" y="6519"/>
                </a:cubicBezTo>
                <a:cubicBezTo>
                  <a:pt x="7249" y="6570"/>
                  <a:pt x="7310" y="6593"/>
                  <a:pt x="7371" y="6593"/>
                </a:cubicBezTo>
                <a:cubicBezTo>
                  <a:pt x="7497" y="6593"/>
                  <a:pt x="7619" y="6495"/>
                  <a:pt x="7619" y="6346"/>
                </a:cubicBezTo>
                <a:cubicBezTo>
                  <a:pt x="7619" y="6209"/>
                  <a:pt x="7509" y="6099"/>
                  <a:pt x="7371" y="6099"/>
                </a:cubicBezTo>
                <a:close/>
                <a:moveTo>
                  <a:pt x="8590" y="6099"/>
                </a:moveTo>
                <a:cubicBezTo>
                  <a:pt x="8371" y="6099"/>
                  <a:pt x="8261" y="6365"/>
                  <a:pt x="8418" y="6519"/>
                </a:cubicBezTo>
                <a:cubicBezTo>
                  <a:pt x="8468" y="6570"/>
                  <a:pt x="8529" y="6593"/>
                  <a:pt x="8590" y="6593"/>
                </a:cubicBezTo>
                <a:cubicBezTo>
                  <a:pt x="8716" y="6593"/>
                  <a:pt x="8838" y="6495"/>
                  <a:pt x="8838" y="6346"/>
                </a:cubicBezTo>
                <a:cubicBezTo>
                  <a:pt x="8838" y="6209"/>
                  <a:pt x="8728" y="6099"/>
                  <a:pt x="8590" y="6099"/>
                </a:cubicBezTo>
                <a:close/>
                <a:moveTo>
                  <a:pt x="9812" y="6099"/>
                </a:moveTo>
                <a:cubicBezTo>
                  <a:pt x="9590" y="6099"/>
                  <a:pt x="9480" y="6365"/>
                  <a:pt x="9637" y="6519"/>
                </a:cubicBezTo>
                <a:cubicBezTo>
                  <a:pt x="9687" y="6570"/>
                  <a:pt x="9749" y="6593"/>
                  <a:pt x="9809" y="6593"/>
                </a:cubicBezTo>
                <a:cubicBezTo>
                  <a:pt x="9935" y="6593"/>
                  <a:pt x="10057" y="6495"/>
                  <a:pt x="10057" y="6346"/>
                </a:cubicBezTo>
                <a:cubicBezTo>
                  <a:pt x="10057" y="6209"/>
                  <a:pt x="9947" y="6099"/>
                  <a:pt x="9812" y="6099"/>
                </a:cubicBezTo>
                <a:close/>
                <a:moveTo>
                  <a:pt x="11031" y="6099"/>
                </a:moveTo>
                <a:cubicBezTo>
                  <a:pt x="10812" y="6099"/>
                  <a:pt x="10699" y="6365"/>
                  <a:pt x="10856" y="6519"/>
                </a:cubicBezTo>
                <a:cubicBezTo>
                  <a:pt x="10907" y="6570"/>
                  <a:pt x="10969" y="6593"/>
                  <a:pt x="11030" y="6593"/>
                </a:cubicBezTo>
                <a:cubicBezTo>
                  <a:pt x="11156" y="6593"/>
                  <a:pt x="11276" y="6495"/>
                  <a:pt x="11276" y="6346"/>
                </a:cubicBezTo>
                <a:cubicBezTo>
                  <a:pt x="11276" y="6209"/>
                  <a:pt x="11166" y="6099"/>
                  <a:pt x="11031" y="6099"/>
                </a:cubicBezTo>
                <a:close/>
                <a:moveTo>
                  <a:pt x="12250" y="6099"/>
                </a:moveTo>
                <a:cubicBezTo>
                  <a:pt x="12031" y="6099"/>
                  <a:pt x="11921" y="6365"/>
                  <a:pt x="12075" y="6519"/>
                </a:cubicBezTo>
                <a:cubicBezTo>
                  <a:pt x="12126" y="6570"/>
                  <a:pt x="12188" y="6593"/>
                  <a:pt x="12250" y="6593"/>
                </a:cubicBezTo>
                <a:cubicBezTo>
                  <a:pt x="12377" y="6593"/>
                  <a:pt x="12498" y="6495"/>
                  <a:pt x="12498" y="6346"/>
                </a:cubicBezTo>
                <a:cubicBezTo>
                  <a:pt x="12495" y="6209"/>
                  <a:pt x="12385" y="6099"/>
                  <a:pt x="12250" y="6099"/>
                </a:cubicBezTo>
                <a:close/>
                <a:moveTo>
                  <a:pt x="13469" y="6099"/>
                </a:moveTo>
                <a:cubicBezTo>
                  <a:pt x="13250" y="6099"/>
                  <a:pt x="13140" y="6365"/>
                  <a:pt x="13294" y="6519"/>
                </a:cubicBezTo>
                <a:cubicBezTo>
                  <a:pt x="13345" y="6570"/>
                  <a:pt x="13407" y="6593"/>
                  <a:pt x="13469" y="6593"/>
                </a:cubicBezTo>
                <a:cubicBezTo>
                  <a:pt x="13596" y="6593"/>
                  <a:pt x="13717" y="6495"/>
                  <a:pt x="13717" y="6346"/>
                </a:cubicBezTo>
                <a:cubicBezTo>
                  <a:pt x="13717" y="6209"/>
                  <a:pt x="13604" y="6099"/>
                  <a:pt x="13469" y="6099"/>
                </a:cubicBezTo>
                <a:close/>
                <a:moveTo>
                  <a:pt x="14688" y="6099"/>
                </a:moveTo>
                <a:cubicBezTo>
                  <a:pt x="14469" y="6099"/>
                  <a:pt x="14359" y="6365"/>
                  <a:pt x="14513" y="6519"/>
                </a:cubicBezTo>
                <a:cubicBezTo>
                  <a:pt x="14564" y="6570"/>
                  <a:pt x="14626" y="6593"/>
                  <a:pt x="14688" y="6593"/>
                </a:cubicBezTo>
                <a:cubicBezTo>
                  <a:pt x="14815" y="6593"/>
                  <a:pt x="14936" y="6495"/>
                  <a:pt x="14936" y="6346"/>
                </a:cubicBezTo>
                <a:cubicBezTo>
                  <a:pt x="14936" y="6209"/>
                  <a:pt x="14823" y="6099"/>
                  <a:pt x="14688" y="6099"/>
                </a:cubicBezTo>
                <a:close/>
                <a:moveTo>
                  <a:pt x="15907" y="6099"/>
                </a:moveTo>
                <a:cubicBezTo>
                  <a:pt x="15688" y="6099"/>
                  <a:pt x="15578" y="6365"/>
                  <a:pt x="15735" y="6519"/>
                </a:cubicBezTo>
                <a:cubicBezTo>
                  <a:pt x="15785" y="6570"/>
                  <a:pt x="15847" y="6593"/>
                  <a:pt x="15908" y="6593"/>
                </a:cubicBezTo>
                <a:cubicBezTo>
                  <a:pt x="16034" y="6593"/>
                  <a:pt x="16155" y="6495"/>
                  <a:pt x="16155" y="6346"/>
                </a:cubicBezTo>
                <a:cubicBezTo>
                  <a:pt x="16155" y="6209"/>
                  <a:pt x="16045" y="6099"/>
                  <a:pt x="15907" y="6099"/>
                </a:cubicBezTo>
                <a:close/>
                <a:moveTo>
                  <a:pt x="17127" y="6099"/>
                </a:moveTo>
                <a:cubicBezTo>
                  <a:pt x="16907" y="6099"/>
                  <a:pt x="16797" y="6365"/>
                  <a:pt x="16954" y="6519"/>
                </a:cubicBezTo>
                <a:cubicBezTo>
                  <a:pt x="17004" y="6570"/>
                  <a:pt x="17066" y="6593"/>
                  <a:pt x="17127" y="6593"/>
                </a:cubicBezTo>
                <a:cubicBezTo>
                  <a:pt x="17253" y="6593"/>
                  <a:pt x="17374" y="6495"/>
                  <a:pt x="17374" y="6346"/>
                </a:cubicBezTo>
                <a:cubicBezTo>
                  <a:pt x="17374" y="6209"/>
                  <a:pt x="17264" y="6099"/>
                  <a:pt x="17127" y="6099"/>
                </a:cubicBezTo>
                <a:close/>
                <a:moveTo>
                  <a:pt x="18349" y="6099"/>
                </a:moveTo>
                <a:cubicBezTo>
                  <a:pt x="18126" y="6099"/>
                  <a:pt x="18017" y="6365"/>
                  <a:pt x="18173" y="6519"/>
                </a:cubicBezTo>
                <a:cubicBezTo>
                  <a:pt x="18223" y="6570"/>
                  <a:pt x="18285" y="6593"/>
                  <a:pt x="18346" y="6593"/>
                </a:cubicBezTo>
                <a:cubicBezTo>
                  <a:pt x="18472" y="6593"/>
                  <a:pt x="18593" y="6495"/>
                  <a:pt x="18593" y="6346"/>
                </a:cubicBezTo>
                <a:cubicBezTo>
                  <a:pt x="18593" y="6209"/>
                  <a:pt x="18483" y="6099"/>
                  <a:pt x="18349" y="6099"/>
                </a:cubicBezTo>
                <a:close/>
                <a:moveTo>
                  <a:pt x="19568" y="6099"/>
                </a:moveTo>
                <a:cubicBezTo>
                  <a:pt x="19348" y="6099"/>
                  <a:pt x="19236" y="6365"/>
                  <a:pt x="19392" y="6519"/>
                </a:cubicBezTo>
                <a:cubicBezTo>
                  <a:pt x="19443" y="6570"/>
                  <a:pt x="19505" y="6593"/>
                  <a:pt x="19566" y="6593"/>
                </a:cubicBezTo>
                <a:cubicBezTo>
                  <a:pt x="19692" y="6593"/>
                  <a:pt x="19812" y="6495"/>
                  <a:pt x="19812" y="6346"/>
                </a:cubicBezTo>
                <a:cubicBezTo>
                  <a:pt x="19812" y="6209"/>
                  <a:pt x="19703" y="6099"/>
                  <a:pt x="19568" y="6099"/>
                </a:cubicBezTo>
                <a:close/>
                <a:moveTo>
                  <a:pt x="20787" y="6099"/>
                </a:moveTo>
                <a:cubicBezTo>
                  <a:pt x="20567" y="6099"/>
                  <a:pt x="20458" y="6365"/>
                  <a:pt x="20611" y="6519"/>
                </a:cubicBezTo>
                <a:cubicBezTo>
                  <a:pt x="20662" y="6570"/>
                  <a:pt x="20725" y="6593"/>
                  <a:pt x="20786" y="6593"/>
                </a:cubicBezTo>
                <a:cubicBezTo>
                  <a:pt x="20913" y="6593"/>
                  <a:pt x="21034" y="6495"/>
                  <a:pt x="21034" y="6346"/>
                </a:cubicBezTo>
                <a:cubicBezTo>
                  <a:pt x="21031" y="6209"/>
                  <a:pt x="20922" y="6099"/>
                  <a:pt x="20787" y="6099"/>
                </a:cubicBezTo>
                <a:close/>
                <a:moveTo>
                  <a:pt x="22006" y="6099"/>
                </a:moveTo>
                <a:cubicBezTo>
                  <a:pt x="21786" y="6099"/>
                  <a:pt x="21677" y="6365"/>
                  <a:pt x="21830" y="6519"/>
                </a:cubicBezTo>
                <a:cubicBezTo>
                  <a:pt x="21881" y="6570"/>
                  <a:pt x="21944" y="6593"/>
                  <a:pt x="22005" y="6593"/>
                </a:cubicBezTo>
                <a:cubicBezTo>
                  <a:pt x="22132" y="6593"/>
                  <a:pt x="22253" y="6495"/>
                  <a:pt x="22253" y="6346"/>
                </a:cubicBezTo>
                <a:cubicBezTo>
                  <a:pt x="22253" y="6209"/>
                  <a:pt x="22141" y="6099"/>
                  <a:pt x="22006" y="6099"/>
                </a:cubicBezTo>
                <a:close/>
                <a:moveTo>
                  <a:pt x="23225" y="6099"/>
                </a:moveTo>
                <a:cubicBezTo>
                  <a:pt x="23006" y="6099"/>
                  <a:pt x="22896" y="6365"/>
                  <a:pt x="23049" y="6519"/>
                </a:cubicBezTo>
                <a:cubicBezTo>
                  <a:pt x="23100" y="6570"/>
                  <a:pt x="23163" y="6593"/>
                  <a:pt x="23224" y="6593"/>
                </a:cubicBezTo>
                <a:cubicBezTo>
                  <a:pt x="23351" y="6593"/>
                  <a:pt x="23472" y="6495"/>
                  <a:pt x="23472" y="6346"/>
                </a:cubicBezTo>
                <a:cubicBezTo>
                  <a:pt x="23472" y="6209"/>
                  <a:pt x="23363" y="6099"/>
                  <a:pt x="23225" y="6099"/>
                </a:cubicBezTo>
                <a:close/>
                <a:moveTo>
                  <a:pt x="24444" y="6099"/>
                </a:moveTo>
                <a:cubicBezTo>
                  <a:pt x="24225" y="6099"/>
                  <a:pt x="24115" y="6365"/>
                  <a:pt x="24272" y="6519"/>
                </a:cubicBezTo>
                <a:cubicBezTo>
                  <a:pt x="24322" y="6570"/>
                  <a:pt x="24383" y="6593"/>
                  <a:pt x="24444" y="6593"/>
                </a:cubicBezTo>
                <a:cubicBezTo>
                  <a:pt x="24570" y="6593"/>
                  <a:pt x="24692" y="6495"/>
                  <a:pt x="24692" y="6346"/>
                </a:cubicBezTo>
                <a:cubicBezTo>
                  <a:pt x="24692" y="6209"/>
                  <a:pt x="24582" y="6099"/>
                  <a:pt x="24444" y="6099"/>
                </a:cubicBezTo>
                <a:close/>
                <a:moveTo>
                  <a:pt x="25663" y="6099"/>
                </a:moveTo>
                <a:cubicBezTo>
                  <a:pt x="25444" y="6099"/>
                  <a:pt x="25334" y="6365"/>
                  <a:pt x="25491" y="6519"/>
                </a:cubicBezTo>
                <a:cubicBezTo>
                  <a:pt x="25541" y="6570"/>
                  <a:pt x="25602" y="6593"/>
                  <a:pt x="25663" y="6593"/>
                </a:cubicBezTo>
                <a:cubicBezTo>
                  <a:pt x="25789" y="6593"/>
                  <a:pt x="25911" y="6495"/>
                  <a:pt x="25911" y="6346"/>
                </a:cubicBezTo>
                <a:cubicBezTo>
                  <a:pt x="25911" y="6209"/>
                  <a:pt x="25801" y="6099"/>
                  <a:pt x="25663" y="6099"/>
                </a:cubicBezTo>
                <a:close/>
                <a:moveTo>
                  <a:pt x="26885" y="6099"/>
                </a:moveTo>
                <a:cubicBezTo>
                  <a:pt x="26663" y="6099"/>
                  <a:pt x="26553" y="6365"/>
                  <a:pt x="26710" y="6519"/>
                </a:cubicBezTo>
                <a:cubicBezTo>
                  <a:pt x="26760" y="6570"/>
                  <a:pt x="26822" y="6593"/>
                  <a:pt x="26882" y="6593"/>
                </a:cubicBezTo>
                <a:cubicBezTo>
                  <a:pt x="27008" y="6593"/>
                  <a:pt x="27130" y="6495"/>
                  <a:pt x="27130" y="6346"/>
                </a:cubicBezTo>
                <a:cubicBezTo>
                  <a:pt x="27130" y="6209"/>
                  <a:pt x="27020" y="6099"/>
                  <a:pt x="26885" y="6099"/>
                </a:cubicBezTo>
                <a:close/>
                <a:moveTo>
                  <a:pt x="28104" y="6099"/>
                </a:moveTo>
                <a:cubicBezTo>
                  <a:pt x="27885" y="6099"/>
                  <a:pt x="27772" y="6365"/>
                  <a:pt x="27929" y="6519"/>
                </a:cubicBezTo>
                <a:cubicBezTo>
                  <a:pt x="27980" y="6570"/>
                  <a:pt x="28042" y="6593"/>
                  <a:pt x="28103" y="6593"/>
                </a:cubicBezTo>
                <a:cubicBezTo>
                  <a:pt x="28229" y="6593"/>
                  <a:pt x="28349" y="6495"/>
                  <a:pt x="28349" y="6346"/>
                </a:cubicBezTo>
                <a:cubicBezTo>
                  <a:pt x="28349" y="6209"/>
                  <a:pt x="28239" y="6099"/>
                  <a:pt x="28104" y="6099"/>
                </a:cubicBezTo>
                <a:close/>
                <a:moveTo>
                  <a:pt x="29323" y="6099"/>
                </a:moveTo>
                <a:cubicBezTo>
                  <a:pt x="29104" y="6099"/>
                  <a:pt x="28994" y="6365"/>
                  <a:pt x="29148" y="6519"/>
                </a:cubicBezTo>
                <a:cubicBezTo>
                  <a:pt x="29199" y="6570"/>
                  <a:pt x="29261" y="6593"/>
                  <a:pt x="29323" y="6593"/>
                </a:cubicBezTo>
                <a:cubicBezTo>
                  <a:pt x="29450" y="6593"/>
                  <a:pt x="29571" y="6495"/>
                  <a:pt x="29571" y="6346"/>
                </a:cubicBezTo>
                <a:cubicBezTo>
                  <a:pt x="29568" y="6209"/>
                  <a:pt x="29458" y="6099"/>
                  <a:pt x="29323" y="6099"/>
                </a:cubicBezTo>
                <a:close/>
                <a:moveTo>
                  <a:pt x="30542" y="6099"/>
                </a:moveTo>
                <a:cubicBezTo>
                  <a:pt x="30323" y="6099"/>
                  <a:pt x="30213" y="6365"/>
                  <a:pt x="30367" y="6519"/>
                </a:cubicBezTo>
                <a:cubicBezTo>
                  <a:pt x="30418" y="6570"/>
                  <a:pt x="30480" y="6593"/>
                  <a:pt x="30542" y="6593"/>
                </a:cubicBezTo>
                <a:cubicBezTo>
                  <a:pt x="30669" y="6593"/>
                  <a:pt x="30790" y="6495"/>
                  <a:pt x="30790" y="6346"/>
                </a:cubicBezTo>
                <a:cubicBezTo>
                  <a:pt x="30790" y="6209"/>
                  <a:pt x="30677" y="6099"/>
                  <a:pt x="30542" y="6099"/>
                </a:cubicBezTo>
                <a:close/>
                <a:moveTo>
                  <a:pt x="31761" y="6099"/>
                </a:moveTo>
                <a:cubicBezTo>
                  <a:pt x="31542" y="6099"/>
                  <a:pt x="31432" y="6365"/>
                  <a:pt x="31586" y="6519"/>
                </a:cubicBezTo>
                <a:cubicBezTo>
                  <a:pt x="31637" y="6570"/>
                  <a:pt x="31699" y="6593"/>
                  <a:pt x="31761" y="6593"/>
                </a:cubicBezTo>
                <a:cubicBezTo>
                  <a:pt x="31888" y="6593"/>
                  <a:pt x="32009" y="6495"/>
                  <a:pt x="32009" y="6346"/>
                </a:cubicBezTo>
                <a:cubicBezTo>
                  <a:pt x="32009" y="6209"/>
                  <a:pt x="31899" y="6099"/>
                  <a:pt x="31761" y="6099"/>
                </a:cubicBezTo>
                <a:close/>
                <a:moveTo>
                  <a:pt x="29323" y="7318"/>
                </a:moveTo>
                <a:cubicBezTo>
                  <a:pt x="29226" y="7318"/>
                  <a:pt x="29135" y="7374"/>
                  <a:pt x="29098" y="7465"/>
                </a:cubicBezTo>
                <a:cubicBezTo>
                  <a:pt x="29239" y="7450"/>
                  <a:pt x="29380" y="7434"/>
                  <a:pt x="29521" y="7415"/>
                </a:cubicBezTo>
                <a:cubicBezTo>
                  <a:pt x="29474" y="7356"/>
                  <a:pt x="29402" y="7318"/>
                  <a:pt x="29323" y="7318"/>
                </a:cubicBezTo>
                <a:close/>
                <a:moveTo>
                  <a:pt x="28104" y="7318"/>
                </a:moveTo>
                <a:cubicBezTo>
                  <a:pt x="27938" y="7318"/>
                  <a:pt x="27822" y="7475"/>
                  <a:pt x="27866" y="7631"/>
                </a:cubicBezTo>
                <a:cubicBezTo>
                  <a:pt x="28026" y="7603"/>
                  <a:pt x="28186" y="7578"/>
                  <a:pt x="28349" y="7556"/>
                </a:cubicBezTo>
                <a:cubicBezTo>
                  <a:pt x="28346" y="7425"/>
                  <a:pt x="28236" y="7318"/>
                  <a:pt x="28104" y="7318"/>
                </a:cubicBezTo>
                <a:close/>
                <a:moveTo>
                  <a:pt x="6152" y="7318"/>
                </a:moveTo>
                <a:cubicBezTo>
                  <a:pt x="5933" y="7318"/>
                  <a:pt x="5823" y="7584"/>
                  <a:pt x="5976" y="7738"/>
                </a:cubicBezTo>
                <a:cubicBezTo>
                  <a:pt x="6027" y="7789"/>
                  <a:pt x="6090" y="7812"/>
                  <a:pt x="6151" y="7812"/>
                </a:cubicBezTo>
                <a:cubicBezTo>
                  <a:pt x="6278" y="7812"/>
                  <a:pt x="6399" y="7714"/>
                  <a:pt x="6399" y="7566"/>
                </a:cubicBezTo>
                <a:cubicBezTo>
                  <a:pt x="6399" y="7428"/>
                  <a:pt x="6290" y="7318"/>
                  <a:pt x="6152" y="7318"/>
                </a:cubicBezTo>
                <a:close/>
                <a:moveTo>
                  <a:pt x="7371" y="7318"/>
                </a:moveTo>
                <a:cubicBezTo>
                  <a:pt x="7152" y="7318"/>
                  <a:pt x="7042" y="7584"/>
                  <a:pt x="7199" y="7738"/>
                </a:cubicBezTo>
                <a:cubicBezTo>
                  <a:pt x="7249" y="7789"/>
                  <a:pt x="7310" y="7812"/>
                  <a:pt x="7371" y="7812"/>
                </a:cubicBezTo>
                <a:cubicBezTo>
                  <a:pt x="7497" y="7812"/>
                  <a:pt x="7619" y="7714"/>
                  <a:pt x="7619" y="7566"/>
                </a:cubicBezTo>
                <a:cubicBezTo>
                  <a:pt x="7619" y="7428"/>
                  <a:pt x="7509" y="7318"/>
                  <a:pt x="7371" y="7318"/>
                </a:cubicBezTo>
                <a:close/>
                <a:moveTo>
                  <a:pt x="8590" y="7318"/>
                </a:moveTo>
                <a:cubicBezTo>
                  <a:pt x="8371" y="7318"/>
                  <a:pt x="8261" y="7584"/>
                  <a:pt x="8418" y="7738"/>
                </a:cubicBezTo>
                <a:cubicBezTo>
                  <a:pt x="8468" y="7789"/>
                  <a:pt x="8529" y="7812"/>
                  <a:pt x="8590" y="7812"/>
                </a:cubicBezTo>
                <a:cubicBezTo>
                  <a:pt x="8716" y="7812"/>
                  <a:pt x="8838" y="7714"/>
                  <a:pt x="8838" y="7566"/>
                </a:cubicBezTo>
                <a:cubicBezTo>
                  <a:pt x="8838" y="7428"/>
                  <a:pt x="8728" y="7318"/>
                  <a:pt x="8590" y="7318"/>
                </a:cubicBezTo>
                <a:close/>
                <a:moveTo>
                  <a:pt x="9812" y="7318"/>
                </a:moveTo>
                <a:cubicBezTo>
                  <a:pt x="9590" y="7318"/>
                  <a:pt x="9480" y="7584"/>
                  <a:pt x="9637" y="7738"/>
                </a:cubicBezTo>
                <a:cubicBezTo>
                  <a:pt x="9687" y="7789"/>
                  <a:pt x="9749" y="7812"/>
                  <a:pt x="9809" y="7812"/>
                </a:cubicBezTo>
                <a:cubicBezTo>
                  <a:pt x="9935" y="7812"/>
                  <a:pt x="10057" y="7714"/>
                  <a:pt x="10057" y="7566"/>
                </a:cubicBezTo>
                <a:cubicBezTo>
                  <a:pt x="10057" y="7428"/>
                  <a:pt x="9947" y="7318"/>
                  <a:pt x="9812" y="7318"/>
                </a:cubicBezTo>
                <a:close/>
                <a:moveTo>
                  <a:pt x="11031" y="7318"/>
                </a:moveTo>
                <a:cubicBezTo>
                  <a:pt x="10809" y="7318"/>
                  <a:pt x="10699" y="7584"/>
                  <a:pt x="10856" y="7738"/>
                </a:cubicBezTo>
                <a:cubicBezTo>
                  <a:pt x="10907" y="7789"/>
                  <a:pt x="10969" y="7812"/>
                  <a:pt x="11030" y="7812"/>
                </a:cubicBezTo>
                <a:cubicBezTo>
                  <a:pt x="11156" y="7812"/>
                  <a:pt x="11276" y="7714"/>
                  <a:pt x="11276" y="7566"/>
                </a:cubicBezTo>
                <a:cubicBezTo>
                  <a:pt x="11276" y="7428"/>
                  <a:pt x="11166" y="7318"/>
                  <a:pt x="11031" y="7318"/>
                </a:cubicBezTo>
                <a:close/>
                <a:moveTo>
                  <a:pt x="12250" y="7318"/>
                </a:moveTo>
                <a:cubicBezTo>
                  <a:pt x="12031" y="7318"/>
                  <a:pt x="11921" y="7584"/>
                  <a:pt x="12075" y="7738"/>
                </a:cubicBezTo>
                <a:cubicBezTo>
                  <a:pt x="12126" y="7789"/>
                  <a:pt x="12188" y="7812"/>
                  <a:pt x="12250" y="7812"/>
                </a:cubicBezTo>
                <a:cubicBezTo>
                  <a:pt x="12377" y="7812"/>
                  <a:pt x="12498" y="7714"/>
                  <a:pt x="12498" y="7566"/>
                </a:cubicBezTo>
                <a:cubicBezTo>
                  <a:pt x="12498" y="7428"/>
                  <a:pt x="12385" y="7318"/>
                  <a:pt x="12250" y="7318"/>
                </a:cubicBezTo>
                <a:close/>
                <a:moveTo>
                  <a:pt x="13469" y="7318"/>
                </a:moveTo>
                <a:cubicBezTo>
                  <a:pt x="13250" y="7318"/>
                  <a:pt x="13140" y="7584"/>
                  <a:pt x="13294" y="7738"/>
                </a:cubicBezTo>
                <a:cubicBezTo>
                  <a:pt x="13345" y="7789"/>
                  <a:pt x="13407" y="7812"/>
                  <a:pt x="13469" y="7812"/>
                </a:cubicBezTo>
                <a:cubicBezTo>
                  <a:pt x="13596" y="7812"/>
                  <a:pt x="13717" y="7714"/>
                  <a:pt x="13717" y="7566"/>
                </a:cubicBezTo>
                <a:cubicBezTo>
                  <a:pt x="13717" y="7428"/>
                  <a:pt x="13604" y="7318"/>
                  <a:pt x="13469" y="7318"/>
                </a:cubicBezTo>
                <a:close/>
                <a:moveTo>
                  <a:pt x="14688" y="7318"/>
                </a:moveTo>
                <a:cubicBezTo>
                  <a:pt x="14469" y="7318"/>
                  <a:pt x="14359" y="7584"/>
                  <a:pt x="14513" y="7738"/>
                </a:cubicBezTo>
                <a:cubicBezTo>
                  <a:pt x="14564" y="7789"/>
                  <a:pt x="14626" y="7812"/>
                  <a:pt x="14688" y="7812"/>
                </a:cubicBezTo>
                <a:cubicBezTo>
                  <a:pt x="14815" y="7812"/>
                  <a:pt x="14936" y="7714"/>
                  <a:pt x="14936" y="7566"/>
                </a:cubicBezTo>
                <a:cubicBezTo>
                  <a:pt x="14936" y="7428"/>
                  <a:pt x="14823" y="7318"/>
                  <a:pt x="14688" y="7318"/>
                </a:cubicBezTo>
                <a:close/>
                <a:moveTo>
                  <a:pt x="15907" y="7318"/>
                </a:moveTo>
                <a:cubicBezTo>
                  <a:pt x="15688" y="7318"/>
                  <a:pt x="15578" y="7584"/>
                  <a:pt x="15735" y="7738"/>
                </a:cubicBezTo>
                <a:cubicBezTo>
                  <a:pt x="15785" y="7789"/>
                  <a:pt x="15847" y="7812"/>
                  <a:pt x="15908" y="7812"/>
                </a:cubicBezTo>
                <a:cubicBezTo>
                  <a:pt x="16034" y="7812"/>
                  <a:pt x="16155" y="7714"/>
                  <a:pt x="16155" y="7566"/>
                </a:cubicBezTo>
                <a:cubicBezTo>
                  <a:pt x="16155" y="7428"/>
                  <a:pt x="16045" y="7318"/>
                  <a:pt x="15907" y="7318"/>
                </a:cubicBezTo>
                <a:close/>
                <a:moveTo>
                  <a:pt x="17127" y="7318"/>
                </a:moveTo>
                <a:cubicBezTo>
                  <a:pt x="16907" y="7318"/>
                  <a:pt x="16797" y="7584"/>
                  <a:pt x="16954" y="7738"/>
                </a:cubicBezTo>
                <a:cubicBezTo>
                  <a:pt x="17004" y="7789"/>
                  <a:pt x="17066" y="7812"/>
                  <a:pt x="17127" y="7812"/>
                </a:cubicBezTo>
                <a:cubicBezTo>
                  <a:pt x="17253" y="7812"/>
                  <a:pt x="17374" y="7714"/>
                  <a:pt x="17374" y="7566"/>
                </a:cubicBezTo>
                <a:cubicBezTo>
                  <a:pt x="17374" y="7428"/>
                  <a:pt x="17264" y="7318"/>
                  <a:pt x="17127" y="7318"/>
                </a:cubicBezTo>
                <a:close/>
                <a:moveTo>
                  <a:pt x="18349" y="7318"/>
                </a:moveTo>
                <a:cubicBezTo>
                  <a:pt x="18126" y="7318"/>
                  <a:pt x="18017" y="7584"/>
                  <a:pt x="18173" y="7738"/>
                </a:cubicBezTo>
                <a:cubicBezTo>
                  <a:pt x="18223" y="7789"/>
                  <a:pt x="18285" y="7812"/>
                  <a:pt x="18346" y="7812"/>
                </a:cubicBezTo>
                <a:cubicBezTo>
                  <a:pt x="18472" y="7812"/>
                  <a:pt x="18593" y="7714"/>
                  <a:pt x="18593" y="7566"/>
                </a:cubicBezTo>
                <a:cubicBezTo>
                  <a:pt x="18593" y="7428"/>
                  <a:pt x="18483" y="7318"/>
                  <a:pt x="18349" y="7318"/>
                </a:cubicBezTo>
                <a:close/>
                <a:moveTo>
                  <a:pt x="19568" y="7318"/>
                </a:moveTo>
                <a:cubicBezTo>
                  <a:pt x="19348" y="7318"/>
                  <a:pt x="19236" y="7584"/>
                  <a:pt x="19392" y="7738"/>
                </a:cubicBezTo>
                <a:cubicBezTo>
                  <a:pt x="19443" y="7789"/>
                  <a:pt x="19505" y="7812"/>
                  <a:pt x="19566" y="7812"/>
                </a:cubicBezTo>
                <a:cubicBezTo>
                  <a:pt x="19692" y="7812"/>
                  <a:pt x="19812" y="7714"/>
                  <a:pt x="19812" y="7566"/>
                </a:cubicBezTo>
                <a:cubicBezTo>
                  <a:pt x="19812" y="7428"/>
                  <a:pt x="19703" y="7318"/>
                  <a:pt x="19568" y="7318"/>
                </a:cubicBezTo>
                <a:close/>
                <a:moveTo>
                  <a:pt x="20787" y="7318"/>
                </a:moveTo>
                <a:cubicBezTo>
                  <a:pt x="20567" y="7318"/>
                  <a:pt x="20458" y="7584"/>
                  <a:pt x="20611" y="7738"/>
                </a:cubicBezTo>
                <a:cubicBezTo>
                  <a:pt x="20662" y="7789"/>
                  <a:pt x="20725" y="7812"/>
                  <a:pt x="20786" y="7812"/>
                </a:cubicBezTo>
                <a:cubicBezTo>
                  <a:pt x="20913" y="7812"/>
                  <a:pt x="21034" y="7714"/>
                  <a:pt x="21034" y="7566"/>
                </a:cubicBezTo>
                <a:cubicBezTo>
                  <a:pt x="21031" y="7428"/>
                  <a:pt x="20922" y="7318"/>
                  <a:pt x="20787" y="7318"/>
                </a:cubicBezTo>
                <a:close/>
                <a:moveTo>
                  <a:pt x="22006" y="7318"/>
                </a:moveTo>
                <a:cubicBezTo>
                  <a:pt x="21786" y="7318"/>
                  <a:pt x="21677" y="7584"/>
                  <a:pt x="21830" y="7738"/>
                </a:cubicBezTo>
                <a:cubicBezTo>
                  <a:pt x="21881" y="7789"/>
                  <a:pt x="21944" y="7812"/>
                  <a:pt x="22005" y="7812"/>
                </a:cubicBezTo>
                <a:cubicBezTo>
                  <a:pt x="22132" y="7812"/>
                  <a:pt x="22253" y="7714"/>
                  <a:pt x="22253" y="7566"/>
                </a:cubicBezTo>
                <a:cubicBezTo>
                  <a:pt x="22253" y="7428"/>
                  <a:pt x="22141" y="7318"/>
                  <a:pt x="22006" y="7318"/>
                </a:cubicBezTo>
                <a:close/>
                <a:moveTo>
                  <a:pt x="23225" y="7318"/>
                </a:moveTo>
                <a:cubicBezTo>
                  <a:pt x="23006" y="7318"/>
                  <a:pt x="22896" y="7584"/>
                  <a:pt x="23049" y="7738"/>
                </a:cubicBezTo>
                <a:cubicBezTo>
                  <a:pt x="23100" y="7789"/>
                  <a:pt x="23163" y="7812"/>
                  <a:pt x="23224" y="7812"/>
                </a:cubicBezTo>
                <a:cubicBezTo>
                  <a:pt x="23351" y="7812"/>
                  <a:pt x="23472" y="7714"/>
                  <a:pt x="23472" y="7566"/>
                </a:cubicBezTo>
                <a:cubicBezTo>
                  <a:pt x="23472" y="7428"/>
                  <a:pt x="23363" y="7318"/>
                  <a:pt x="23225" y="7318"/>
                </a:cubicBezTo>
                <a:close/>
                <a:moveTo>
                  <a:pt x="24444" y="7318"/>
                </a:moveTo>
                <a:cubicBezTo>
                  <a:pt x="24225" y="7318"/>
                  <a:pt x="24115" y="7584"/>
                  <a:pt x="24272" y="7738"/>
                </a:cubicBezTo>
                <a:cubicBezTo>
                  <a:pt x="24322" y="7789"/>
                  <a:pt x="24383" y="7812"/>
                  <a:pt x="24444" y="7812"/>
                </a:cubicBezTo>
                <a:cubicBezTo>
                  <a:pt x="24570" y="7812"/>
                  <a:pt x="24692" y="7714"/>
                  <a:pt x="24692" y="7566"/>
                </a:cubicBezTo>
                <a:cubicBezTo>
                  <a:pt x="24692" y="7428"/>
                  <a:pt x="24582" y="7318"/>
                  <a:pt x="24444" y="7318"/>
                </a:cubicBezTo>
                <a:close/>
                <a:moveTo>
                  <a:pt x="25663" y="7318"/>
                </a:moveTo>
                <a:cubicBezTo>
                  <a:pt x="25444" y="7318"/>
                  <a:pt x="25334" y="7584"/>
                  <a:pt x="25491" y="7738"/>
                </a:cubicBezTo>
                <a:cubicBezTo>
                  <a:pt x="25541" y="7789"/>
                  <a:pt x="25602" y="7812"/>
                  <a:pt x="25663" y="7812"/>
                </a:cubicBezTo>
                <a:cubicBezTo>
                  <a:pt x="25789" y="7812"/>
                  <a:pt x="25911" y="7714"/>
                  <a:pt x="25911" y="7566"/>
                </a:cubicBezTo>
                <a:cubicBezTo>
                  <a:pt x="25911" y="7428"/>
                  <a:pt x="25801" y="7318"/>
                  <a:pt x="25663" y="7318"/>
                </a:cubicBezTo>
                <a:close/>
                <a:moveTo>
                  <a:pt x="26885" y="7318"/>
                </a:moveTo>
                <a:cubicBezTo>
                  <a:pt x="26663" y="7318"/>
                  <a:pt x="26553" y="7584"/>
                  <a:pt x="26710" y="7738"/>
                </a:cubicBezTo>
                <a:cubicBezTo>
                  <a:pt x="26760" y="7789"/>
                  <a:pt x="26822" y="7812"/>
                  <a:pt x="26882" y="7812"/>
                </a:cubicBezTo>
                <a:cubicBezTo>
                  <a:pt x="27008" y="7812"/>
                  <a:pt x="27130" y="7714"/>
                  <a:pt x="27130" y="7566"/>
                </a:cubicBezTo>
                <a:cubicBezTo>
                  <a:pt x="27130" y="7428"/>
                  <a:pt x="27020" y="7318"/>
                  <a:pt x="26885" y="7318"/>
                </a:cubicBezTo>
                <a:close/>
                <a:moveTo>
                  <a:pt x="54" y="7318"/>
                </a:moveTo>
                <a:cubicBezTo>
                  <a:pt x="38" y="7318"/>
                  <a:pt x="19" y="7321"/>
                  <a:pt x="0" y="7324"/>
                </a:cubicBezTo>
                <a:lnTo>
                  <a:pt x="0" y="7807"/>
                </a:lnTo>
                <a:cubicBezTo>
                  <a:pt x="18" y="7811"/>
                  <a:pt x="36" y="7813"/>
                  <a:pt x="53" y="7813"/>
                </a:cubicBezTo>
                <a:cubicBezTo>
                  <a:pt x="177" y="7813"/>
                  <a:pt x="285" y="7720"/>
                  <a:pt x="301" y="7591"/>
                </a:cubicBezTo>
                <a:cubicBezTo>
                  <a:pt x="317" y="7446"/>
                  <a:pt x="201" y="7318"/>
                  <a:pt x="54" y="7318"/>
                </a:cubicBezTo>
                <a:close/>
                <a:moveTo>
                  <a:pt x="1276" y="7318"/>
                </a:moveTo>
                <a:cubicBezTo>
                  <a:pt x="1053" y="7318"/>
                  <a:pt x="944" y="7584"/>
                  <a:pt x="1100" y="7741"/>
                </a:cubicBezTo>
                <a:cubicBezTo>
                  <a:pt x="1150" y="7790"/>
                  <a:pt x="1211" y="7813"/>
                  <a:pt x="1271" y="7813"/>
                </a:cubicBezTo>
                <a:cubicBezTo>
                  <a:pt x="1398" y="7813"/>
                  <a:pt x="1520" y="7714"/>
                  <a:pt x="1520" y="7566"/>
                </a:cubicBezTo>
                <a:cubicBezTo>
                  <a:pt x="1520" y="7428"/>
                  <a:pt x="1410" y="7318"/>
                  <a:pt x="1276" y="7318"/>
                </a:cubicBezTo>
                <a:close/>
                <a:moveTo>
                  <a:pt x="2495" y="7318"/>
                </a:moveTo>
                <a:cubicBezTo>
                  <a:pt x="2272" y="7318"/>
                  <a:pt x="2163" y="7584"/>
                  <a:pt x="2319" y="7741"/>
                </a:cubicBezTo>
                <a:cubicBezTo>
                  <a:pt x="2370" y="7790"/>
                  <a:pt x="2431" y="7813"/>
                  <a:pt x="2491" y="7813"/>
                </a:cubicBezTo>
                <a:cubicBezTo>
                  <a:pt x="2618" y="7813"/>
                  <a:pt x="2739" y="7714"/>
                  <a:pt x="2739" y="7566"/>
                </a:cubicBezTo>
                <a:cubicBezTo>
                  <a:pt x="2739" y="7428"/>
                  <a:pt x="2630" y="7318"/>
                  <a:pt x="2495" y="7318"/>
                </a:cubicBezTo>
                <a:close/>
                <a:moveTo>
                  <a:pt x="3714" y="7318"/>
                </a:moveTo>
                <a:cubicBezTo>
                  <a:pt x="3494" y="7318"/>
                  <a:pt x="3385" y="7584"/>
                  <a:pt x="3538" y="7741"/>
                </a:cubicBezTo>
                <a:cubicBezTo>
                  <a:pt x="3589" y="7790"/>
                  <a:pt x="3651" y="7813"/>
                  <a:pt x="3711" y="7813"/>
                </a:cubicBezTo>
                <a:cubicBezTo>
                  <a:pt x="3839" y="7813"/>
                  <a:pt x="3961" y="7714"/>
                  <a:pt x="3961" y="7566"/>
                </a:cubicBezTo>
                <a:cubicBezTo>
                  <a:pt x="3961" y="7428"/>
                  <a:pt x="3849" y="7318"/>
                  <a:pt x="3714" y="7318"/>
                </a:cubicBezTo>
                <a:close/>
                <a:moveTo>
                  <a:pt x="4933" y="7318"/>
                </a:moveTo>
                <a:cubicBezTo>
                  <a:pt x="4713" y="7318"/>
                  <a:pt x="4604" y="7584"/>
                  <a:pt x="4757" y="7741"/>
                </a:cubicBezTo>
                <a:cubicBezTo>
                  <a:pt x="4808" y="7790"/>
                  <a:pt x="4870" y="7813"/>
                  <a:pt x="4930" y="7813"/>
                </a:cubicBezTo>
                <a:cubicBezTo>
                  <a:pt x="5058" y="7813"/>
                  <a:pt x="5180" y="7714"/>
                  <a:pt x="5180" y="7566"/>
                </a:cubicBezTo>
                <a:cubicBezTo>
                  <a:pt x="5180" y="7428"/>
                  <a:pt x="5068" y="7318"/>
                  <a:pt x="4933" y="7318"/>
                </a:cubicBezTo>
                <a:close/>
                <a:moveTo>
                  <a:pt x="25663" y="8537"/>
                </a:moveTo>
                <a:cubicBezTo>
                  <a:pt x="25532" y="8537"/>
                  <a:pt x="25419" y="8643"/>
                  <a:pt x="25419" y="8785"/>
                </a:cubicBezTo>
                <a:cubicBezTo>
                  <a:pt x="25419" y="8819"/>
                  <a:pt x="25425" y="8857"/>
                  <a:pt x="25441" y="8888"/>
                </a:cubicBezTo>
                <a:cubicBezTo>
                  <a:pt x="25531" y="8769"/>
                  <a:pt x="25632" y="8653"/>
                  <a:pt x="25741" y="8550"/>
                </a:cubicBezTo>
                <a:cubicBezTo>
                  <a:pt x="25715" y="8541"/>
                  <a:pt x="25689" y="8537"/>
                  <a:pt x="25663" y="8537"/>
                </a:cubicBezTo>
                <a:close/>
                <a:moveTo>
                  <a:pt x="54" y="8537"/>
                </a:moveTo>
                <a:cubicBezTo>
                  <a:pt x="38" y="8537"/>
                  <a:pt x="19" y="8540"/>
                  <a:pt x="0" y="8543"/>
                </a:cubicBezTo>
                <a:lnTo>
                  <a:pt x="0" y="9026"/>
                </a:lnTo>
                <a:cubicBezTo>
                  <a:pt x="18" y="9030"/>
                  <a:pt x="36" y="9032"/>
                  <a:pt x="53" y="9032"/>
                </a:cubicBezTo>
                <a:cubicBezTo>
                  <a:pt x="177" y="9032"/>
                  <a:pt x="285" y="8939"/>
                  <a:pt x="301" y="8813"/>
                </a:cubicBezTo>
                <a:cubicBezTo>
                  <a:pt x="317" y="8666"/>
                  <a:pt x="201" y="8537"/>
                  <a:pt x="54" y="8537"/>
                </a:cubicBezTo>
                <a:close/>
                <a:moveTo>
                  <a:pt x="1276" y="8537"/>
                </a:moveTo>
                <a:cubicBezTo>
                  <a:pt x="1053" y="8537"/>
                  <a:pt x="944" y="8803"/>
                  <a:pt x="1100" y="8960"/>
                </a:cubicBezTo>
                <a:cubicBezTo>
                  <a:pt x="1150" y="9010"/>
                  <a:pt x="1211" y="9032"/>
                  <a:pt x="1271" y="9032"/>
                </a:cubicBezTo>
                <a:cubicBezTo>
                  <a:pt x="1398" y="9032"/>
                  <a:pt x="1520" y="8933"/>
                  <a:pt x="1520" y="8785"/>
                </a:cubicBezTo>
                <a:cubicBezTo>
                  <a:pt x="1520" y="8650"/>
                  <a:pt x="1410" y="8537"/>
                  <a:pt x="1276" y="8537"/>
                </a:cubicBezTo>
                <a:close/>
                <a:moveTo>
                  <a:pt x="2495" y="8537"/>
                </a:moveTo>
                <a:cubicBezTo>
                  <a:pt x="2272" y="8537"/>
                  <a:pt x="2163" y="8803"/>
                  <a:pt x="2319" y="8960"/>
                </a:cubicBezTo>
                <a:cubicBezTo>
                  <a:pt x="2370" y="9010"/>
                  <a:pt x="2431" y="9032"/>
                  <a:pt x="2491" y="9032"/>
                </a:cubicBezTo>
                <a:cubicBezTo>
                  <a:pt x="2618" y="9032"/>
                  <a:pt x="2739" y="8933"/>
                  <a:pt x="2739" y="8785"/>
                </a:cubicBezTo>
                <a:cubicBezTo>
                  <a:pt x="2739" y="8647"/>
                  <a:pt x="2630" y="8537"/>
                  <a:pt x="2495" y="8537"/>
                </a:cubicBezTo>
                <a:close/>
                <a:moveTo>
                  <a:pt x="3714" y="8537"/>
                </a:moveTo>
                <a:cubicBezTo>
                  <a:pt x="3494" y="8537"/>
                  <a:pt x="3385" y="8803"/>
                  <a:pt x="3538" y="8960"/>
                </a:cubicBezTo>
                <a:cubicBezTo>
                  <a:pt x="3589" y="9010"/>
                  <a:pt x="3651" y="9032"/>
                  <a:pt x="3711" y="9032"/>
                </a:cubicBezTo>
                <a:cubicBezTo>
                  <a:pt x="3839" y="9032"/>
                  <a:pt x="3961" y="8933"/>
                  <a:pt x="3961" y="8785"/>
                </a:cubicBezTo>
                <a:cubicBezTo>
                  <a:pt x="3958" y="8650"/>
                  <a:pt x="3849" y="8537"/>
                  <a:pt x="3714" y="8537"/>
                </a:cubicBezTo>
                <a:close/>
                <a:moveTo>
                  <a:pt x="4933" y="8537"/>
                </a:moveTo>
                <a:cubicBezTo>
                  <a:pt x="4713" y="8537"/>
                  <a:pt x="4604" y="8803"/>
                  <a:pt x="4757" y="8960"/>
                </a:cubicBezTo>
                <a:cubicBezTo>
                  <a:pt x="4808" y="9010"/>
                  <a:pt x="4870" y="9032"/>
                  <a:pt x="4930" y="9032"/>
                </a:cubicBezTo>
                <a:cubicBezTo>
                  <a:pt x="5058" y="9032"/>
                  <a:pt x="5180" y="8933"/>
                  <a:pt x="5180" y="8785"/>
                </a:cubicBezTo>
                <a:cubicBezTo>
                  <a:pt x="5180" y="8647"/>
                  <a:pt x="5068" y="8537"/>
                  <a:pt x="4933" y="8537"/>
                </a:cubicBezTo>
                <a:close/>
                <a:moveTo>
                  <a:pt x="6152" y="8537"/>
                </a:moveTo>
                <a:cubicBezTo>
                  <a:pt x="5933" y="8537"/>
                  <a:pt x="5823" y="8803"/>
                  <a:pt x="5976" y="8960"/>
                </a:cubicBezTo>
                <a:cubicBezTo>
                  <a:pt x="6027" y="9010"/>
                  <a:pt x="6089" y="9032"/>
                  <a:pt x="6149" y="9032"/>
                </a:cubicBezTo>
                <a:cubicBezTo>
                  <a:pt x="6277" y="9032"/>
                  <a:pt x="6399" y="8933"/>
                  <a:pt x="6399" y="8785"/>
                </a:cubicBezTo>
                <a:cubicBezTo>
                  <a:pt x="6399" y="8647"/>
                  <a:pt x="6287" y="8537"/>
                  <a:pt x="6152" y="8537"/>
                </a:cubicBezTo>
                <a:close/>
                <a:moveTo>
                  <a:pt x="7371" y="8537"/>
                </a:moveTo>
                <a:cubicBezTo>
                  <a:pt x="7152" y="8537"/>
                  <a:pt x="7042" y="8803"/>
                  <a:pt x="7199" y="8960"/>
                </a:cubicBezTo>
                <a:cubicBezTo>
                  <a:pt x="7248" y="9010"/>
                  <a:pt x="7309" y="9032"/>
                  <a:pt x="7369" y="9032"/>
                </a:cubicBezTo>
                <a:cubicBezTo>
                  <a:pt x="7496" y="9032"/>
                  <a:pt x="7619" y="8933"/>
                  <a:pt x="7619" y="8785"/>
                </a:cubicBezTo>
                <a:cubicBezTo>
                  <a:pt x="7619" y="8647"/>
                  <a:pt x="7509" y="8537"/>
                  <a:pt x="7371" y="8537"/>
                </a:cubicBezTo>
                <a:close/>
                <a:moveTo>
                  <a:pt x="8590" y="8537"/>
                </a:moveTo>
                <a:cubicBezTo>
                  <a:pt x="8371" y="8537"/>
                  <a:pt x="8261" y="8803"/>
                  <a:pt x="8418" y="8960"/>
                </a:cubicBezTo>
                <a:cubicBezTo>
                  <a:pt x="8467" y="9010"/>
                  <a:pt x="8528" y="9032"/>
                  <a:pt x="8588" y="9032"/>
                </a:cubicBezTo>
                <a:cubicBezTo>
                  <a:pt x="8715" y="9032"/>
                  <a:pt x="8838" y="8933"/>
                  <a:pt x="8838" y="8785"/>
                </a:cubicBezTo>
                <a:cubicBezTo>
                  <a:pt x="8838" y="8647"/>
                  <a:pt x="8728" y="8537"/>
                  <a:pt x="8590" y="8537"/>
                </a:cubicBezTo>
                <a:close/>
                <a:moveTo>
                  <a:pt x="9812" y="8537"/>
                </a:moveTo>
                <a:cubicBezTo>
                  <a:pt x="9590" y="8537"/>
                  <a:pt x="9480" y="8803"/>
                  <a:pt x="9637" y="8960"/>
                </a:cubicBezTo>
                <a:cubicBezTo>
                  <a:pt x="9687" y="9010"/>
                  <a:pt x="9749" y="9032"/>
                  <a:pt x="9809" y="9032"/>
                </a:cubicBezTo>
                <a:cubicBezTo>
                  <a:pt x="9936" y="9032"/>
                  <a:pt x="10057" y="8933"/>
                  <a:pt x="10057" y="8785"/>
                </a:cubicBezTo>
                <a:cubicBezTo>
                  <a:pt x="10057" y="8647"/>
                  <a:pt x="9947" y="8537"/>
                  <a:pt x="9812" y="8537"/>
                </a:cubicBezTo>
                <a:close/>
                <a:moveTo>
                  <a:pt x="11031" y="8537"/>
                </a:moveTo>
                <a:cubicBezTo>
                  <a:pt x="10809" y="8537"/>
                  <a:pt x="10699" y="8803"/>
                  <a:pt x="10856" y="8960"/>
                </a:cubicBezTo>
                <a:cubicBezTo>
                  <a:pt x="10906" y="9010"/>
                  <a:pt x="10968" y="9032"/>
                  <a:pt x="11028" y="9032"/>
                </a:cubicBezTo>
                <a:cubicBezTo>
                  <a:pt x="11155" y="9032"/>
                  <a:pt x="11276" y="8933"/>
                  <a:pt x="11276" y="8785"/>
                </a:cubicBezTo>
                <a:cubicBezTo>
                  <a:pt x="11276" y="8647"/>
                  <a:pt x="11166" y="8537"/>
                  <a:pt x="11031" y="8537"/>
                </a:cubicBezTo>
                <a:close/>
                <a:moveTo>
                  <a:pt x="12250" y="8537"/>
                </a:moveTo>
                <a:cubicBezTo>
                  <a:pt x="12031" y="8537"/>
                  <a:pt x="11921" y="8803"/>
                  <a:pt x="12075" y="8960"/>
                </a:cubicBezTo>
                <a:cubicBezTo>
                  <a:pt x="12125" y="9010"/>
                  <a:pt x="12187" y="9032"/>
                  <a:pt x="12248" y="9032"/>
                </a:cubicBezTo>
                <a:cubicBezTo>
                  <a:pt x="12375" y="9032"/>
                  <a:pt x="12498" y="8933"/>
                  <a:pt x="12498" y="8785"/>
                </a:cubicBezTo>
                <a:cubicBezTo>
                  <a:pt x="12495" y="8647"/>
                  <a:pt x="12385" y="8537"/>
                  <a:pt x="12250" y="8537"/>
                </a:cubicBezTo>
                <a:close/>
                <a:moveTo>
                  <a:pt x="13469" y="8537"/>
                </a:moveTo>
                <a:cubicBezTo>
                  <a:pt x="13250" y="8537"/>
                  <a:pt x="13140" y="8803"/>
                  <a:pt x="13294" y="8960"/>
                </a:cubicBezTo>
                <a:cubicBezTo>
                  <a:pt x="13344" y="9010"/>
                  <a:pt x="13406" y="9032"/>
                  <a:pt x="13467" y="9032"/>
                </a:cubicBezTo>
                <a:cubicBezTo>
                  <a:pt x="13594" y="9032"/>
                  <a:pt x="13717" y="8933"/>
                  <a:pt x="13717" y="8785"/>
                </a:cubicBezTo>
                <a:cubicBezTo>
                  <a:pt x="13717" y="8647"/>
                  <a:pt x="13604" y="8537"/>
                  <a:pt x="13469" y="8537"/>
                </a:cubicBezTo>
                <a:close/>
                <a:moveTo>
                  <a:pt x="14688" y="8537"/>
                </a:moveTo>
                <a:cubicBezTo>
                  <a:pt x="14469" y="8537"/>
                  <a:pt x="14359" y="8803"/>
                  <a:pt x="14513" y="8960"/>
                </a:cubicBezTo>
                <a:cubicBezTo>
                  <a:pt x="14563" y="9010"/>
                  <a:pt x="14625" y="9032"/>
                  <a:pt x="14686" y="9032"/>
                </a:cubicBezTo>
                <a:cubicBezTo>
                  <a:pt x="14813" y="9032"/>
                  <a:pt x="14936" y="8933"/>
                  <a:pt x="14936" y="8785"/>
                </a:cubicBezTo>
                <a:cubicBezTo>
                  <a:pt x="14936" y="8647"/>
                  <a:pt x="14823" y="8537"/>
                  <a:pt x="14688" y="8537"/>
                </a:cubicBezTo>
                <a:close/>
                <a:moveTo>
                  <a:pt x="15907" y="8537"/>
                </a:moveTo>
                <a:cubicBezTo>
                  <a:pt x="15688" y="8537"/>
                  <a:pt x="15578" y="8803"/>
                  <a:pt x="15735" y="8960"/>
                </a:cubicBezTo>
                <a:cubicBezTo>
                  <a:pt x="15785" y="9010"/>
                  <a:pt x="15846" y="9032"/>
                  <a:pt x="15906" y="9032"/>
                </a:cubicBezTo>
                <a:cubicBezTo>
                  <a:pt x="16033" y="9032"/>
                  <a:pt x="16155" y="8933"/>
                  <a:pt x="16155" y="8785"/>
                </a:cubicBezTo>
                <a:cubicBezTo>
                  <a:pt x="16155" y="8647"/>
                  <a:pt x="16045" y="8537"/>
                  <a:pt x="15907" y="8537"/>
                </a:cubicBezTo>
                <a:close/>
                <a:moveTo>
                  <a:pt x="17127" y="8537"/>
                </a:moveTo>
                <a:cubicBezTo>
                  <a:pt x="16907" y="8537"/>
                  <a:pt x="16797" y="8803"/>
                  <a:pt x="16954" y="8960"/>
                </a:cubicBezTo>
                <a:cubicBezTo>
                  <a:pt x="17004" y="9010"/>
                  <a:pt x="17065" y="9032"/>
                  <a:pt x="17125" y="9032"/>
                </a:cubicBezTo>
                <a:cubicBezTo>
                  <a:pt x="17252" y="9032"/>
                  <a:pt x="17374" y="8933"/>
                  <a:pt x="17374" y="8785"/>
                </a:cubicBezTo>
                <a:cubicBezTo>
                  <a:pt x="17374" y="8647"/>
                  <a:pt x="17264" y="8537"/>
                  <a:pt x="17127" y="8537"/>
                </a:cubicBezTo>
                <a:close/>
                <a:moveTo>
                  <a:pt x="18349" y="8537"/>
                </a:moveTo>
                <a:cubicBezTo>
                  <a:pt x="18126" y="8537"/>
                  <a:pt x="18017" y="8803"/>
                  <a:pt x="18173" y="8960"/>
                </a:cubicBezTo>
                <a:cubicBezTo>
                  <a:pt x="18224" y="9010"/>
                  <a:pt x="18285" y="9032"/>
                  <a:pt x="18345" y="9032"/>
                </a:cubicBezTo>
                <a:cubicBezTo>
                  <a:pt x="18472" y="9032"/>
                  <a:pt x="18593" y="8933"/>
                  <a:pt x="18593" y="8785"/>
                </a:cubicBezTo>
                <a:cubicBezTo>
                  <a:pt x="18593" y="8647"/>
                  <a:pt x="18483" y="8537"/>
                  <a:pt x="18349" y="8537"/>
                </a:cubicBezTo>
                <a:close/>
                <a:moveTo>
                  <a:pt x="19568" y="8537"/>
                </a:moveTo>
                <a:cubicBezTo>
                  <a:pt x="19345" y="8537"/>
                  <a:pt x="19236" y="8803"/>
                  <a:pt x="19392" y="8960"/>
                </a:cubicBezTo>
                <a:cubicBezTo>
                  <a:pt x="19443" y="9010"/>
                  <a:pt x="19504" y="9032"/>
                  <a:pt x="19564" y="9032"/>
                </a:cubicBezTo>
                <a:cubicBezTo>
                  <a:pt x="19691" y="9032"/>
                  <a:pt x="19812" y="8933"/>
                  <a:pt x="19812" y="8785"/>
                </a:cubicBezTo>
                <a:cubicBezTo>
                  <a:pt x="19812" y="8647"/>
                  <a:pt x="19703" y="8537"/>
                  <a:pt x="19568" y="8537"/>
                </a:cubicBezTo>
                <a:close/>
                <a:moveTo>
                  <a:pt x="20787" y="8537"/>
                </a:moveTo>
                <a:cubicBezTo>
                  <a:pt x="20567" y="8537"/>
                  <a:pt x="20458" y="8803"/>
                  <a:pt x="20611" y="8960"/>
                </a:cubicBezTo>
                <a:cubicBezTo>
                  <a:pt x="20662" y="9010"/>
                  <a:pt x="20724" y="9032"/>
                  <a:pt x="20784" y="9032"/>
                </a:cubicBezTo>
                <a:cubicBezTo>
                  <a:pt x="20912" y="9032"/>
                  <a:pt x="21034" y="8933"/>
                  <a:pt x="21034" y="8785"/>
                </a:cubicBezTo>
                <a:cubicBezTo>
                  <a:pt x="21031" y="8647"/>
                  <a:pt x="20922" y="8537"/>
                  <a:pt x="20787" y="8537"/>
                </a:cubicBezTo>
                <a:close/>
                <a:moveTo>
                  <a:pt x="22006" y="8537"/>
                </a:moveTo>
                <a:cubicBezTo>
                  <a:pt x="21786" y="8537"/>
                  <a:pt x="21677" y="8803"/>
                  <a:pt x="21830" y="8960"/>
                </a:cubicBezTo>
                <a:cubicBezTo>
                  <a:pt x="21881" y="9010"/>
                  <a:pt x="21943" y="9032"/>
                  <a:pt x="22003" y="9032"/>
                </a:cubicBezTo>
                <a:cubicBezTo>
                  <a:pt x="22131" y="9032"/>
                  <a:pt x="22253" y="8933"/>
                  <a:pt x="22253" y="8785"/>
                </a:cubicBezTo>
                <a:cubicBezTo>
                  <a:pt x="22253" y="8647"/>
                  <a:pt x="22141" y="8537"/>
                  <a:pt x="22006" y="8537"/>
                </a:cubicBezTo>
                <a:close/>
                <a:moveTo>
                  <a:pt x="23225" y="8537"/>
                </a:moveTo>
                <a:cubicBezTo>
                  <a:pt x="23006" y="8537"/>
                  <a:pt x="22896" y="8803"/>
                  <a:pt x="23049" y="8960"/>
                </a:cubicBezTo>
                <a:cubicBezTo>
                  <a:pt x="23100" y="9010"/>
                  <a:pt x="23162" y="9032"/>
                  <a:pt x="23222" y="9032"/>
                </a:cubicBezTo>
                <a:cubicBezTo>
                  <a:pt x="23350" y="9032"/>
                  <a:pt x="23472" y="8933"/>
                  <a:pt x="23472" y="8785"/>
                </a:cubicBezTo>
                <a:cubicBezTo>
                  <a:pt x="23472" y="8647"/>
                  <a:pt x="23363" y="8537"/>
                  <a:pt x="23225" y="8537"/>
                </a:cubicBezTo>
                <a:close/>
                <a:moveTo>
                  <a:pt x="24444" y="8537"/>
                </a:moveTo>
                <a:cubicBezTo>
                  <a:pt x="24225" y="8537"/>
                  <a:pt x="24115" y="8803"/>
                  <a:pt x="24272" y="8960"/>
                </a:cubicBezTo>
                <a:cubicBezTo>
                  <a:pt x="24321" y="9010"/>
                  <a:pt x="24382" y="9032"/>
                  <a:pt x="24442" y="9032"/>
                </a:cubicBezTo>
                <a:cubicBezTo>
                  <a:pt x="24569" y="9032"/>
                  <a:pt x="24692" y="8933"/>
                  <a:pt x="24692" y="8785"/>
                </a:cubicBezTo>
                <a:cubicBezTo>
                  <a:pt x="24692" y="8647"/>
                  <a:pt x="24582" y="8537"/>
                  <a:pt x="24444" y="8537"/>
                </a:cubicBezTo>
                <a:close/>
                <a:moveTo>
                  <a:pt x="54" y="9756"/>
                </a:moveTo>
                <a:cubicBezTo>
                  <a:pt x="38" y="9756"/>
                  <a:pt x="19" y="9759"/>
                  <a:pt x="0" y="9762"/>
                </a:cubicBezTo>
                <a:lnTo>
                  <a:pt x="0" y="10245"/>
                </a:lnTo>
                <a:cubicBezTo>
                  <a:pt x="18" y="10249"/>
                  <a:pt x="36" y="10251"/>
                  <a:pt x="53" y="10251"/>
                </a:cubicBezTo>
                <a:cubicBezTo>
                  <a:pt x="177" y="10251"/>
                  <a:pt x="285" y="10158"/>
                  <a:pt x="301" y="10032"/>
                </a:cubicBezTo>
                <a:cubicBezTo>
                  <a:pt x="317" y="9885"/>
                  <a:pt x="201" y="9759"/>
                  <a:pt x="54" y="9759"/>
                </a:cubicBezTo>
                <a:lnTo>
                  <a:pt x="54" y="9756"/>
                </a:lnTo>
                <a:close/>
                <a:moveTo>
                  <a:pt x="1276" y="9756"/>
                </a:moveTo>
                <a:cubicBezTo>
                  <a:pt x="1053" y="9756"/>
                  <a:pt x="944" y="10022"/>
                  <a:pt x="1100" y="10179"/>
                </a:cubicBezTo>
                <a:cubicBezTo>
                  <a:pt x="1150" y="10229"/>
                  <a:pt x="1211" y="10251"/>
                  <a:pt x="1271" y="10251"/>
                </a:cubicBezTo>
                <a:cubicBezTo>
                  <a:pt x="1398" y="10251"/>
                  <a:pt x="1520" y="10152"/>
                  <a:pt x="1520" y="10004"/>
                </a:cubicBezTo>
                <a:cubicBezTo>
                  <a:pt x="1520" y="9869"/>
                  <a:pt x="1410" y="9756"/>
                  <a:pt x="1276" y="9756"/>
                </a:cubicBezTo>
                <a:close/>
                <a:moveTo>
                  <a:pt x="2495" y="9756"/>
                </a:moveTo>
                <a:cubicBezTo>
                  <a:pt x="2272" y="9756"/>
                  <a:pt x="2163" y="10022"/>
                  <a:pt x="2319" y="10179"/>
                </a:cubicBezTo>
                <a:cubicBezTo>
                  <a:pt x="2370" y="10229"/>
                  <a:pt x="2431" y="10251"/>
                  <a:pt x="2491" y="10251"/>
                </a:cubicBezTo>
                <a:cubicBezTo>
                  <a:pt x="2618" y="10251"/>
                  <a:pt x="2739" y="10152"/>
                  <a:pt x="2739" y="10004"/>
                </a:cubicBezTo>
                <a:cubicBezTo>
                  <a:pt x="2739" y="9869"/>
                  <a:pt x="2630" y="9756"/>
                  <a:pt x="2495" y="9756"/>
                </a:cubicBezTo>
                <a:close/>
                <a:moveTo>
                  <a:pt x="3714" y="9756"/>
                </a:moveTo>
                <a:cubicBezTo>
                  <a:pt x="3494" y="9756"/>
                  <a:pt x="3385" y="10022"/>
                  <a:pt x="3538" y="10179"/>
                </a:cubicBezTo>
                <a:cubicBezTo>
                  <a:pt x="3589" y="10229"/>
                  <a:pt x="3651" y="10251"/>
                  <a:pt x="3711" y="10251"/>
                </a:cubicBezTo>
                <a:cubicBezTo>
                  <a:pt x="3839" y="10251"/>
                  <a:pt x="3961" y="10152"/>
                  <a:pt x="3961" y="10004"/>
                </a:cubicBezTo>
                <a:cubicBezTo>
                  <a:pt x="3961" y="9869"/>
                  <a:pt x="3849" y="9756"/>
                  <a:pt x="3714" y="9756"/>
                </a:cubicBezTo>
                <a:close/>
                <a:moveTo>
                  <a:pt x="4933" y="9756"/>
                </a:moveTo>
                <a:cubicBezTo>
                  <a:pt x="4713" y="9756"/>
                  <a:pt x="4604" y="10022"/>
                  <a:pt x="4757" y="10179"/>
                </a:cubicBezTo>
                <a:cubicBezTo>
                  <a:pt x="4808" y="10229"/>
                  <a:pt x="4870" y="10251"/>
                  <a:pt x="4930" y="10251"/>
                </a:cubicBezTo>
                <a:cubicBezTo>
                  <a:pt x="5058" y="10251"/>
                  <a:pt x="5180" y="10152"/>
                  <a:pt x="5180" y="10004"/>
                </a:cubicBezTo>
                <a:cubicBezTo>
                  <a:pt x="5180" y="9869"/>
                  <a:pt x="5068" y="9756"/>
                  <a:pt x="4933" y="9756"/>
                </a:cubicBezTo>
                <a:close/>
                <a:moveTo>
                  <a:pt x="6152" y="9756"/>
                </a:moveTo>
                <a:cubicBezTo>
                  <a:pt x="5933" y="9756"/>
                  <a:pt x="5823" y="10022"/>
                  <a:pt x="5976" y="10179"/>
                </a:cubicBezTo>
                <a:cubicBezTo>
                  <a:pt x="6027" y="10229"/>
                  <a:pt x="6089" y="10251"/>
                  <a:pt x="6149" y="10251"/>
                </a:cubicBezTo>
                <a:cubicBezTo>
                  <a:pt x="6277" y="10251"/>
                  <a:pt x="6399" y="10152"/>
                  <a:pt x="6399" y="10004"/>
                </a:cubicBezTo>
                <a:cubicBezTo>
                  <a:pt x="6399" y="9869"/>
                  <a:pt x="6290" y="9756"/>
                  <a:pt x="6152" y="9756"/>
                </a:cubicBezTo>
                <a:close/>
                <a:moveTo>
                  <a:pt x="7371" y="9756"/>
                </a:moveTo>
                <a:cubicBezTo>
                  <a:pt x="7152" y="9756"/>
                  <a:pt x="7042" y="10022"/>
                  <a:pt x="7199" y="10179"/>
                </a:cubicBezTo>
                <a:cubicBezTo>
                  <a:pt x="7248" y="10229"/>
                  <a:pt x="7309" y="10251"/>
                  <a:pt x="7369" y="10251"/>
                </a:cubicBezTo>
                <a:cubicBezTo>
                  <a:pt x="7496" y="10251"/>
                  <a:pt x="7619" y="10152"/>
                  <a:pt x="7619" y="10004"/>
                </a:cubicBezTo>
                <a:cubicBezTo>
                  <a:pt x="7619" y="9869"/>
                  <a:pt x="7509" y="9756"/>
                  <a:pt x="7371" y="9756"/>
                </a:cubicBezTo>
                <a:close/>
                <a:moveTo>
                  <a:pt x="8590" y="9756"/>
                </a:moveTo>
                <a:cubicBezTo>
                  <a:pt x="8371" y="9756"/>
                  <a:pt x="8261" y="10022"/>
                  <a:pt x="8418" y="10179"/>
                </a:cubicBezTo>
                <a:cubicBezTo>
                  <a:pt x="8467" y="10229"/>
                  <a:pt x="8528" y="10251"/>
                  <a:pt x="8588" y="10251"/>
                </a:cubicBezTo>
                <a:cubicBezTo>
                  <a:pt x="8715" y="10251"/>
                  <a:pt x="8838" y="10152"/>
                  <a:pt x="8838" y="10004"/>
                </a:cubicBezTo>
                <a:cubicBezTo>
                  <a:pt x="8838" y="9869"/>
                  <a:pt x="8728" y="9756"/>
                  <a:pt x="8590" y="9756"/>
                </a:cubicBezTo>
                <a:close/>
                <a:moveTo>
                  <a:pt x="9812" y="9756"/>
                </a:moveTo>
                <a:cubicBezTo>
                  <a:pt x="9590" y="9756"/>
                  <a:pt x="9480" y="10022"/>
                  <a:pt x="9637" y="10179"/>
                </a:cubicBezTo>
                <a:cubicBezTo>
                  <a:pt x="9686" y="10229"/>
                  <a:pt x="9747" y="10251"/>
                  <a:pt x="9807" y="10251"/>
                </a:cubicBezTo>
                <a:cubicBezTo>
                  <a:pt x="9934" y="10251"/>
                  <a:pt x="10057" y="10152"/>
                  <a:pt x="10057" y="10004"/>
                </a:cubicBezTo>
                <a:cubicBezTo>
                  <a:pt x="10057" y="9869"/>
                  <a:pt x="9947" y="9756"/>
                  <a:pt x="9812" y="9756"/>
                </a:cubicBezTo>
                <a:close/>
                <a:moveTo>
                  <a:pt x="11031" y="9756"/>
                </a:moveTo>
                <a:cubicBezTo>
                  <a:pt x="10809" y="9756"/>
                  <a:pt x="10699" y="10022"/>
                  <a:pt x="10856" y="10179"/>
                </a:cubicBezTo>
                <a:cubicBezTo>
                  <a:pt x="10906" y="10229"/>
                  <a:pt x="10968" y="10251"/>
                  <a:pt x="11028" y="10251"/>
                </a:cubicBezTo>
                <a:cubicBezTo>
                  <a:pt x="11155" y="10251"/>
                  <a:pt x="11276" y="10152"/>
                  <a:pt x="11276" y="10004"/>
                </a:cubicBezTo>
                <a:cubicBezTo>
                  <a:pt x="11276" y="9869"/>
                  <a:pt x="11166" y="9756"/>
                  <a:pt x="11031" y="9756"/>
                </a:cubicBezTo>
                <a:close/>
                <a:moveTo>
                  <a:pt x="12250" y="9756"/>
                </a:moveTo>
                <a:cubicBezTo>
                  <a:pt x="12031" y="9756"/>
                  <a:pt x="11921" y="10022"/>
                  <a:pt x="12075" y="10179"/>
                </a:cubicBezTo>
                <a:cubicBezTo>
                  <a:pt x="12125" y="10229"/>
                  <a:pt x="12187" y="10251"/>
                  <a:pt x="12248" y="10251"/>
                </a:cubicBezTo>
                <a:cubicBezTo>
                  <a:pt x="12375" y="10251"/>
                  <a:pt x="12498" y="10152"/>
                  <a:pt x="12498" y="10004"/>
                </a:cubicBezTo>
                <a:cubicBezTo>
                  <a:pt x="12495" y="9869"/>
                  <a:pt x="12385" y="9756"/>
                  <a:pt x="12250" y="9756"/>
                </a:cubicBezTo>
                <a:close/>
                <a:moveTo>
                  <a:pt x="13469" y="9756"/>
                </a:moveTo>
                <a:cubicBezTo>
                  <a:pt x="13250" y="9756"/>
                  <a:pt x="13140" y="10022"/>
                  <a:pt x="13294" y="10179"/>
                </a:cubicBezTo>
                <a:cubicBezTo>
                  <a:pt x="13344" y="10229"/>
                  <a:pt x="13406" y="10251"/>
                  <a:pt x="13467" y="10251"/>
                </a:cubicBezTo>
                <a:cubicBezTo>
                  <a:pt x="13594" y="10251"/>
                  <a:pt x="13717" y="10152"/>
                  <a:pt x="13717" y="10004"/>
                </a:cubicBezTo>
                <a:cubicBezTo>
                  <a:pt x="13717" y="9869"/>
                  <a:pt x="13604" y="9756"/>
                  <a:pt x="13469" y="9756"/>
                </a:cubicBezTo>
                <a:close/>
                <a:moveTo>
                  <a:pt x="14688" y="9756"/>
                </a:moveTo>
                <a:cubicBezTo>
                  <a:pt x="14469" y="9756"/>
                  <a:pt x="14359" y="10022"/>
                  <a:pt x="14513" y="10179"/>
                </a:cubicBezTo>
                <a:cubicBezTo>
                  <a:pt x="14563" y="10229"/>
                  <a:pt x="14625" y="10251"/>
                  <a:pt x="14686" y="10251"/>
                </a:cubicBezTo>
                <a:cubicBezTo>
                  <a:pt x="14813" y="10251"/>
                  <a:pt x="14936" y="10152"/>
                  <a:pt x="14936" y="10004"/>
                </a:cubicBezTo>
                <a:cubicBezTo>
                  <a:pt x="14936" y="9869"/>
                  <a:pt x="14823" y="9756"/>
                  <a:pt x="14688" y="9756"/>
                </a:cubicBezTo>
                <a:close/>
                <a:moveTo>
                  <a:pt x="15907" y="9756"/>
                </a:moveTo>
                <a:cubicBezTo>
                  <a:pt x="15688" y="9756"/>
                  <a:pt x="15578" y="10022"/>
                  <a:pt x="15735" y="10179"/>
                </a:cubicBezTo>
                <a:cubicBezTo>
                  <a:pt x="15785" y="10229"/>
                  <a:pt x="15846" y="10251"/>
                  <a:pt x="15906" y="10251"/>
                </a:cubicBezTo>
                <a:cubicBezTo>
                  <a:pt x="16033" y="10251"/>
                  <a:pt x="16155" y="10152"/>
                  <a:pt x="16155" y="10004"/>
                </a:cubicBezTo>
                <a:cubicBezTo>
                  <a:pt x="16155" y="9869"/>
                  <a:pt x="16045" y="9756"/>
                  <a:pt x="15907" y="9756"/>
                </a:cubicBezTo>
                <a:close/>
                <a:moveTo>
                  <a:pt x="17127" y="9756"/>
                </a:moveTo>
                <a:cubicBezTo>
                  <a:pt x="16907" y="9756"/>
                  <a:pt x="16797" y="10022"/>
                  <a:pt x="16954" y="10179"/>
                </a:cubicBezTo>
                <a:cubicBezTo>
                  <a:pt x="17004" y="10229"/>
                  <a:pt x="17065" y="10251"/>
                  <a:pt x="17125" y="10251"/>
                </a:cubicBezTo>
                <a:cubicBezTo>
                  <a:pt x="17252" y="10251"/>
                  <a:pt x="17374" y="10152"/>
                  <a:pt x="17374" y="10004"/>
                </a:cubicBezTo>
                <a:cubicBezTo>
                  <a:pt x="17374" y="9869"/>
                  <a:pt x="17264" y="9756"/>
                  <a:pt x="17127" y="9756"/>
                </a:cubicBezTo>
                <a:close/>
                <a:moveTo>
                  <a:pt x="18349" y="9756"/>
                </a:moveTo>
                <a:cubicBezTo>
                  <a:pt x="18126" y="9756"/>
                  <a:pt x="18017" y="10022"/>
                  <a:pt x="18173" y="10179"/>
                </a:cubicBezTo>
                <a:cubicBezTo>
                  <a:pt x="18223" y="10229"/>
                  <a:pt x="18284" y="10251"/>
                  <a:pt x="18344" y="10251"/>
                </a:cubicBezTo>
                <a:cubicBezTo>
                  <a:pt x="18471" y="10251"/>
                  <a:pt x="18593" y="10152"/>
                  <a:pt x="18593" y="10004"/>
                </a:cubicBezTo>
                <a:cubicBezTo>
                  <a:pt x="18593" y="9869"/>
                  <a:pt x="18483" y="9756"/>
                  <a:pt x="18349" y="9756"/>
                </a:cubicBezTo>
                <a:close/>
                <a:moveTo>
                  <a:pt x="19568" y="9756"/>
                </a:moveTo>
                <a:cubicBezTo>
                  <a:pt x="19348" y="9756"/>
                  <a:pt x="19236" y="10022"/>
                  <a:pt x="19392" y="10179"/>
                </a:cubicBezTo>
                <a:cubicBezTo>
                  <a:pt x="19443" y="10229"/>
                  <a:pt x="19504" y="10251"/>
                  <a:pt x="19564" y="10251"/>
                </a:cubicBezTo>
                <a:cubicBezTo>
                  <a:pt x="19691" y="10251"/>
                  <a:pt x="19812" y="10152"/>
                  <a:pt x="19812" y="10004"/>
                </a:cubicBezTo>
                <a:cubicBezTo>
                  <a:pt x="19812" y="9869"/>
                  <a:pt x="19703" y="9756"/>
                  <a:pt x="19568" y="9756"/>
                </a:cubicBezTo>
                <a:close/>
                <a:moveTo>
                  <a:pt x="20787" y="9756"/>
                </a:moveTo>
                <a:cubicBezTo>
                  <a:pt x="20567" y="9756"/>
                  <a:pt x="20458" y="10022"/>
                  <a:pt x="20611" y="10179"/>
                </a:cubicBezTo>
                <a:cubicBezTo>
                  <a:pt x="20662" y="10229"/>
                  <a:pt x="20724" y="10251"/>
                  <a:pt x="20784" y="10251"/>
                </a:cubicBezTo>
                <a:cubicBezTo>
                  <a:pt x="20912" y="10251"/>
                  <a:pt x="21034" y="10152"/>
                  <a:pt x="21034" y="10004"/>
                </a:cubicBezTo>
                <a:cubicBezTo>
                  <a:pt x="21031" y="9869"/>
                  <a:pt x="20922" y="9756"/>
                  <a:pt x="20787" y="9756"/>
                </a:cubicBezTo>
                <a:close/>
                <a:moveTo>
                  <a:pt x="22006" y="9756"/>
                </a:moveTo>
                <a:cubicBezTo>
                  <a:pt x="21786" y="9756"/>
                  <a:pt x="21677" y="10022"/>
                  <a:pt x="21830" y="10179"/>
                </a:cubicBezTo>
                <a:cubicBezTo>
                  <a:pt x="21881" y="10229"/>
                  <a:pt x="21943" y="10251"/>
                  <a:pt x="22003" y="10251"/>
                </a:cubicBezTo>
                <a:cubicBezTo>
                  <a:pt x="22131" y="10251"/>
                  <a:pt x="22253" y="10152"/>
                  <a:pt x="22253" y="10004"/>
                </a:cubicBezTo>
                <a:cubicBezTo>
                  <a:pt x="22253" y="9869"/>
                  <a:pt x="22141" y="9756"/>
                  <a:pt x="22006" y="9756"/>
                </a:cubicBezTo>
                <a:close/>
                <a:moveTo>
                  <a:pt x="23225" y="9756"/>
                </a:moveTo>
                <a:cubicBezTo>
                  <a:pt x="23006" y="9756"/>
                  <a:pt x="22896" y="10022"/>
                  <a:pt x="23049" y="10179"/>
                </a:cubicBezTo>
                <a:cubicBezTo>
                  <a:pt x="23100" y="10229"/>
                  <a:pt x="23162" y="10251"/>
                  <a:pt x="23222" y="10251"/>
                </a:cubicBezTo>
                <a:cubicBezTo>
                  <a:pt x="23350" y="10251"/>
                  <a:pt x="23472" y="10152"/>
                  <a:pt x="23472" y="10004"/>
                </a:cubicBezTo>
                <a:cubicBezTo>
                  <a:pt x="23472" y="9869"/>
                  <a:pt x="23363" y="9756"/>
                  <a:pt x="23225" y="9756"/>
                </a:cubicBezTo>
                <a:close/>
                <a:moveTo>
                  <a:pt x="24444" y="9756"/>
                </a:moveTo>
                <a:cubicBezTo>
                  <a:pt x="24225" y="9756"/>
                  <a:pt x="24115" y="10022"/>
                  <a:pt x="24272" y="10179"/>
                </a:cubicBezTo>
                <a:cubicBezTo>
                  <a:pt x="24321" y="10229"/>
                  <a:pt x="24382" y="10251"/>
                  <a:pt x="24442" y="10251"/>
                </a:cubicBezTo>
                <a:cubicBezTo>
                  <a:pt x="24569" y="10251"/>
                  <a:pt x="24692" y="10152"/>
                  <a:pt x="24692" y="10004"/>
                </a:cubicBezTo>
                <a:cubicBezTo>
                  <a:pt x="24692" y="9869"/>
                  <a:pt x="24582" y="9756"/>
                  <a:pt x="24444" y="9756"/>
                </a:cubicBezTo>
                <a:close/>
                <a:moveTo>
                  <a:pt x="24445" y="10976"/>
                </a:moveTo>
                <a:cubicBezTo>
                  <a:pt x="24315" y="10976"/>
                  <a:pt x="24197" y="11078"/>
                  <a:pt x="24200" y="11223"/>
                </a:cubicBezTo>
                <a:cubicBezTo>
                  <a:pt x="24200" y="11332"/>
                  <a:pt x="24272" y="11430"/>
                  <a:pt x="24378" y="11461"/>
                </a:cubicBezTo>
                <a:cubicBezTo>
                  <a:pt x="24444" y="11310"/>
                  <a:pt x="24510" y="11160"/>
                  <a:pt x="24569" y="11010"/>
                </a:cubicBezTo>
                <a:cubicBezTo>
                  <a:pt x="24529" y="10987"/>
                  <a:pt x="24486" y="10976"/>
                  <a:pt x="24445" y="10976"/>
                </a:cubicBezTo>
                <a:close/>
                <a:moveTo>
                  <a:pt x="54" y="10978"/>
                </a:moveTo>
                <a:cubicBezTo>
                  <a:pt x="38" y="10978"/>
                  <a:pt x="19" y="10978"/>
                  <a:pt x="0" y="10981"/>
                </a:cubicBezTo>
                <a:lnTo>
                  <a:pt x="0" y="11464"/>
                </a:lnTo>
                <a:cubicBezTo>
                  <a:pt x="18" y="11468"/>
                  <a:pt x="36" y="11470"/>
                  <a:pt x="53" y="11470"/>
                </a:cubicBezTo>
                <a:cubicBezTo>
                  <a:pt x="177" y="11470"/>
                  <a:pt x="285" y="11377"/>
                  <a:pt x="301" y="11251"/>
                </a:cubicBezTo>
                <a:cubicBezTo>
                  <a:pt x="317" y="11104"/>
                  <a:pt x="201" y="10978"/>
                  <a:pt x="54" y="10978"/>
                </a:cubicBezTo>
                <a:close/>
                <a:moveTo>
                  <a:pt x="1276" y="10978"/>
                </a:moveTo>
                <a:cubicBezTo>
                  <a:pt x="1053" y="10978"/>
                  <a:pt x="944" y="11242"/>
                  <a:pt x="1100" y="11398"/>
                </a:cubicBezTo>
                <a:cubicBezTo>
                  <a:pt x="1150" y="11448"/>
                  <a:pt x="1211" y="11470"/>
                  <a:pt x="1271" y="11470"/>
                </a:cubicBezTo>
                <a:cubicBezTo>
                  <a:pt x="1398" y="11470"/>
                  <a:pt x="1520" y="11371"/>
                  <a:pt x="1520" y="11223"/>
                </a:cubicBezTo>
                <a:cubicBezTo>
                  <a:pt x="1520" y="11088"/>
                  <a:pt x="1410" y="10978"/>
                  <a:pt x="1276" y="10978"/>
                </a:cubicBezTo>
                <a:close/>
                <a:moveTo>
                  <a:pt x="3714" y="10978"/>
                </a:moveTo>
                <a:cubicBezTo>
                  <a:pt x="3494" y="10978"/>
                  <a:pt x="3385" y="11242"/>
                  <a:pt x="3538" y="11398"/>
                </a:cubicBezTo>
                <a:cubicBezTo>
                  <a:pt x="3589" y="11448"/>
                  <a:pt x="3650" y="11470"/>
                  <a:pt x="3711" y="11470"/>
                </a:cubicBezTo>
                <a:cubicBezTo>
                  <a:pt x="3838" y="11470"/>
                  <a:pt x="3959" y="11371"/>
                  <a:pt x="3961" y="11223"/>
                </a:cubicBezTo>
                <a:cubicBezTo>
                  <a:pt x="3961" y="11088"/>
                  <a:pt x="3849" y="10978"/>
                  <a:pt x="3714" y="10978"/>
                </a:cubicBezTo>
                <a:close/>
                <a:moveTo>
                  <a:pt x="6152" y="10975"/>
                </a:moveTo>
                <a:cubicBezTo>
                  <a:pt x="5933" y="10975"/>
                  <a:pt x="5823" y="11242"/>
                  <a:pt x="5976" y="11398"/>
                </a:cubicBezTo>
                <a:cubicBezTo>
                  <a:pt x="6027" y="11448"/>
                  <a:pt x="6089" y="11470"/>
                  <a:pt x="6149" y="11470"/>
                </a:cubicBezTo>
                <a:cubicBezTo>
                  <a:pt x="6277" y="11470"/>
                  <a:pt x="6399" y="11371"/>
                  <a:pt x="6399" y="11223"/>
                </a:cubicBezTo>
                <a:cubicBezTo>
                  <a:pt x="6399" y="11088"/>
                  <a:pt x="6290" y="10978"/>
                  <a:pt x="6152" y="10978"/>
                </a:cubicBezTo>
                <a:lnTo>
                  <a:pt x="6152" y="10975"/>
                </a:lnTo>
                <a:close/>
                <a:moveTo>
                  <a:pt x="7371" y="10975"/>
                </a:moveTo>
                <a:cubicBezTo>
                  <a:pt x="7152" y="10975"/>
                  <a:pt x="7042" y="11242"/>
                  <a:pt x="7199" y="11398"/>
                </a:cubicBezTo>
                <a:cubicBezTo>
                  <a:pt x="7248" y="11448"/>
                  <a:pt x="7309" y="11470"/>
                  <a:pt x="7369" y="11470"/>
                </a:cubicBezTo>
                <a:cubicBezTo>
                  <a:pt x="7496" y="11470"/>
                  <a:pt x="7619" y="11371"/>
                  <a:pt x="7619" y="11223"/>
                </a:cubicBezTo>
                <a:cubicBezTo>
                  <a:pt x="7619" y="11088"/>
                  <a:pt x="7509" y="10978"/>
                  <a:pt x="7371" y="10978"/>
                </a:cubicBezTo>
                <a:lnTo>
                  <a:pt x="7371" y="10975"/>
                </a:lnTo>
                <a:close/>
                <a:moveTo>
                  <a:pt x="8590" y="10975"/>
                </a:moveTo>
                <a:cubicBezTo>
                  <a:pt x="8371" y="10975"/>
                  <a:pt x="8261" y="11242"/>
                  <a:pt x="8418" y="11398"/>
                </a:cubicBezTo>
                <a:cubicBezTo>
                  <a:pt x="8467" y="11448"/>
                  <a:pt x="8528" y="11470"/>
                  <a:pt x="8588" y="11470"/>
                </a:cubicBezTo>
                <a:cubicBezTo>
                  <a:pt x="8715" y="11470"/>
                  <a:pt x="8838" y="11371"/>
                  <a:pt x="8838" y="11223"/>
                </a:cubicBezTo>
                <a:cubicBezTo>
                  <a:pt x="8838" y="11088"/>
                  <a:pt x="8728" y="10978"/>
                  <a:pt x="8590" y="10978"/>
                </a:cubicBezTo>
                <a:lnTo>
                  <a:pt x="8590" y="10975"/>
                </a:lnTo>
                <a:close/>
                <a:moveTo>
                  <a:pt x="9812" y="10975"/>
                </a:moveTo>
                <a:cubicBezTo>
                  <a:pt x="9590" y="10975"/>
                  <a:pt x="9480" y="11242"/>
                  <a:pt x="9637" y="11398"/>
                </a:cubicBezTo>
                <a:cubicBezTo>
                  <a:pt x="9686" y="11448"/>
                  <a:pt x="9747" y="11470"/>
                  <a:pt x="9807" y="11470"/>
                </a:cubicBezTo>
                <a:cubicBezTo>
                  <a:pt x="9934" y="11470"/>
                  <a:pt x="10057" y="11371"/>
                  <a:pt x="10057" y="11223"/>
                </a:cubicBezTo>
                <a:cubicBezTo>
                  <a:pt x="10057" y="11088"/>
                  <a:pt x="9947" y="10978"/>
                  <a:pt x="9812" y="10978"/>
                </a:cubicBezTo>
                <a:lnTo>
                  <a:pt x="9812" y="10975"/>
                </a:lnTo>
                <a:close/>
                <a:moveTo>
                  <a:pt x="11031" y="10975"/>
                </a:moveTo>
                <a:cubicBezTo>
                  <a:pt x="10809" y="10975"/>
                  <a:pt x="10699" y="11242"/>
                  <a:pt x="10856" y="11398"/>
                </a:cubicBezTo>
                <a:cubicBezTo>
                  <a:pt x="10906" y="11448"/>
                  <a:pt x="10968" y="11470"/>
                  <a:pt x="11028" y="11470"/>
                </a:cubicBezTo>
                <a:cubicBezTo>
                  <a:pt x="11155" y="11470"/>
                  <a:pt x="11276" y="11371"/>
                  <a:pt x="11276" y="11223"/>
                </a:cubicBezTo>
                <a:cubicBezTo>
                  <a:pt x="11276" y="11088"/>
                  <a:pt x="11166" y="10978"/>
                  <a:pt x="11031" y="10978"/>
                </a:cubicBezTo>
                <a:lnTo>
                  <a:pt x="11031" y="10975"/>
                </a:lnTo>
                <a:close/>
                <a:moveTo>
                  <a:pt x="12250" y="10975"/>
                </a:moveTo>
                <a:cubicBezTo>
                  <a:pt x="12031" y="10975"/>
                  <a:pt x="11921" y="11242"/>
                  <a:pt x="12075" y="11398"/>
                </a:cubicBezTo>
                <a:cubicBezTo>
                  <a:pt x="12125" y="11448"/>
                  <a:pt x="12187" y="11470"/>
                  <a:pt x="12248" y="11470"/>
                </a:cubicBezTo>
                <a:cubicBezTo>
                  <a:pt x="12375" y="11470"/>
                  <a:pt x="12498" y="11371"/>
                  <a:pt x="12498" y="11223"/>
                </a:cubicBezTo>
                <a:cubicBezTo>
                  <a:pt x="12498" y="11088"/>
                  <a:pt x="12385" y="10978"/>
                  <a:pt x="12250" y="10978"/>
                </a:cubicBezTo>
                <a:lnTo>
                  <a:pt x="12250" y="10975"/>
                </a:lnTo>
                <a:close/>
                <a:moveTo>
                  <a:pt x="13469" y="10975"/>
                </a:moveTo>
                <a:cubicBezTo>
                  <a:pt x="13250" y="10975"/>
                  <a:pt x="13140" y="11242"/>
                  <a:pt x="13294" y="11398"/>
                </a:cubicBezTo>
                <a:cubicBezTo>
                  <a:pt x="13344" y="11448"/>
                  <a:pt x="13406" y="11470"/>
                  <a:pt x="13467" y="11470"/>
                </a:cubicBezTo>
                <a:cubicBezTo>
                  <a:pt x="13594" y="11470"/>
                  <a:pt x="13717" y="11371"/>
                  <a:pt x="13717" y="11223"/>
                </a:cubicBezTo>
                <a:cubicBezTo>
                  <a:pt x="13717" y="11088"/>
                  <a:pt x="13604" y="10978"/>
                  <a:pt x="13469" y="10978"/>
                </a:cubicBezTo>
                <a:lnTo>
                  <a:pt x="13469" y="10975"/>
                </a:lnTo>
                <a:close/>
                <a:moveTo>
                  <a:pt x="14688" y="10975"/>
                </a:moveTo>
                <a:cubicBezTo>
                  <a:pt x="14469" y="10975"/>
                  <a:pt x="14359" y="11242"/>
                  <a:pt x="14513" y="11398"/>
                </a:cubicBezTo>
                <a:cubicBezTo>
                  <a:pt x="14563" y="11448"/>
                  <a:pt x="14625" y="11470"/>
                  <a:pt x="14686" y="11470"/>
                </a:cubicBezTo>
                <a:cubicBezTo>
                  <a:pt x="14813" y="11470"/>
                  <a:pt x="14936" y="11371"/>
                  <a:pt x="14936" y="11223"/>
                </a:cubicBezTo>
                <a:cubicBezTo>
                  <a:pt x="14936" y="11088"/>
                  <a:pt x="14823" y="10978"/>
                  <a:pt x="14688" y="10978"/>
                </a:cubicBezTo>
                <a:lnTo>
                  <a:pt x="14688" y="10975"/>
                </a:lnTo>
                <a:close/>
                <a:moveTo>
                  <a:pt x="15907" y="10975"/>
                </a:moveTo>
                <a:cubicBezTo>
                  <a:pt x="15688" y="10975"/>
                  <a:pt x="15578" y="11242"/>
                  <a:pt x="15735" y="11398"/>
                </a:cubicBezTo>
                <a:cubicBezTo>
                  <a:pt x="15785" y="11448"/>
                  <a:pt x="15846" y="11470"/>
                  <a:pt x="15906" y="11470"/>
                </a:cubicBezTo>
                <a:cubicBezTo>
                  <a:pt x="16033" y="11470"/>
                  <a:pt x="16155" y="11371"/>
                  <a:pt x="16155" y="11223"/>
                </a:cubicBezTo>
                <a:cubicBezTo>
                  <a:pt x="16155" y="11088"/>
                  <a:pt x="16045" y="10978"/>
                  <a:pt x="15907" y="10978"/>
                </a:cubicBezTo>
                <a:lnTo>
                  <a:pt x="15907" y="10975"/>
                </a:lnTo>
                <a:close/>
                <a:moveTo>
                  <a:pt x="17127" y="10975"/>
                </a:moveTo>
                <a:cubicBezTo>
                  <a:pt x="16907" y="10975"/>
                  <a:pt x="16797" y="11242"/>
                  <a:pt x="16954" y="11398"/>
                </a:cubicBezTo>
                <a:cubicBezTo>
                  <a:pt x="17004" y="11448"/>
                  <a:pt x="17065" y="11470"/>
                  <a:pt x="17125" y="11470"/>
                </a:cubicBezTo>
                <a:cubicBezTo>
                  <a:pt x="17252" y="11470"/>
                  <a:pt x="17374" y="11371"/>
                  <a:pt x="17374" y="11223"/>
                </a:cubicBezTo>
                <a:cubicBezTo>
                  <a:pt x="17374" y="11088"/>
                  <a:pt x="17264" y="10978"/>
                  <a:pt x="17127" y="10978"/>
                </a:cubicBezTo>
                <a:lnTo>
                  <a:pt x="17127" y="10975"/>
                </a:lnTo>
                <a:close/>
                <a:moveTo>
                  <a:pt x="18349" y="10975"/>
                </a:moveTo>
                <a:cubicBezTo>
                  <a:pt x="18126" y="10975"/>
                  <a:pt x="18017" y="11242"/>
                  <a:pt x="18173" y="11398"/>
                </a:cubicBezTo>
                <a:cubicBezTo>
                  <a:pt x="18224" y="11448"/>
                  <a:pt x="18285" y="11470"/>
                  <a:pt x="18345" y="11470"/>
                </a:cubicBezTo>
                <a:cubicBezTo>
                  <a:pt x="18472" y="11470"/>
                  <a:pt x="18593" y="11371"/>
                  <a:pt x="18593" y="11223"/>
                </a:cubicBezTo>
                <a:cubicBezTo>
                  <a:pt x="18593" y="11088"/>
                  <a:pt x="18483" y="10978"/>
                  <a:pt x="18349" y="10978"/>
                </a:cubicBezTo>
                <a:lnTo>
                  <a:pt x="18349" y="10975"/>
                </a:lnTo>
                <a:close/>
                <a:moveTo>
                  <a:pt x="19568" y="10975"/>
                </a:moveTo>
                <a:cubicBezTo>
                  <a:pt x="19348" y="10975"/>
                  <a:pt x="19236" y="11242"/>
                  <a:pt x="19392" y="11398"/>
                </a:cubicBezTo>
                <a:cubicBezTo>
                  <a:pt x="19443" y="11448"/>
                  <a:pt x="19504" y="11470"/>
                  <a:pt x="19564" y="11470"/>
                </a:cubicBezTo>
                <a:cubicBezTo>
                  <a:pt x="19691" y="11470"/>
                  <a:pt x="19812" y="11371"/>
                  <a:pt x="19812" y="11223"/>
                </a:cubicBezTo>
                <a:cubicBezTo>
                  <a:pt x="19812" y="11088"/>
                  <a:pt x="19703" y="10978"/>
                  <a:pt x="19568" y="10978"/>
                </a:cubicBezTo>
                <a:lnTo>
                  <a:pt x="19568" y="10975"/>
                </a:lnTo>
                <a:close/>
                <a:moveTo>
                  <a:pt x="20787" y="10975"/>
                </a:moveTo>
                <a:cubicBezTo>
                  <a:pt x="20567" y="10975"/>
                  <a:pt x="20458" y="11242"/>
                  <a:pt x="20611" y="11398"/>
                </a:cubicBezTo>
                <a:cubicBezTo>
                  <a:pt x="20662" y="11448"/>
                  <a:pt x="20724" y="11470"/>
                  <a:pt x="20784" y="11470"/>
                </a:cubicBezTo>
                <a:cubicBezTo>
                  <a:pt x="20912" y="11470"/>
                  <a:pt x="21034" y="11371"/>
                  <a:pt x="21034" y="11223"/>
                </a:cubicBezTo>
                <a:cubicBezTo>
                  <a:pt x="21031" y="11088"/>
                  <a:pt x="20922" y="10978"/>
                  <a:pt x="20787" y="10978"/>
                </a:cubicBezTo>
                <a:lnTo>
                  <a:pt x="20787" y="10975"/>
                </a:lnTo>
                <a:close/>
                <a:moveTo>
                  <a:pt x="22006" y="10975"/>
                </a:moveTo>
                <a:cubicBezTo>
                  <a:pt x="21786" y="10975"/>
                  <a:pt x="21677" y="11242"/>
                  <a:pt x="21830" y="11398"/>
                </a:cubicBezTo>
                <a:cubicBezTo>
                  <a:pt x="21881" y="11448"/>
                  <a:pt x="21943" y="11470"/>
                  <a:pt x="22003" y="11470"/>
                </a:cubicBezTo>
                <a:cubicBezTo>
                  <a:pt x="22131" y="11470"/>
                  <a:pt x="22253" y="11371"/>
                  <a:pt x="22253" y="11223"/>
                </a:cubicBezTo>
                <a:cubicBezTo>
                  <a:pt x="22253" y="11088"/>
                  <a:pt x="22141" y="10978"/>
                  <a:pt x="22006" y="10978"/>
                </a:cubicBezTo>
                <a:lnTo>
                  <a:pt x="22006" y="10975"/>
                </a:lnTo>
                <a:close/>
                <a:moveTo>
                  <a:pt x="23225" y="10975"/>
                </a:moveTo>
                <a:cubicBezTo>
                  <a:pt x="23006" y="10975"/>
                  <a:pt x="22896" y="11242"/>
                  <a:pt x="23049" y="11398"/>
                </a:cubicBezTo>
                <a:cubicBezTo>
                  <a:pt x="23100" y="11448"/>
                  <a:pt x="23162" y="11470"/>
                  <a:pt x="23222" y="11470"/>
                </a:cubicBezTo>
                <a:cubicBezTo>
                  <a:pt x="23350" y="11470"/>
                  <a:pt x="23472" y="11371"/>
                  <a:pt x="23472" y="11223"/>
                </a:cubicBezTo>
                <a:cubicBezTo>
                  <a:pt x="23472" y="11088"/>
                  <a:pt x="23363" y="10978"/>
                  <a:pt x="23225" y="10978"/>
                </a:cubicBezTo>
                <a:lnTo>
                  <a:pt x="23225" y="10975"/>
                </a:lnTo>
                <a:close/>
                <a:moveTo>
                  <a:pt x="2495" y="10978"/>
                </a:moveTo>
                <a:cubicBezTo>
                  <a:pt x="2272" y="10978"/>
                  <a:pt x="2163" y="11242"/>
                  <a:pt x="2319" y="11398"/>
                </a:cubicBezTo>
                <a:cubicBezTo>
                  <a:pt x="2370" y="11449"/>
                  <a:pt x="2431" y="11471"/>
                  <a:pt x="2491" y="11471"/>
                </a:cubicBezTo>
                <a:cubicBezTo>
                  <a:pt x="2618" y="11471"/>
                  <a:pt x="2739" y="11371"/>
                  <a:pt x="2739" y="11223"/>
                </a:cubicBezTo>
                <a:cubicBezTo>
                  <a:pt x="2739" y="11088"/>
                  <a:pt x="2630" y="10978"/>
                  <a:pt x="2495" y="10978"/>
                </a:cubicBezTo>
                <a:close/>
                <a:moveTo>
                  <a:pt x="4933" y="10978"/>
                </a:moveTo>
                <a:cubicBezTo>
                  <a:pt x="4713" y="10978"/>
                  <a:pt x="4604" y="11242"/>
                  <a:pt x="4757" y="11398"/>
                </a:cubicBezTo>
                <a:cubicBezTo>
                  <a:pt x="4808" y="11449"/>
                  <a:pt x="4870" y="11471"/>
                  <a:pt x="4930" y="11471"/>
                </a:cubicBezTo>
                <a:cubicBezTo>
                  <a:pt x="5058" y="11471"/>
                  <a:pt x="5180" y="11371"/>
                  <a:pt x="5180" y="11223"/>
                </a:cubicBezTo>
                <a:cubicBezTo>
                  <a:pt x="5180" y="11088"/>
                  <a:pt x="5068" y="10978"/>
                  <a:pt x="4933" y="10978"/>
                </a:cubicBezTo>
                <a:close/>
                <a:moveTo>
                  <a:pt x="54" y="12197"/>
                </a:moveTo>
                <a:cubicBezTo>
                  <a:pt x="38" y="12197"/>
                  <a:pt x="19" y="12197"/>
                  <a:pt x="0" y="12204"/>
                </a:cubicBezTo>
                <a:lnTo>
                  <a:pt x="0" y="12683"/>
                </a:lnTo>
                <a:cubicBezTo>
                  <a:pt x="18" y="12687"/>
                  <a:pt x="36" y="12689"/>
                  <a:pt x="53" y="12689"/>
                </a:cubicBezTo>
                <a:cubicBezTo>
                  <a:pt x="177" y="12689"/>
                  <a:pt x="285" y="12596"/>
                  <a:pt x="301" y="12470"/>
                </a:cubicBezTo>
                <a:cubicBezTo>
                  <a:pt x="317" y="12323"/>
                  <a:pt x="201" y="12197"/>
                  <a:pt x="54" y="12197"/>
                </a:cubicBezTo>
                <a:close/>
                <a:moveTo>
                  <a:pt x="1276" y="12197"/>
                </a:moveTo>
                <a:cubicBezTo>
                  <a:pt x="1053" y="12197"/>
                  <a:pt x="944" y="12464"/>
                  <a:pt x="1100" y="12617"/>
                </a:cubicBezTo>
                <a:cubicBezTo>
                  <a:pt x="1150" y="12668"/>
                  <a:pt x="1212" y="12691"/>
                  <a:pt x="1272" y="12691"/>
                </a:cubicBezTo>
                <a:cubicBezTo>
                  <a:pt x="1399" y="12691"/>
                  <a:pt x="1520" y="12592"/>
                  <a:pt x="1520" y="12442"/>
                </a:cubicBezTo>
                <a:cubicBezTo>
                  <a:pt x="1520" y="12307"/>
                  <a:pt x="1410" y="12197"/>
                  <a:pt x="1276" y="12197"/>
                </a:cubicBezTo>
                <a:close/>
                <a:moveTo>
                  <a:pt x="2495" y="12197"/>
                </a:moveTo>
                <a:cubicBezTo>
                  <a:pt x="2272" y="12197"/>
                  <a:pt x="2163" y="12464"/>
                  <a:pt x="2319" y="12617"/>
                </a:cubicBezTo>
                <a:cubicBezTo>
                  <a:pt x="2370" y="12668"/>
                  <a:pt x="2432" y="12691"/>
                  <a:pt x="2493" y="12691"/>
                </a:cubicBezTo>
                <a:cubicBezTo>
                  <a:pt x="2619" y="12691"/>
                  <a:pt x="2739" y="12592"/>
                  <a:pt x="2739" y="12442"/>
                </a:cubicBezTo>
                <a:cubicBezTo>
                  <a:pt x="2739" y="12307"/>
                  <a:pt x="2630" y="12197"/>
                  <a:pt x="2495" y="12197"/>
                </a:cubicBezTo>
                <a:close/>
                <a:moveTo>
                  <a:pt x="3714" y="12197"/>
                </a:moveTo>
                <a:cubicBezTo>
                  <a:pt x="3494" y="12197"/>
                  <a:pt x="3385" y="12464"/>
                  <a:pt x="3538" y="12617"/>
                </a:cubicBezTo>
                <a:cubicBezTo>
                  <a:pt x="3589" y="12668"/>
                  <a:pt x="3652" y="12691"/>
                  <a:pt x="3713" y="12691"/>
                </a:cubicBezTo>
                <a:cubicBezTo>
                  <a:pt x="3840" y="12691"/>
                  <a:pt x="3961" y="12592"/>
                  <a:pt x="3961" y="12442"/>
                </a:cubicBezTo>
                <a:cubicBezTo>
                  <a:pt x="3961" y="12307"/>
                  <a:pt x="3849" y="12197"/>
                  <a:pt x="3714" y="12197"/>
                </a:cubicBezTo>
                <a:close/>
                <a:moveTo>
                  <a:pt x="4933" y="12197"/>
                </a:moveTo>
                <a:cubicBezTo>
                  <a:pt x="4713" y="12197"/>
                  <a:pt x="4604" y="12464"/>
                  <a:pt x="4757" y="12617"/>
                </a:cubicBezTo>
                <a:cubicBezTo>
                  <a:pt x="4808" y="12668"/>
                  <a:pt x="4871" y="12691"/>
                  <a:pt x="4932" y="12691"/>
                </a:cubicBezTo>
                <a:cubicBezTo>
                  <a:pt x="5059" y="12691"/>
                  <a:pt x="5180" y="12592"/>
                  <a:pt x="5180" y="12442"/>
                </a:cubicBezTo>
                <a:cubicBezTo>
                  <a:pt x="5180" y="12307"/>
                  <a:pt x="5068" y="12197"/>
                  <a:pt x="4933" y="12197"/>
                </a:cubicBezTo>
                <a:close/>
                <a:moveTo>
                  <a:pt x="6152" y="12197"/>
                </a:moveTo>
                <a:cubicBezTo>
                  <a:pt x="5933" y="12197"/>
                  <a:pt x="5823" y="12461"/>
                  <a:pt x="5976" y="12617"/>
                </a:cubicBezTo>
                <a:cubicBezTo>
                  <a:pt x="6027" y="12668"/>
                  <a:pt x="6090" y="12691"/>
                  <a:pt x="6151" y="12691"/>
                </a:cubicBezTo>
                <a:cubicBezTo>
                  <a:pt x="6278" y="12691"/>
                  <a:pt x="6399" y="12592"/>
                  <a:pt x="6399" y="12442"/>
                </a:cubicBezTo>
                <a:cubicBezTo>
                  <a:pt x="6399" y="12307"/>
                  <a:pt x="6290" y="12197"/>
                  <a:pt x="6152" y="12197"/>
                </a:cubicBezTo>
                <a:close/>
                <a:moveTo>
                  <a:pt x="7371" y="12197"/>
                </a:moveTo>
                <a:cubicBezTo>
                  <a:pt x="7152" y="12197"/>
                  <a:pt x="7042" y="12461"/>
                  <a:pt x="7199" y="12617"/>
                </a:cubicBezTo>
                <a:cubicBezTo>
                  <a:pt x="7248" y="12668"/>
                  <a:pt x="7310" y="12691"/>
                  <a:pt x="7371" y="12691"/>
                </a:cubicBezTo>
                <a:cubicBezTo>
                  <a:pt x="7497" y="12691"/>
                  <a:pt x="7619" y="12592"/>
                  <a:pt x="7619" y="12442"/>
                </a:cubicBezTo>
                <a:cubicBezTo>
                  <a:pt x="7619" y="12307"/>
                  <a:pt x="7509" y="12197"/>
                  <a:pt x="7371" y="12197"/>
                </a:cubicBezTo>
                <a:close/>
                <a:moveTo>
                  <a:pt x="8590" y="12197"/>
                </a:moveTo>
                <a:cubicBezTo>
                  <a:pt x="8371" y="12197"/>
                  <a:pt x="8261" y="12461"/>
                  <a:pt x="8418" y="12617"/>
                </a:cubicBezTo>
                <a:cubicBezTo>
                  <a:pt x="8467" y="12668"/>
                  <a:pt x="8529" y="12691"/>
                  <a:pt x="8590" y="12691"/>
                </a:cubicBezTo>
                <a:cubicBezTo>
                  <a:pt x="8716" y="12691"/>
                  <a:pt x="8838" y="12592"/>
                  <a:pt x="8838" y="12442"/>
                </a:cubicBezTo>
                <a:cubicBezTo>
                  <a:pt x="8838" y="12307"/>
                  <a:pt x="8728" y="12197"/>
                  <a:pt x="8590" y="12197"/>
                </a:cubicBezTo>
                <a:close/>
                <a:moveTo>
                  <a:pt x="9812" y="12197"/>
                </a:moveTo>
                <a:cubicBezTo>
                  <a:pt x="9590" y="12197"/>
                  <a:pt x="9480" y="12461"/>
                  <a:pt x="9637" y="12617"/>
                </a:cubicBezTo>
                <a:cubicBezTo>
                  <a:pt x="9687" y="12668"/>
                  <a:pt x="9748" y="12691"/>
                  <a:pt x="9809" y="12691"/>
                </a:cubicBezTo>
                <a:cubicBezTo>
                  <a:pt x="9935" y="12691"/>
                  <a:pt x="10057" y="12592"/>
                  <a:pt x="10057" y="12442"/>
                </a:cubicBezTo>
                <a:cubicBezTo>
                  <a:pt x="10057" y="12307"/>
                  <a:pt x="9947" y="12197"/>
                  <a:pt x="9812" y="12197"/>
                </a:cubicBezTo>
                <a:close/>
                <a:moveTo>
                  <a:pt x="11031" y="12197"/>
                </a:moveTo>
                <a:cubicBezTo>
                  <a:pt x="10809" y="12197"/>
                  <a:pt x="10699" y="12461"/>
                  <a:pt x="10856" y="12617"/>
                </a:cubicBezTo>
                <a:cubicBezTo>
                  <a:pt x="10907" y="12668"/>
                  <a:pt x="10969" y="12691"/>
                  <a:pt x="11029" y="12691"/>
                </a:cubicBezTo>
                <a:cubicBezTo>
                  <a:pt x="11156" y="12691"/>
                  <a:pt x="11276" y="12592"/>
                  <a:pt x="11276" y="12442"/>
                </a:cubicBezTo>
                <a:cubicBezTo>
                  <a:pt x="11276" y="12307"/>
                  <a:pt x="11166" y="12197"/>
                  <a:pt x="11031" y="12197"/>
                </a:cubicBezTo>
                <a:close/>
                <a:moveTo>
                  <a:pt x="12250" y="12197"/>
                </a:moveTo>
                <a:cubicBezTo>
                  <a:pt x="12031" y="12197"/>
                  <a:pt x="11921" y="12461"/>
                  <a:pt x="12075" y="12617"/>
                </a:cubicBezTo>
                <a:cubicBezTo>
                  <a:pt x="12126" y="12668"/>
                  <a:pt x="12188" y="12691"/>
                  <a:pt x="12249" y="12691"/>
                </a:cubicBezTo>
                <a:cubicBezTo>
                  <a:pt x="12376" y="12691"/>
                  <a:pt x="12498" y="12592"/>
                  <a:pt x="12498" y="12442"/>
                </a:cubicBezTo>
                <a:cubicBezTo>
                  <a:pt x="12498" y="12307"/>
                  <a:pt x="12385" y="12197"/>
                  <a:pt x="12250" y="12197"/>
                </a:cubicBezTo>
                <a:close/>
                <a:moveTo>
                  <a:pt x="13469" y="12197"/>
                </a:moveTo>
                <a:cubicBezTo>
                  <a:pt x="13250" y="12197"/>
                  <a:pt x="13140" y="12461"/>
                  <a:pt x="13294" y="12617"/>
                </a:cubicBezTo>
                <a:cubicBezTo>
                  <a:pt x="13345" y="12668"/>
                  <a:pt x="13407" y="12691"/>
                  <a:pt x="13468" y="12691"/>
                </a:cubicBezTo>
                <a:cubicBezTo>
                  <a:pt x="13595" y="12691"/>
                  <a:pt x="13717" y="12592"/>
                  <a:pt x="13717" y="12442"/>
                </a:cubicBezTo>
                <a:cubicBezTo>
                  <a:pt x="13717" y="12307"/>
                  <a:pt x="13604" y="12197"/>
                  <a:pt x="13469" y="12197"/>
                </a:cubicBezTo>
                <a:close/>
                <a:moveTo>
                  <a:pt x="14688" y="12197"/>
                </a:moveTo>
                <a:cubicBezTo>
                  <a:pt x="14469" y="12197"/>
                  <a:pt x="14359" y="12461"/>
                  <a:pt x="14513" y="12617"/>
                </a:cubicBezTo>
                <a:cubicBezTo>
                  <a:pt x="14564" y="12668"/>
                  <a:pt x="14626" y="12691"/>
                  <a:pt x="14687" y="12691"/>
                </a:cubicBezTo>
                <a:cubicBezTo>
                  <a:pt x="14814" y="12691"/>
                  <a:pt x="14936" y="12592"/>
                  <a:pt x="14936" y="12442"/>
                </a:cubicBezTo>
                <a:cubicBezTo>
                  <a:pt x="14936" y="12307"/>
                  <a:pt x="14826" y="12197"/>
                  <a:pt x="14688" y="12197"/>
                </a:cubicBezTo>
                <a:close/>
                <a:moveTo>
                  <a:pt x="15907" y="12197"/>
                </a:moveTo>
                <a:cubicBezTo>
                  <a:pt x="15688" y="12197"/>
                  <a:pt x="15578" y="12461"/>
                  <a:pt x="15735" y="12617"/>
                </a:cubicBezTo>
                <a:cubicBezTo>
                  <a:pt x="15785" y="12668"/>
                  <a:pt x="15847" y="12691"/>
                  <a:pt x="15907" y="12691"/>
                </a:cubicBezTo>
                <a:cubicBezTo>
                  <a:pt x="16033" y="12691"/>
                  <a:pt x="16155" y="12592"/>
                  <a:pt x="16155" y="12442"/>
                </a:cubicBezTo>
                <a:cubicBezTo>
                  <a:pt x="16155" y="12307"/>
                  <a:pt x="16045" y="12197"/>
                  <a:pt x="15907" y="12197"/>
                </a:cubicBezTo>
                <a:close/>
                <a:moveTo>
                  <a:pt x="17127" y="12197"/>
                </a:moveTo>
                <a:cubicBezTo>
                  <a:pt x="16907" y="12197"/>
                  <a:pt x="16797" y="12461"/>
                  <a:pt x="16954" y="12617"/>
                </a:cubicBezTo>
                <a:cubicBezTo>
                  <a:pt x="17004" y="12668"/>
                  <a:pt x="17066" y="12691"/>
                  <a:pt x="17126" y="12691"/>
                </a:cubicBezTo>
                <a:cubicBezTo>
                  <a:pt x="17253" y="12691"/>
                  <a:pt x="17374" y="12592"/>
                  <a:pt x="17374" y="12442"/>
                </a:cubicBezTo>
                <a:cubicBezTo>
                  <a:pt x="17374" y="12307"/>
                  <a:pt x="17264" y="12197"/>
                  <a:pt x="17127" y="12197"/>
                </a:cubicBezTo>
                <a:close/>
                <a:moveTo>
                  <a:pt x="18349" y="12197"/>
                </a:moveTo>
                <a:cubicBezTo>
                  <a:pt x="18126" y="12197"/>
                  <a:pt x="18017" y="12461"/>
                  <a:pt x="18173" y="12617"/>
                </a:cubicBezTo>
                <a:cubicBezTo>
                  <a:pt x="18223" y="12668"/>
                  <a:pt x="18285" y="12691"/>
                  <a:pt x="18345" y="12691"/>
                </a:cubicBezTo>
                <a:cubicBezTo>
                  <a:pt x="18472" y="12691"/>
                  <a:pt x="18593" y="12592"/>
                  <a:pt x="18593" y="12442"/>
                </a:cubicBezTo>
                <a:cubicBezTo>
                  <a:pt x="18593" y="12307"/>
                  <a:pt x="18483" y="12197"/>
                  <a:pt x="18349" y="12197"/>
                </a:cubicBezTo>
                <a:close/>
                <a:moveTo>
                  <a:pt x="19568" y="12197"/>
                </a:moveTo>
                <a:cubicBezTo>
                  <a:pt x="19348" y="12197"/>
                  <a:pt x="19236" y="12461"/>
                  <a:pt x="19392" y="12617"/>
                </a:cubicBezTo>
                <a:cubicBezTo>
                  <a:pt x="19443" y="12668"/>
                  <a:pt x="19505" y="12691"/>
                  <a:pt x="19566" y="12691"/>
                </a:cubicBezTo>
                <a:cubicBezTo>
                  <a:pt x="19692" y="12691"/>
                  <a:pt x="19812" y="12592"/>
                  <a:pt x="19812" y="12442"/>
                </a:cubicBezTo>
                <a:cubicBezTo>
                  <a:pt x="19812" y="12307"/>
                  <a:pt x="19703" y="12197"/>
                  <a:pt x="19568" y="12197"/>
                </a:cubicBezTo>
                <a:close/>
                <a:moveTo>
                  <a:pt x="20787" y="12197"/>
                </a:moveTo>
                <a:cubicBezTo>
                  <a:pt x="20567" y="12197"/>
                  <a:pt x="20458" y="12461"/>
                  <a:pt x="20611" y="12617"/>
                </a:cubicBezTo>
                <a:cubicBezTo>
                  <a:pt x="20662" y="12668"/>
                  <a:pt x="20725" y="12691"/>
                  <a:pt x="20786" y="12691"/>
                </a:cubicBezTo>
                <a:cubicBezTo>
                  <a:pt x="20913" y="12691"/>
                  <a:pt x="21034" y="12592"/>
                  <a:pt x="21034" y="12442"/>
                </a:cubicBezTo>
                <a:cubicBezTo>
                  <a:pt x="21034" y="12307"/>
                  <a:pt x="20922" y="12197"/>
                  <a:pt x="20787" y="12197"/>
                </a:cubicBezTo>
                <a:close/>
                <a:moveTo>
                  <a:pt x="22006" y="12197"/>
                </a:moveTo>
                <a:cubicBezTo>
                  <a:pt x="21786" y="12197"/>
                  <a:pt x="21677" y="12461"/>
                  <a:pt x="21830" y="12617"/>
                </a:cubicBezTo>
                <a:cubicBezTo>
                  <a:pt x="21881" y="12668"/>
                  <a:pt x="21944" y="12691"/>
                  <a:pt x="22005" y="12691"/>
                </a:cubicBezTo>
                <a:cubicBezTo>
                  <a:pt x="22132" y="12691"/>
                  <a:pt x="22253" y="12592"/>
                  <a:pt x="22253" y="12442"/>
                </a:cubicBezTo>
                <a:cubicBezTo>
                  <a:pt x="22253" y="12307"/>
                  <a:pt x="22141" y="12197"/>
                  <a:pt x="22006" y="12197"/>
                </a:cubicBezTo>
                <a:close/>
                <a:moveTo>
                  <a:pt x="23225" y="12197"/>
                </a:moveTo>
                <a:cubicBezTo>
                  <a:pt x="23006" y="12197"/>
                  <a:pt x="22896" y="12461"/>
                  <a:pt x="23049" y="12617"/>
                </a:cubicBezTo>
                <a:cubicBezTo>
                  <a:pt x="23100" y="12668"/>
                  <a:pt x="23163" y="12691"/>
                  <a:pt x="23224" y="12691"/>
                </a:cubicBezTo>
                <a:cubicBezTo>
                  <a:pt x="23351" y="12691"/>
                  <a:pt x="23472" y="12592"/>
                  <a:pt x="23472" y="12442"/>
                </a:cubicBezTo>
                <a:cubicBezTo>
                  <a:pt x="23472" y="12307"/>
                  <a:pt x="23363" y="12197"/>
                  <a:pt x="23225" y="12197"/>
                </a:cubicBezTo>
                <a:close/>
                <a:moveTo>
                  <a:pt x="23222" y="13416"/>
                </a:moveTo>
                <a:cubicBezTo>
                  <a:pt x="23087" y="13416"/>
                  <a:pt x="22977" y="13526"/>
                  <a:pt x="22977" y="13664"/>
                </a:cubicBezTo>
                <a:cubicBezTo>
                  <a:pt x="22977" y="13683"/>
                  <a:pt x="22980" y="13702"/>
                  <a:pt x="22987" y="13720"/>
                </a:cubicBezTo>
                <a:cubicBezTo>
                  <a:pt x="23068" y="13620"/>
                  <a:pt x="23147" y="13520"/>
                  <a:pt x="23222" y="13416"/>
                </a:cubicBezTo>
                <a:close/>
                <a:moveTo>
                  <a:pt x="54" y="13416"/>
                </a:moveTo>
                <a:cubicBezTo>
                  <a:pt x="38" y="13416"/>
                  <a:pt x="19" y="13416"/>
                  <a:pt x="0" y="13423"/>
                </a:cubicBezTo>
                <a:lnTo>
                  <a:pt x="0" y="13902"/>
                </a:lnTo>
                <a:cubicBezTo>
                  <a:pt x="19" y="13906"/>
                  <a:pt x="37" y="13908"/>
                  <a:pt x="55" y="13908"/>
                </a:cubicBezTo>
                <a:cubicBezTo>
                  <a:pt x="177" y="13908"/>
                  <a:pt x="285" y="13818"/>
                  <a:pt x="301" y="13689"/>
                </a:cubicBezTo>
                <a:cubicBezTo>
                  <a:pt x="317" y="13545"/>
                  <a:pt x="201" y="13416"/>
                  <a:pt x="54" y="13416"/>
                </a:cubicBezTo>
                <a:close/>
                <a:moveTo>
                  <a:pt x="1276" y="13416"/>
                </a:moveTo>
                <a:cubicBezTo>
                  <a:pt x="1053" y="13416"/>
                  <a:pt x="944" y="13683"/>
                  <a:pt x="1100" y="13836"/>
                </a:cubicBezTo>
                <a:cubicBezTo>
                  <a:pt x="1150" y="13887"/>
                  <a:pt x="1212" y="13910"/>
                  <a:pt x="1273" y="13910"/>
                </a:cubicBezTo>
                <a:cubicBezTo>
                  <a:pt x="1399" y="13910"/>
                  <a:pt x="1520" y="13812"/>
                  <a:pt x="1520" y="13664"/>
                </a:cubicBezTo>
                <a:cubicBezTo>
                  <a:pt x="1520" y="13526"/>
                  <a:pt x="1410" y="13416"/>
                  <a:pt x="1276" y="13416"/>
                </a:cubicBezTo>
                <a:close/>
                <a:moveTo>
                  <a:pt x="2495" y="13416"/>
                </a:moveTo>
                <a:cubicBezTo>
                  <a:pt x="2272" y="13416"/>
                  <a:pt x="2163" y="13683"/>
                  <a:pt x="2319" y="13836"/>
                </a:cubicBezTo>
                <a:cubicBezTo>
                  <a:pt x="2370" y="13887"/>
                  <a:pt x="2432" y="13910"/>
                  <a:pt x="2493" y="13910"/>
                </a:cubicBezTo>
                <a:cubicBezTo>
                  <a:pt x="2619" y="13910"/>
                  <a:pt x="2739" y="13812"/>
                  <a:pt x="2739" y="13664"/>
                </a:cubicBezTo>
                <a:cubicBezTo>
                  <a:pt x="2739" y="13526"/>
                  <a:pt x="2630" y="13416"/>
                  <a:pt x="2495" y="13416"/>
                </a:cubicBezTo>
                <a:close/>
                <a:moveTo>
                  <a:pt x="3714" y="13416"/>
                </a:moveTo>
                <a:cubicBezTo>
                  <a:pt x="3494" y="13416"/>
                  <a:pt x="3385" y="13683"/>
                  <a:pt x="3538" y="13836"/>
                </a:cubicBezTo>
                <a:cubicBezTo>
                  <a:pt x="3589" y="13887"/>
                  <a:pt x="3652" y="13910"/>
                  <a:pt x="3713" y="13910"/>
                </a:cubicBezTo>
                <a:cubicBezTo>
                  <a:pt x="3840" y="13910"/>
                  <a:pt x="3961" y="13812"/>
                  <a:pt x="3961" y="13664"/>
                </a:cubicBezTo>
                <a:cubicBezTo>
                  <a:pt x="3961" y="13526"/>
                  <a:pt x="3849" y="13416"/>
                  <a:pt x="3714" y="13416"/>
                </a:cubicBezTo>
                <a:close/>
                <a:moveTo>
                  <a:pt x="4933" y="13416"/>
                </a:moveTo>
                <a:cubicBezTo>
                  <a:pt x="4713" y="13416"/>
                  <a:pt x="4604" y="13683"/>
                  <a:pt x="4757" y="13836"/>
                </a:cubicBezTo>
                <a:cubicBezTo>
                  <a:pt x="4808" y="13887"/>
                  <a:pt x="4871" y="13910"/>
                  <a:pt x="4932" y="13910"/>
                </a:cubicBezTo>
                <a:cubicBezTo>
                  <a:pt x="5059" y="13910"/>
                  <a:pt x="5180" y="13812"/>
                  <a:pt x="5180" y="13664"/>
                </a:cubicBezTo>
                <a:cubicBezTo>
                  <a:pt x="5180" y="13526"/>
                  <a:pt x="5068" y="13416"/>
                  <a:pt x="4933" y="13416"/>
                </a:cubicBezTo>
                <a:close/>
                <a:moveTo>
                  <a:pt x="6152" y="13416"/>
                </a:moveTo>
                <a:cubicBezTo>
                  <a:pt x="5933" y="13416"/>
                  <a:pt x="5823" y="13683"/>
                  <a:pt x="5976" y="13836"/>
                </a:cubicBezTo>
                <a:cubicBezTo>
                  <a:pt x="6027" y="13887"/>
                  <a:pt x="6090" y="13910"/>
                  <a:pt x="6151" y="13910"/>
                </a:cubicBezTo>
                <a:cubicBezTo>
                  <a:pt x="6278" y="13910"/>
                  <a:pt x="6399" y="13812"/>
                  <a:pt x="6399" y="13664"/>
                </a:cubicBezTo>
                <a:cubicBezTo>
                  <a:pt x="6399" y="13526"/>
                  <a:pt x="6290" y="13416"/>
                  <a:pt x="6152" y="13416"/>
                </a:cubicBezTo>
                <a:close/>
                <a:moveTo>
                  <a:pt x="7371" y="13416"/>
                </a:moveTo>
                <a:cubicBezTo>
                  <a:pt x="7152" y="13416"/>
                  <a:pt x="7042" y="13683"/>
                  <a:pt x="7199" y="13836"/>
                </a:cubicBezTo>
                <a:cubicBezTo>
                  <a:pt x="7249" y="13887"/>
                  <a:pt x="7310" y="13910"/>
                  <a:pt x="7371" y="13910"/>
                </a:cubicBezTo>
                <a:cubicBezTo>
                  <a:pt x="7497" y="13910"/>
                  <a:pt x="7619" y="13812"/>
                  <a:pt x="7619" y="13664"/>
                </a:cubicBezTo>
                <a:cubicBezTo>
                  <a:pt x="7619" y="13526"/>
                  <a:pt x="7509" y="13416"/>
                  <a:pt x="7371" y="13416"/>
                </a:cubicBezTo>
                <a:close/>
                <a:moveTo>
                  <a:pt x="8590" y="13416"/>
                </a:moveTo>
                <a:cubicBezTo>
                  <a:pt x="8371" y="13416"/>
                  <a:pt x="8261" y="13683"/>
                  <a:pt x="8418" y="13836"/>
                </a:cubicBezTo>
                <a:cubicBezTo>
                  <a:pt x="8468" y="13887"/>
                  <a:pt x="8529" y="13910"/>
                  <a:pt x="8590" y="13910"/>
                </a:cubicBezTo>
                <a:cubicBezTo>
                  <a:pt x="8716" y="13910"/>
                  <a:pt x="8838" y="13812"/>
                  <a:pt x="8838" y="13664"/>
                </a:cubicBezTo>
                <a:cubicBezTo>
                  <a:pt x="8838" y="13526"/>
                  <a:pt x="8728" y="13416"/>
                  <a:pt x="8590" y="13416"/>
                </a:cubicBezTo>
                <a:close/>
                <a:moveTo>
                  <a:pt x="9812" y="13416"/>
                </a:moveTo>
                <a:cubicBezTo>
                  <a:pt x="9590" y="13416"/>
                  <a:pt x="9480" y="13683"/>
                  <a:pt x="9637" y="13836"/>
                </a:cubicBezTo>
                <a:cubicBezTo>
                  <a:pt x="9687" y="13887"/>
                  <a:pt x="9749" y="13910"/>
                  <a:pt x="9809" y="13910"/>
                </a:cubicBezTo>
                <a:cubicBezTo>
                  <a:pt x="9935" y="13910"/>
                  <a:pt x="10057" y="13812"/>
                  <a:pt x="10057" y="13664"/>
                </a:cubicBezTo>
                <a:cubicBezTo>
                  <a:pt x="10057" y="13526"/>
                  <a:pt x="9947" y="13416"/>
                  <a:pt x="9812" y="13416"/>
                </a:cubicBezTo>
                <a:close/>
                <a:moveTo>
                  <a:pt x="11031" y="13416"/>
                </a:moveTo>
                <a:cubicBezTo>
                  <a:pt x="10809" y="13416"/>
                  <a:pt x="10699" y="13683"/>
                  <a:pt x="10856" y="13836"/>
                </a:cubicBezTo>
                <a:cubicBezTo>
                  <a:pt x="10907" y="13887"/>
                  <a:pt x="10969" y="13910"/>
                  <a:pt x="11030" y="13910"/>
                </a:cubicBezTo>
                <a:cubicBezTo>
                  <a:pt x="11156" y="13910"/>
                  <a:pt x="11276" y="13812"/>
                  <a:pt x="11276" y="13664"/>
                </a:cubicBezTo>
                <a:cubicBezTo>
                  <a:pt x="11276" y="13526"/>
                  <a:pt x="11166" y="13416"/>
                  <a:pt x="11031" y="13416"/>
                </a:cubicBezTo>
                <a:close/>
                <a:moveTo>
                  <a:pt x="12250" y="13416"/>
                </a:moveTo>
                <a:cubicBezTo>
                  <a:pt x="12031" y="13416"/>
                  <a:pt x="11921" y="13683"/>
                  <a:pt x="12075" y="13836"/>
                </a:cubicBezTo>
                <a:cubicBezTo>
                  <a:pt x="12126" y="13887"/>
                  <a:pt x="12188" y="13910"/>
                  <a:pt x="12250" y="13910"/>
                </a:cubicBezTo>
                <a:cubicBezTo>
                  <a:pt x="12377" y="13910"/>
                  <a:pt x="12498" y="13812"/>
                  <a:pt x="12498" y="13664"/>
                </a:cubicBezTo>
                <a:cubicBezTo>
                  <a:pt x="12498" y="13526"/>
                  <a:pt x="12385" y="13416"/>
                  <a:pt x="12250" y="13416"/>
                </a:cubicBezTo>
                <a:close/>
                <a:moveTo>
                  <a:pt x="13469" y="13416"/>
                </a:moveTo>
                <a:cubicBezTo>
                  <a:pt x="13250" y="13416"/>
                  <a:pt x="13140" y="13683"/>
                  <a:pt x="13294" y="13836"/>
                </a:cubicBezTo>
                <a:cubicBezTo>
                  <a:pt x="13345" y="13887"/>
                  <a:pt x="13407" y="13910"/>
                  <a:pt x="13469" y="13910"/>
                </a:cubicBezTo>
                <a:cubicBezTo>
                  <a:pt x="13596" y="13910"/>
                  <a:pt x="13717" y="13812"/>
                  <a:pt x="13717" y="13664"/>
                </a:cubicBezTo>
                <a:cubicBezTo>
                  <a:pt x="13717" y="13526"/>
                  <a:pt x="13604" y="13416"/>
                  <a:pt x="13469" y="13416"/>
                </a:cubicBezTo>
                <a:close/>
                <a:moveTo>
                  <a:pt x="14688" y="13416"/>
                </a:moveTo>
                <a:cubicBezTo>
                  <a:pt x="14469" y="13416"/>
                  <a:pt x="14359" y="13683"/>
                  <a:pt x="14513" y="13836"/>
                </a:cubicBezTo>
                <a:cubicBezTo>
                  <a:pt x="14564" y="13887"/>
                  <a:pt x="14626" y="13910"/>
                  <a:pt x="14688" y="13910"/>
                </a:cubicBezTo>
                <a:cubicBezTo>
                  <a:pt x="14815" y="13910"/>
                  <a:pt x="14936" y="13812"/>
                  <a:pt x="14936" y="13664"/>
                </a:cubicBezTo>
                <a:cubicBezTo>
                  <a:pt x="14936" y="13526"/>
                  <a:pt x="14826" y="13416"/>
                  <a:pt x="14688" y="13416"/>
                </a:cubicBezTo>
                <a:close/>
                <a:moveTo>
                  <a:pt x="15907" y="13416"/>
                </a:moveTo>
                <a:cubicBezTo>
                  <a:pt x="15688" y="13416"/>
                  <a:pt x="15578" y="13683"/>
                  <a:pt x="15735" y="13836"/>
                </a:cubicBezTo>
                <a:cubicBezTo>
                  <a:pt x="15785" y="13887"/>
                  <a:pt x="15847" y="13910"/>
                  <a:pt x="15908" y="13910"/>
                </a:cubicBezTo>
                <a:cubicBezTo>
                  <a:pt x="16034" y="13910"/>
                  <a:pt x="16155" y="13812"/>
                  <a:pt x="16155" y="13664"/>
                </a:cubicBezTo>
                <a:cubicBezTo>
                  <a:pt x="16155" y="13526"/>
                  <a:pt x="16045" y="13416"/>
                  <a:pt x="15907" y="13416"/>
                </a:cubicBezTo>
                <a:close/>
                <a:moveTo>
                  <a:pt x="17127" y="13416"/>
                </a:moveTo>
                <a:cubicBezTo>
                  <a:pt x="16907" y="13416"/>
                  <a:pt x="16797" y="13683"/>
                  <a:pt x="16954" y="13836"/>
                </a:cubicBezTo>
                <a:cubicBezTo>
                  <a:pt x="17004" y="13887"/>
                  <a:pt x="17066" y="13910"/>
                  <a:pt x="17127" y="13910"/>
                </a:cubicBezTo>
                <a:cubicBezTo>
                  <a:pt x="17253" y="13910"/>
                  <a:pt x="17374" y="13812"/>
                  <a:pt x="17374" y="13664"/>
                </a:cubicBezTo>
                <a:cubicBezTo>
                  <a:pt x="17374" y="13526"/>
                  <a:pt x="17264" y="13416"/>
                  <a:pt x="17127" y="13416"/>
                </a:cubicBezTo>
                <a:close/>
                <a:moveTo>
                  <a:pt x="18349" y="13416"/>
                </a:moveTo>
                <a:cubicBezTo>
                  <a:pt x="18126" y="13416"/>
                  <a:pt x="18017" y="13683"/>
                  <a:pt x="18173" y="13836"/>
                </a:cubicBezTo>
                <a:cubicBezTo>
                  <a:pt x="18223" y="13887"/>
                  <a:pt x="18285" y="13910"/>
                  <a:pt x="18346" y="13910"/>
                </a:cubicBezTo>
                <a:cubicBezTo>
                  <a:pt x="18472" y="13910"/>
                  <a:pt x="18593" y="13812"/>
                  <a:pt x="18593" y="13664"/>
                </a:cubicBezTo>
                <a:cubicBezTo>
                  <a:pt x="18593" y="13526"/>
                  <a:pt x="18483" y="13416"/>
                  <a:pt x="18349" y="13416"/>
                </a:cubicBezTo>
                <a:close/>
                <a:moveTo>
                  <a:pt x="19568" y="13416"/>
                </a:moveTo>
                <a:cubicBezTo>
                  <a:pt x="19348" y="13416"/>
                  <a:pt x="19236" y="13683"/>
                  <a:pt x="19392" y="13836"/>
                </a:cubicBezTo>
                <a:cubicBezTo>
                  <a:pt x="19443" y="13887"/>
                  <a:pt x="19505" y="13910"/>
                  <a:pt x="19566" y="13910"/>
                </a:cubicBezTo>
                <a:cubicBezTo>
                  <a:pt x="19692" y="13910"/>
                  <a:pt x="19812" y="13812"/>
                  <a:pt x="19812" y="13664"/>
                </a:cubicBezTo>
                <a:cubicBezTo>
                  <a:pt x="19812" y="13526"/>
                  <a:pt x="19703" y="13416"/>
                  <a:pt x="19568" y="13416"/>
                </a:cubicBezTo>
                <a:close/>
                <a:moveTo>
                  <a:pt x="20787" y="13416"/>
                </a:moveTo>
                <a:cubicBezTo>
                  <a:pt x="20567" y="13416"/>
                  <a:pt x="20458" y="13683"/>
                  <a:pt x="20611" y="13836"/>
                </a:cubicBezTo>
                <a:cubicBezTo>
                  <a:pt x="20662" y="13887"/>
                  <a:pt x="20725" y="13910"/>
                  <a:pt x="20786" y="13910"/>
                </a:cubicBezTo>
                <a:cubicBezTo>
                  <a:pt x="20913" y="13910"/>
                  <a:pt x="21034" y="13812"/>
                  <a:pt x="21034" y="13664"/>
                </a:cubicBezTo>
                <a:cubicBezTo>
                  <a:pt x="21034" y="13526"/>
                  <a:pt x="20922" y="13416"/>
                  <a:pt x="20787" y="13416"/>
                </a:cubicBezTo>
                <a:close/>
                <a:moveTo>
                  <a:pt x="22006" y="13416"/>
                </a:moveTo>
                <a:cubicBezTo>
                  <a:pt x="21786" y="13416"/>
                  <a:pt x="21677" y="13683"/>
                  <a:pt x="21830" y="13836"/>
                </a:cubicBezTo>
                <a:cubicBezTo>
                  <a:pt x="21881" y="13887"/>
                  <a:pt x="21944" y="13910"/>
                  <a:pt x="22005" y="13910"/>
                </a:cubicBezTo>
                <a:cubicBezTo>
                  <a:pt x="22132" y="13910"/>
                  <a:pt x="22253" y="13812"/>
                  <a:pt x="22253" y="13664"/>
                </a:cubicBezTo>
                <a:cubicBezTo>
                  <a:pt x="22253" y="13526"/>
                  <a:pt x="22141" y="13416"/>
                  <a:pt x="22006" y="13416"/>
                </a:cubicBezTo>
                <a:close/>
                <a:moveTo>
                  <a:pt x="22006" y="14634"/>
                </a:moveTo>
                <a:cubicBezTo>
                  <a:pt x="21877" y="14634"/>
                  <a:pt x="21758" y="14739"/>
                  <a:pt x="21758" y="14883"/>
                </a:cubicBezTo>
                <a:cubicBezTo>
                  <a:pt x="21758" y="14911"/>
                  <a:pt x="21765" y="14943"/>
                  <a:pt x="21774" y="14968"/>
                </a:cubicBezTo>
                <a:cubicBezTo>
                  <a:pt x="21893" y="14867"/>
                  <a:pt x="22006" y="14767"/>
                  <a:pt x="22116" y="14660"/>
                </a:cubicBezTo>
                <a:cubicBezTo>
                  <a:pt x="22080" y="14643"/>
                  <a:pt x="22043" y="14634"/>
                  <a:pt x="22006" y="14634"/>
                </a:cubicBezTo>
                <a:close/>
                <a:moveTo>
                  <a:pt x="54" y="14635"/>
                </a:moveTo>
                <a:cubicBezTo>
                  <a:pt x="38" y="14635"/>
                  <a:pt x="19" y="14639"/>
                  <a:pt x="0" y="14642"/>
                </a:cubicBezTo>
                <a:lnTo>
                  <a:pt x="0" y="15121"/>
                </a:lnTo>
                <a:cubicBezTo>
                  <a:pt x="20" y="15126"/>
                  <a:pt x="39" y="15128"/>
                  <a:pt x="58" y="15128"/>
                </a:cubicBezTo>
                <a:cubicBezTo>
                  <a:pt x="180" y="15128"/>
                  <a:pt x="288" y="15036"/>
                  <a:pt x="301" y="14908"/>
                </a:cubicBezTo>
                <a:cubicBezTo>
                  <a:pt x="317" y="14764"/>
                  <a:pt x="201" y="14635"/>
                  <a:pt x="54" y="14635"/>
                </a:cubicBezTo>
                <a:close/>
                <a:moveTo>
                  <a:pt x="1276" y="14635"/>
                </a:moveTo>
                <a:cubicBezTo>
                  <a:pt x="1053" y="14635"/>
                  <a:pt x="944" y="14902"/>
                  <a:pt x="1100" y="15055"/>
                </a:cubicBezTo>
                <a:cubicBezTo>
                  <a:pt x="1150" y="15106"/>
                  <a:pt x="1212" y="15129"/>
                  <a:pt x="1273" y="15129"/>
                </a:cubicBezTo>
                <a:cubicBezTo>
                  <a:pt x="1399" y="15129"/>
                  <a:pt x="1520" y="15031"/>
                  <a:pt x="1520" y="14883"/>
                </a:cubicBezTo>
                <a:cubicBezTo>
                  <a:pt x="1520" y="14745"/>
                  <a:pt x="1410" y="14635"/>
                  <a:pt x="1276" y="14635"/>
                </a:cubicBezTo>
                <a:close/>
                <a:moveTo>
                  <a:pt x="2495" y="14635"/>
                </a:moveTo>
                <a:cubicBezTo>
                  <a:pt x="2272" y="14635"/>
                  <a:pt x="2163" y="14902"/>
                  <a:pt x="2319" y="15055"/>
                </a:cubicBezTo>
                <a:cubicBezTo>
                  <a:pt x="2370" y="15106"/>
                  <a:pt x="2432" y="15129"/>
                  <a:pt x="2493" y="15129"/>
                </a:cubicBezTo>
                <a:cubicBezTo>
                  <a:pt x="2619" y="15129"/>
                  <a:pt x="2739" y="15031"/>
                  <a:pt x="2739" y="14883"/>
                </a:cubicBezTo>
                <a:cubicBezTo>
                  <a:pt x="2739" y="14745"/>
                  <a:pt x="2630" y="14635"/>
                  <a:pt x="2495" y="14635"/>
                </a:cubicBezTo>
                <a:close/>
                <a:moveTo>
                  <a:pt x="3714" y="14635"/>
                </a:moveTo>
                <a:cubicBezTo>
                  <a:pt x="3494" y="14635"/>
                  <a:pt x="3385" y="14902"/>
                  <a:pt x="3538" y="15055"/>
                </a:cubicBezTo>
                <a:cubicBezTo>
                  <a:pt x="3589" y="15106"/>
                  <a:pt x="3652" y="15129"/>
                  <a:pt x="3712" y="15129"/>
                </a:cubicBezTo>
                <a:cubicBezTo>
                  <a:pt x="3839" y="15129"/>
                  <a:pt x="3959" y="15031"/>
                  <a:pt x="3961" y="14883"/>
                </a:cubicBezTo>
                <a:cubicBezTo>
                  <a:pt x="3961" y="14745"/>
                  <a:pt x="3849" y="14635"/>
                  <a:pt x="3714" y="14635"/>
                </a:cubicBezTo>
                <a:close/>
                <a:moveTo>
                  <a:pt x="4933" y="14635"/>
                </a:moveTo>
                <a:cubicBezTo>
                  <a:pt x="4713" y="14635"/>
                  <a:pt x="4604" y="14902"/>
                  <a:pt x="4757" y="15055"/>
                </a:cubicBezTo>
                <a:cubicBezTo>
                  <a:pt x="4808" y="15106"/>
                  <a:pt x="4871" y="15129"/>
                  <a:pt x="4932" y="15129"/>
                </a:cubicBezTo>
                <a:cubicBezTo>
                  <a:pt x="5059" y="15129"/>
                  <a:pt x="5180" y="15031"/>
                  <a:pt x="5180" y="14883"/>
                </a:cubicBezTo>
                <a:cubicBezTo>
                  <a:pt x="5180" y="14745"/>
                  <a:pt x="5068" y="14635"/>
                  <a:pt x="4933" y="14635"/>
                </a:cubicBezTo>
                <a:close/>
                <a:moveTo>
                  <a:pt x="6152" y="14635"/>
                </a:moveTo>
                <a:cubicBezTo>
                  <a:pt x="5933" y="14635"/>
                  <a:pt x="5823" y="14902"/>
                  <a:pt x="5976" y="15055"/>
                </a:cubicBezTo>
                <a:cubicBezTo>
                  <a:pt x="6027" y="15106"/>
                  <a:pt x="6090" y="15129"/>
                  <a:pt x="6151" y="15129"/>
                </a:cubicBezTo>
                <a:cubicBezTo>
                  <a:pt x="6278" y="15129"/>
                  <a:pt x="6399" y="15031"/>
                  <a:pt x="6399" y="14883"/>
                </a:cubicBezTo>
                <a:cubicBezTo>
                  <a:pt x="6399" y="14745"/>
                  <a:pt x="6290" y="14635"/>
                  <a:pt x="6152" y="14635"/>
                </a:cubicBezTo>
                <a:close/>
                <a:moveTo>
                  <a:pt x="7371" y="14635"/>
                </a:moveTo>
                <a:cubicBezTo>
                  <a:pt x="7152" y="14635"/>
                  <a:pt x="7042" y="14902"/>
                  <a:pt x="7199" y="15055"/>
                </a:cubicBezTo>
                <a:cubicBezTo>
                  <a:pt x="7249" y="15106"/>
                  <a:pt x="7310" y="15129"/>
                  <a:pt x="7371" y="15129"/>
                </a:cubicBezTo>
                <a:cubicBezTo>
                  <a:pt x="7497" y="15129"/>
                  <a:pt x="7619" y="15031"/>
                  <a:pt x="7619" y="14883"/>
                </a:cubicBezTo>
                <a:cubicBezTo>
                  <a:pt x="7619" y="14745"/>
                  <a:pt x="7509" y="14635"/>
                  <a:pt x="7371" y="14635"/>
                </a:cubicBezTo>
                <a:close/>
                <a:moveTo>
                  <a:pt x="8590" y="14635"/>
                </a:moveTo>
                <a:cubicBezTo>
                  <a:pt x="8371" y="14635"/>
                  <a:pt x="8261" y="14902"/>
                  <a:pt x="8418" y="15055"/>
                </a:cubicBezTo>
                <a:cubicBezTo>
                  <a:pt x="8468" y="15106"/>
                  <a:pt x="8529" y="15129"/>
                  <a:pt x="8590" y="15129"/>
                </a:cubicBezTo>
                <a:cubicBezTo>
                  <a:pt x="8716" y="15129"/>
                  <a:pt x="8838" y="15031"/>
                  <a:pt x="8838" y="14883"/>
                </a:cubicBezTo>
                <a:cubicBezTo>
                  <a:pt x="8838" y="14745"/>
                  <a:pt x="8728" y="14635"/>
                  <a:pt x="8590" y="14635"/>
                </a:cubicBezTo>
                <a:close/>
                <a:moveTo>
                  <a:pt x="9812" y="14635"/>
                </a:moveTo>
                <a:cubicBezTo>
                  <a:pt x="9590" y="14635"/>
                  <a:pt x="9480" y="14902"/>
                  <a:pt x="9637" y="15055"/>
                </a:cubicBezTo>
                <a:cubicBezTo>
                  <a:pt x="9687" y="15106"/>
                  <a:pt x="9749" y="15129"/>
                  <a:pt x="9809" y="15129"/>
                </a:cubicBezTo>
                <a:cubicBezTo>
                  <a:pt x="9935" y="15129"/>
                  <a:pt x="10057" y="15031"/>
                  <a:pt x="10057" y="14883"/>
                </a:cubicBezTo>
                <a:cubicBezTo>
                  <a:pt x="10057" y="14745"/>
                  <a:pt x="9947" y="14635"/>
                  <a:pt x="9812" y="14635"/>
                </a:cubicBezTo>
                <a:close/>
                <a:moveTo>
                  <a:pt x="11031" y="14635"/>
                </a:moveTo>
                <a:cubicBezTo>
                  <a:pt x="10809" y="14635"/>
                  <a:pt x="10699" y="14902"/>
                  <a:pt x="10856" y="15055"/>
                </a:cubicBezTo>
                <a:cubicBezTo>
                  <a:pt x="10907" y="15106"/>
                  <a:pt x="10969" y="15129"/>
                  <a:pt x="11030" y="15129"/>
                </a:cubicBezTo>
                <a:cubicBezTo>
                  <a:pt x="11156" y="15129"/>
                  <a:pt x="11276" y="15031"/>
                  <a:pt x="11276" y="14883"/>
                </a:cubicBezTo>
                <a:cubicBezTo>
                  <a:pt x="11276" y="14745"/>
                  <a:pt x="11166" y="14635"/>
                  <a:pt x="11031" y="14635"/>
                </a:cubicBezTo>
                <a:close/>
                <a:moveTo>
                  <a:pt x="12250" y="14635"/>
                </a:moveTo>
                <a:cubicBezTo>
                  <a:pt x="12031" y="14635"/>
                  <a:pt x="11921" y="14902"/>
                  <a:pt x="12075" y="15055"/>
                </a:cubicBezTo>
                <a:cubicBezTo>
                  <a:pt x="12126" y="15106"/>
                  <a:pt x="12188" y="15129"/>
                  <a:pt x="12250" y="15129"/>
                </a:cubicBezTo>
                <a:cubicBezTo>
                  <a:pt x="12377" y="15129"/>
                  <a:pt x="12498" y="15031"/>
                  <a:pt x="12498" y="14883"/>
                </a:cubicBezTo>
                <a:cubicBezTo>
                  <a:pt x="12498" y="14745"/>
                  <a:pt x="12385" y="14635"/>
                  <a:pt x="12250" y="14635"/>
                </a:cubicBezTo>
                <a:close/>
                <a:moveTo>
                  <a:pt x="13469" y="14635"/>
                </a:moveTo>
                <a:cubicBezTo>
                  <a:pt x="13250" y="14635"/>
                  <a:pt x="13140" y="14902"/>
                  <a:pt x="13294" y="15055"/>
                </a:cubicBezTo>
                <a:cubicBezTo>
                  <a:pt x="13345" y="15106"/>
                  <a:pt x="13407" y="15129"/>
                  <a:pt x="13469" y="15129"/>
                </a:cubicBezTo>
                <a:cubicBezTo>
                  <a:pt x="13596" y="15129"/>
                  <a:pt x="13717" y="15031"/>
                  <a:pt x="13717" y="14883"/>
                </a:cubicBezTo>
                <a:cubicBezTo>
                  <a:pt x="13717" y="14745"/>
                  <a:pt x="13604" y="14635"/>
                  <a:pt x="13469" y="14635"/>
                </a:cubicBezTo>
                <a:close/>
                <a:moveTo>
                  <a:pt x="14688" y="14635"/>
                </a:moveTo>
                <a:cubicBezTo>
                  <a:pt x="14469" y="14635"/>
                  <a:pt x="14359" y="14902"/>
                  <a:pt x="14513" y="15055"/>
                </a:cubicBezTo>
                <a:cubicBezTo>
                  <a:pt x="14564" y="15106"/>
                  <a:pt x="14626" y="15129"/>
                  <a:pt x="14688" y="15129"/>
                </a:cubicBezTo>
                <a:cubicBezTo>
                  <a:pt x="14815" y="15129"/>
                  <a:pt x="14936" y="15031"/>
                  <a:pt x="14936" y="14883"/>
                </a:cubicBezTo>
                <a:cubicBezTo>
                  <a:pt x="14936" y="14745"/>
                  <a:pt x="14826" y="14635"/>
                  <a:pt x="14688" y="14635"/>
                </a:cubicBezTo>
                <a:close/>
                <a:moveTo>
                  <a:pt x="15907" y="14635"/>
                </a:moveTo>
                <a:cubicBezTo>
                  <a:pt x="15688" y="14635"/>
                  <a:pt x="15578" y="14902"/>
                  <a:pt x="15735" y="15055"/>
                </a:cubicBezTo>
                <a:cubicBezTo>
                  <a:pt x="15785" y="15106"/>
                  <a:pt x="15847" y="15129"/>
                  <a:pt x="15908" y="15129"/>
                </a:cubicBezTo>
                <a:cubicBezTo>
                  <a:pt x="16034" y="15129"/>
                  <a:pt x="16155" y="15031"/>
                  <a:pt x="16155" y="14883"/>
                </a:cubicBezTo>
                <a:cubicBezTo>
                  <a:pt x="16155" y="14745"/>
                  <a:pt x="16045" y="14635"/>
                  <a:pt x="15907" y="14635"/>
                </a:cubicBezTo>
                <a:close/>
                <a:moveTo>
                  <a:pt x="17127" y="14635"/>
                </a:moveTo>
                <a:cubicBezTo>
                  <a:pt x="16907" y="14635"/>
                  <a:pt x="16797" y="14902"/>
                  <a:pt x="16954" y="15055"/>
                </a:cubicBezTo>
                <a:cubicBezTo>
                  <a:pt x="17004" y="15106"/>
                  <a:pt x="17066" y="15129"/>
                  <a:pt x="17127" y="15129"/>
                </a:cubicBezTo>
                <a:cubicBezTo>
                  <a:pt x="17253" y="15129"/>
                  <a:pt x="17374" y="15031"/>
                  <a:pt x="17374" y="14883"/>
                </a:cubicBezTo>
                <a:cubicBezTo>
                  <a:pt x="17374" y="14745"/>
                  <a:pt x="17264" y="14635"/>
                  <a:pt x="17127" y="14635"/>
                </a:cubicBezTo>
                <a:close/>
                <a:moveTo>
                  <a:pt x="18349" y="14635"/>
                </a:moveTo>
                <a:cubicBezTo>
                  <a:pt x="18126" y="14635"/>
                  <a:pt x="18017" y="14902"/>
                  <a:pt x="18173" y="15055"/>
                </a:cubicBezTo>
                <a:cubicBezTo>
                  <a:pt x="18224" y="15106"/>
                  <a:pt x="18286" y="15129"/>
                  <a:pt x="18347" y="15129"/>
                </a:cubicBezTo>
                <a:cubicBezTo>
                  <a:pt x="18473" y="15129"/>
                  <a:pt x="18593" y="15031"/>
                  <a:pt x="18593" y="14883"/>
                </a:cubicBezTo>
                <a:cubicBezTo>
                  <a:pt x="18593" y="14745"/>
                  <a:pt x="18483" y="14635"/>
                  <a:pt x="18349" y="14635"/>
                </a:cubicBezTo>
                <a:close/>
                <a:moveTo>
                  <a:pt x="19568" y="14635"/>
                </a:moveTo>
                <a:cubicBezTo>
                  <a:pt x="19348" y="14635"/>
                  <a:pt x="19236" y="14902"/>
                  <a:pt x="19392" y="15055"/>
                </a:cubicBezTo>
                <a:cubicBezTo>
                  <a:pt x="19443" y="15106"/>
                  <a:pt x="19505" y="15129"/>
                  <a:pt x="19566" y="15129"/>
                </a:cubicBezTo>
                <a:cubicBezTo>
                  <a:pt x="19692" y="15129"/>
                  <a:pt x="19812" y="15031"/>
                  <a:pt x="19812" y="14883"/>
                </a:cubicBezTo>
                <a:cubicBezTo>
                  <a:pt x="19812" y="14745"/>
                  <a:pt x="19703" y="14635"/>
                  <a:pt x="19568" y="14635"/>
                </a:cubicBezTo>
                <a:close/>
                <a:moveTo>
                  <a:pt x="20787" y="14635"/>
                </a:moveTo>
                <a:cubicBezTo>
                  <a:pt x="20567" y="14635"/>
                  <a:pt x="20458" y="14902"/>
                  <a:pt x="20611" y="15055"/>
                </a:cubicBezTo>
                <a:cubicBezTo>
                  <a:pt x="20662" y="15106"/>
                  <a:pt x="20725" y="15129"/>
                  <a:pt x="20786" y="15129"/>
                </a:cubicBezTo>
                <a:cubicBezTo>
                  <a:pt x="20913" y="15129"/>
                  <a:pt x="21034" y="15031"/>
                  <a:pt x="21034" y="14883"/>
                </a:cubicBezTo>
                <a:cubicBezTo>
                  <a:pt x="21034" y="14745"/>
                  <a:pt x="20922" y="14635"/>
                  <a:pt x="20787" y="14635"/>
                </a:cubicBezTo>
                <a:close/>
                <a:moveTo>
                  <a:pt x="54" y="15854"/>
                </a:moveTo>
                <a:cubicBezTo>
                  <a:pt x="38" y="15854"/>
                  <a:pt x="19" y="15858"/>
                  <a:pt x="0" y="15861"/>
                </a:cubicBezTo>
                <a:lnTo>
                  <a:pt x="0" y="16343"/>
                </a:lnTo>
                <a:cubicBezTo>
                  <a:pt x="18" y="16347"/>
                  <a:pt x="36" y="16349"/>
                  <a:pt x="53" y="16349"/>
                </a:cubicBezTo>
                <a:cubicBezTo>
                  <a:pt x="177" y="16349"/>
                  <a:pt x="285" y="16256"/>
                  <a:pt x="301" y="16127"/>
                </a:cubicBezTo>
                <a:cubicBezTo>
                  <a:pt x="317" y="15983"/>
                  <a:pt x="201" y="15854"/>
                  <a:pt x="54" y="15854"/>
                </a:cubicBezTo>
                <a:close/>
                <a:moveTo>
                  <a:pt x="1276" y="15854"/>
                </a:moveTo>
                <a:cubicBezTo>
                  <a:pt x="1053" y="15854"/>
                  <a:pt x="944" y="16121"/>
                  <a:pt x="1100" y="16278"/>
                </a:cubicBezTo>
                <a:cubicBezTo>
                  <a:pt x="1150" y="16327"/>
                  <a:pt x="1211" y="16349"/>
                  <a:pt x="1271" y="16349"/>
                </a:cubicBezTo>
                <a:cubicBezTo>
                  <a:pt x="1398" y="16349"/>
                  <a:pt x="1520" y="16251"/>
                  <a:pt x="1520" y="16102"/>
                </a:cubicBezTo>
                <a:cubicBezTo>
                  <a:pt x="1520" y="15964"/>
                  <a:pt x="1410" y="15854"/>
                  <a:pt x="1276" y="15854"/>
                </a:cubicBezTo>
                <a:close/>
                <a:moveTo>
                  <a:pt x="2495" y="15854"/>
                </a:moveTo>
                <a:cubicBezTo>
                  <a:pt x="2272" y="15854"/>
                  <a:pt x="2163" y="16121"/>
                  <a:pt x="2319" y="16278"/>
                </a:cubicBezTo>
                <a:cubicBezTo>
                  <a:pt x="2370" y="16327"/>
                  <a:pt x="2431" y="16349"/>
                  <a:pt x="2491" y="16349"/>
                </a:cubicBezTo>
                <a:cubicBezTo>
                  <a:pt x="2618" y="16349"/>
                  <a:pt x="2739" y="16251"/>
                  <a:pt x="2739" y="16102"/>
                </a:cubicBezTo>
                <a:cubicBezTo>
                  <a:pt x="2739" y="15964"/>
                  <a:pt x="2630" y="15854"/>
                  <a:pt x="2495" y="15854"/>
                </a:cubicBezTo>
                <a:close/>
                <a:moveTo>
                  <a:pt x="3714" y="15854"/>
                </a:moveTo>
                <a:cubicBezTo>
                  <a:pt x="3494" y="15854"/>
                  <a:pt x="3385" y="16121"/>
                  <a:pt x="3538" y="16278"/>
                </a:cubicBezTo>
                <a:cubicBezTo>
                  <a:pt x="3589" y="16327"/>
                  <a:pt x="3651" y="16349"/>
                  <a:pt x="3711" y="16349"/>
                </a:cubicBezTo>
                <a:cubicBezTo>
                  <a:pt x="3839" y="16349"/>
                  <a:pt x="3961" y="16251"/>
                  <a:pt x="3961" y="16102"/>
                </a:cubicBezTo>
                <a:cubicBezTo>
                  <a:pt x="3958" y="15964"/>
                  <a:pt x="3849" y="15854"/>
                  <a:pt x="3714" y="15854"/>
                </a:cubicBezTo>
                <a:close/>
                <a:moveTo>
                  <a:pt x="4933" y="15854"/>
                </a:moveTo>
                <a:cubicBezTo>
                  <a:pt x="4713" y="15854"/>
                  <a:pt x="4604" y="16121"/>
                  <a:pt x="4757" y="16278"/>
                </a:cubicBezTo>
                <a:cubicBezTo>
                  <a:pt x="4808" y="16327"/>
                  <a:pt x="4870" y="16349"/>
                  <a:pt x="4930" y="16349"/>
                </a:cubicBezTo>
                <a:cubicBezTo>
                  <a:pt x="5058" y="16349"/>
                  <a:pt x="5180" y="16251"/>
                  <a:pt x="5180" y="16102"/>
                </a:cubicBezTo>
                <a:cubicBezTo>
                  <a:pt x="5180" y="15964"/>
                  <a:pt x="5068" y="15854"/>
                  <a:pt x="4933" y="15854"/>
                </a:cubicBezTo>
                <a:close/>
                <a:moveTo>
                  <a:pt x="6152" y="15854"/>
                </a:moveTo>
                <a:cubicBezTo>
                  <a:pt x="5933" y="15854"/>
                  <a:pt x="5823" y="16121"/>
                  <a:pt x="5976" y="16278"/>
                </a:cubicBezTo>
                <a:cubicBezTo>
                  <a:pt x="6027" y="16327"/>
                  <a:pt x="6089" y="16349"/>
                  <a:pt x="6149" y="16349"/>
                </a:cubicBezTo>
                <a:cubicBezTo>
                  <a:pt x="6277" y="16349"/>
                  <a:pt x="6399" y="16251"/>
                  <a:pt x="6399" y="16102"/>
                </a:cubicBezTo>
                <a:cubicBezTo>
                  <a:pt x="6399" y="15964"/>
                  <a:pt x="6290" y="15854"/>
                  <a:pt x="6152" y="15854"/>
                </a:cubicBezTo>
                <a:close/>
                <a:moveTo>
                  <a:pt x="7371" y="15854"/>
                </a:moveTo>
                <a:cubicBezTo>
                  <a:pt x="7152" y="15854"/>
                  <a:pt x="7042" y="16121"/>
                  <a:pt x="7199" y="16278"/>
                </a:cubicBezTo>
                <a:cubicBezTo>
                  <a:pt x="7248" y="16327"/>
                  <a:pt x="7309" y="16349"/>
                  <a:pt x="7369" y="16349"/>
                </a:cubicBezTo>
                <a:cubicBezTo>
                  <a:pt x="7496" y="16349"/>
                  <a:pt x="7619" y="16251"/>
                  <a:pt x="7619" y="16102"/>
                </a:cubicBezTo>
                <a:cubicBezTo>
                  <a:pt x="7619" y="15964"/>
                  <a:pt x="7509" y="15854"/>
                  <a:pt x="7371" y="15854"/>
                </a:cubicBezTo>
                <a:close/>
                <a:moveTo>
                  <a:pt x="8590" y="15854"/>
                </a:moveTo>
                <a:cubicBezTo>
                  <a:pt x="8371" y="15854"/>
                  <a:pt x="8261" y="16121"/>
                  <a:pt x="8418" y="16278"/>
                </a:cubicBezTo>
                <a:cubicBezTo>
                  <a:pt x="8467" y="16327"/>
                  <a:pt x="8528" y="16349"/>
                  <a:pt x="8588" y="16349"/>
                </a:cubicBezTo>
                <a:cubicBezTo>
                  <a:pt x="8715" y="16349"/>
                  <a:pt x="8838" y="16251"/>
                  <a:pt x="8838" y="16102"/>
                </a:cubicBezTo>
                <a:cubicBezTo>
                  <a:pt x="8838" y="15964"/>
                  <a:pt x="8728" y="15854"/>
                  <a:pt x="8590" y="15854"/>
                </a:cubicBezTo>
                <a:close/>
                <a:moveTo>
                  <a:pt x="9812" y="15854"/>
                </a:moveTo>
                <a:cubicBezTo>
                  <a:pt x="9590" y="15854"/>
                  <a:pt x="9480" y="16121"/>
                  <a:pt x="9637" y="16278"/>
                </a:cubicBezTo>
                <a:cubicBezTo>
                  <a:pt x="9687" y="16327"/>
                  <a:pt x="9749" y="16349"/>
                  <a:pt x="9809" y="16349"/>
                </a:cubicBezTo>
                <a:cubicBezTo>
                  <a:pt x="9936" y="16349"/>
                  <a:pt x="10057" y="16251"/>
                  <a:pt x="10057" y="16102"/>
                </a:cubicBezTo>
                <a:cubicBezTo>
                  <a:pt x="10057" y="15964"/>
                  <a:pt x="9947" y="15854"/>
                  <a:pt x="9812" y="15854"/>
                </a:cubicBezTo>
                <a:close/>
                <a:moveTo>
                  <a:pt x="11031" y="15854"/>
                </a:moveTo>
                <a:cubicBezTo>
                  <a:pt x="10809" y="15854"/>
                  <a:pt x="10699" y="16121"/>
                  <a:pt x="10856" y="16278"/>
                </a:cubicBezTo>
                <a:cubicBezTo>
                  <a:pt x="10906" y="16327"/>
                  <a:pt x="10968" y="16349"/>
                  <a:pt x="11028" y="16349"/>
                </a:cubicBezTo>
                <a:cubicBezTo>
                  <a:pt x="11155" y="16349"/>
                  <a:pt x="11276" y="16251"/>
                  <a:pt x="11276" y="16102"/>
                </a:cubicBezTo>
                <a:cubicBezTo>
                  <a:pt x="11276" y="15964"/>
                  <a:pt x="11166" y="15854"/>
                  <a:pt x="11031" y="15854"/>
                </a:cubicBezTo>
                <a:close/>
                <a:moveTo>
                  <a:pt x="12250" y="15854"/>
                </a:moveTo>
                <a:cubicBezTo>
                  <a:pt x="12031" y="15854"/>
                  <a:pt x="11921" y="16121"/>
                  <a:pt x="12075" y="16278"/>
                </a:cubicBezTo>
                <a:cubicBezTo>
                  <a:pt x="12125" y="16327"/>
                  <a:pt x="12187" y="16349"/>
                  <a:pt x="12248" y="16349"/>
                </a:cubicBezTo>
                <a:cubicBezTo>
                  <a:pt x="12375" y="16349"/>
                  <a:pt x="12498" y="16251"/>
                  <a:pt x="12498" y="16102"/>
                </a:cubicBezTo>
                <a:cubicBezTo>
                  <a:pt x="12498" y="15964"/>
                  <a:pt x="12385" y="15854"/>
                  <a:pt x="12250" y="15854"/>
                </a:cubicBezTo>
                <a:close/>
                <a:moveTo>
                  <a:pt x="13469" y="15854"/>
                </a:moveTo>
                <a:cubicBezTo>
                  <a:pt x="13250" y="15854"/>
                  <a:pt x="13140" y="16121"/>
                  <a:pt x="13294" y="16278"/>
                </a:cubicBezTo>
                <a:cubicBezTo>
                  <a:pt x="13344" y="16327"/>
                  <a:pt x="13406" y="16349"/>
                  <a:pt x="13467" y="16349"/>
                </a:cubicBezTo>
                <a:cubicBezTo>
                  <a:pt x="13594" y="16349"/>
                  <a:pt x="13717" y="16251"/>
                  <a:pt x="13717" y="16102"/>
                </a:cubicBezTo>
                <a:cubicBezTo>
                  <a:pt x="13717" y="15964"/>
                  <a:pt x="13604" y="15854"/>
                  <a:pt x="13469" y="15854"/>
                </a:cubicBezTo>
                <a:close/>
                <a:moveTo>
                  <a:pt x="14688" y="15854"/>
                </a:moveTo>
                <a:cubicBezTo>
                  <a:pt x="14469" y="15854"/>
                  <a:pt x="14359" y="16121"/>
                  <a:pt x="14513" y="16278"/>
                </a:cubicBezTo>
                <a:cubicBezTo>
                  <a:pt x="14563" y="16327"/>
                  <a:pt x="14625" y="16349"/>
                  <a:pt x="14686" y="16349"/>
                </a:cubicBezTo>
                <a:cubicBezTo>
                  <a:pt x="14813" y="16349"/>
                  <a:pt x="14936" y="16251"/>
                  <a:pt x="14936" y="16102"/>
                </a:cubicBezTo>
                <a:cubicBezTo>
                  <a:pt x="14936" y="15964"/>
                  <a:pt x="14826" y="15854"/>
                  <a:pt x="14688" y="15854"/>
                </a:cubicBezTo>
                <a:close/>
                <a:moveTo>
                  <a:pt x="15907" y="15854"/>
                </a:moveTo>
                <a:cubicBezTo>
                  <a:pt x="15688" y="15854"/>
                  <a:pt x="15578" y="16121"/>
                  <a:pt x="15735" y="16278"/>
                </a:cubicBezTo>
                <a:cubicBezTo>
                  <a:pt x="15785" y="16327"/>
                  <a:pt x="15846" y="16349"/>
                  <a:pt x="15906" y="16349"/>
                </a:cubicBezTo>
                <a:cubicBezTo>
                  <a:pt x="16033" y="16349"/>
                  <a:pt x="16155" y="16251"/>
                  <a:pt x="16155" y="16102"/>
                </a:cubicBezTo>
                <a:cubicBezTo>
                  <a:pt x="16155" y="15964"/>
                  <a:pt x="16045" y="15854"/>
                  <a:pt x="15907" y="15854"/>
                </a:cubicBezTo>
                <a:close/>
                <a:moveTo>
                  <a:pt x="17127" y="15854"/>
                </a:moveTo>
                <a:cubicBezTo>
                  <a:pt x="16907" y="15854"/>
                  <a:pt x="16797" y="16121"/>
                  <a:pt x="16954" y="16278"/>
                </a:cubicBezTo>
                <a:cubicBezTo>
                  <a:pt x="17004" y="16327"/>
                  <a:pt x="17065" y="16349"/>
                  <a:pt x="17125" y="16349"/>
                </a:cubicBezTo>
                <a:cubicBezTo>
                  <a:pt x="17252" y="16349"/>
                  <a:pt x="17374" y="16251"/>
                  <a:pt x="17374" y="16102"/>
                </a:cubicBezTo>
                <a:cubicBezTo>
                  <a:pt x="17374" y="15964"/>
                  <a:pt x="17264" y="15854"/>
                  <a:pt x="17127" y="15854"/>
                </a:cubicBezTo>
                <a:close/>
                <a:moveTo>
                  <a:pt x="18349" y="15854"/>
                </a:moveTo>
                <a:cubicBezTo>
                  <a:pt x="18126" y="15854"/>
                  <a:pt x="18017" y="16121"/>
                  <a:pt x="18173" y="16278"/>
                </a:cubicBezTo>
                <a:cubicBezTo>
                  <a:pt x="18224" y="16327"/>
                  <a:pt x="18285" y="16349"/>
                  <a:pt x="18345" y="16349"/>
                </a:cubicBezTo>
                <a:cubicBezTo>
                  <a:pt x="18472" y="16349"/>
                  <a:pt x="18593" y="16251"/>
                  <a:pt x="18593" y="16102"/>
                </a:cubicBezTo>
                <a:cubicBezTo>
                  <a:pt x="18593" y="15964"/>
                  <a:pt x="18483" y="15854"/>
                  <a:pt x="18349" y="15854"/>
                </a:cubicBezTo>
                <a:close/>
                <a:moveTo>
                  <a:pt x="19568" y="15854"/>
                </a:moveTo>
                <a:cubicBezTo>
                  <a:pt x="19251" y="15867"/>
                  <a:pt x="19251" y="16337"/>
                  <a:pt x="19568" y="16350"/>
                </a:cubicBezTo>
                <a:cubicBezTo>
                  <a:pt x="19577" y="16350"/>
                  <a:pt x="19587" y="16346"/>
                  <a:pt x="19596" y="16346"/>
                </a:cubicBezTo>
                <a:cubicBezTo>
                  <a:pt x="19640" y="16328"/>
                  <a:pt x="19687" y="16306"/>
                  <a:pt x="19731" y="16287"/>
                </a:cubicBezTo>
                <a:cubicBezTo>
                  <a:pt x="19900" y="16137"/>
                  <a:pt x="19793" y="15854"/>
                  <a:pt x="19568" y="15854"/>
                </a:cubicBezTo>
                <a:close/>
                <a:moveTo>
                  <a:pt x="14689" y="17075"/>
                </a:moveTo>
                <a:cubicBezTo>
                  <a:pt x="14649" y="17075"/>
                  <a:pt x="14609" y="17085"/>
                  <a:pt x="14572" y="17105"/>
                </a:cubicBezTo>
                <a:cubicBezTo>
                  <a:pt x="14660" y="17111"/>
                  <a:pt x="14748" y="17117"/>
                  <a:pt x="14836" y="17124"/>
                </a:cubicBezTo>
                <a:cubicBezTo>
                  <a:pt x="14793" y="17092"/>
                  <a:pt x="14741" y="17075"/>
                  <a:pt x="14689" y="17075"/>
                </a:cubicBezTo>
                <a:close/>
                <a:moveTo>
                  <a:pt x="15907" y="17074"/>
                </a:moveTo>
                <a:cubicBezTo>
                  <a:pt x="15842" y="17074"/>
                  <a:pt x="15779" y="17099"/>
                  <a:pt x="15732" y="17149"/>
                </a:cubicBezTo>
                <a:cubicBezTo>
                  <a:pt x="15848" y="17149"/>
                  <a:pt x="15964" y="17146"/>
                  <a:pt x="16077" y="17142"/>
                </a:cubicBezTo>
                <a:cubicBezTo>
                  <a:pt x="16029" y="17097"/>
                  <a:pt x="15968" y="17074"/>
                  <a:pt x="15907" y="17074"/>
                </a:cubicBezTo>
                <a:close/>
                <a:moveTo>
                  <a:pt x="9808" y="17075"/>
                </a:moveTo>
                <a:cubicBezTo>
                  <a:pt x="9686" y="17075"/>
                  <a:pt x="9574" y="17167"/>
                  <a:pt x="9565" y="17302"/>
                </a:cubicBezTo>
                <a:cubicBezTo>
                  <a:pt x="9681" y="17230"/>
                  <a:pt x="9800" y="17161"/>
                  <a:pt x="9919" y="17102"/>
                </a:cubicBezTo>
                <a:cubicBezTo>
                  <a:pt x="9882" y="17084"/>
                  <a:pt x="9845" y="17075"/>
                  <a:pt x="9808" y="17075"/>
                </a:cubicBezTo>
                <a:close/>
                <a:moveTo>
                  <a:pt x="1276" y="17074"/>
                </a:moveTo>
                <a:cubicBezTo>
                  <a:pt x="1053" y="17074"/>
                  <a:pt x="944" y="17340"/>
                  <a:pt x="1100" y="17497"/>
                </a:cubicBezTo>
                <a:cubicBezTo>
                  <a:pt x="1150" y="17546"/>
                  <a:pt x="1211" y="17568"/>
                  <a:pt x="1271" y="17568"/>
                </a:cubicBezTo>
                <a:cubicBezTo>
                  <a:pt x="1398" y="17568"/>
                  <a:pt x="1520" y="17470"/>
                  <a:pt x="1520" y="17321"/>
                </a:cubicBezTo>
                <a:cubicBezTo>
                  <a:pt x="1520" y="17186"/>
                  <a:pt x="1410" y="17074"/>
                  <a:pt x="1276" y="17074"/>
                </a:cubicBezTo>
                <a:close/>
                <a:moveTo>
                  <a:pt x="2495" y="17074"/>
                </a:moveTo>
                <a:cubicBezTo>
                  <a:pt x="2272" y="17074"/>
                  <a:pt x="2163" y="17340"/>
                  <a:pt x="2319" y="17497"/>
                </a:cubicBezTo>
                <a:cubicBezTo>
                  <a:pt x="2370" y="17546"/>
                  <a:pt x="2431" y="17568"/>
                  <a:pt x="2491" y="17568"/>
                </a:cubicBezTo>
                <a:cubicBezTo>
                  <a:pt x="2618" y="17568"/>
                  <a:pt x="2739" y="17470"/>
                  <a:pt x="2739" y="17321"/>
                </a:cubicBezTo>
                <a:cubicBezTo>
                  <a:pt x="2739" y="17186"/>
                  <a:pt x="2630" y="17074"/>
                  <a:pt x="2495" y="17074"/>
                </a:cubicBezTo>
                <a:close/>
                <a:moveTo>
                  <a:pt x="3714" y="17074"/>
                </a:moveTo>
                <a:cubicBezTo>
                  <a:pt x="3494" y="17074"/>
                  <a:pt x="3385" y="17340"/>
                  <a:pt x="3538" y="17497"/>
                </a:cubicBezTo>
                <a:cubicBezTo>
                  <a:pt x="3589" y="17546"/>
                  <a:pt x="3651" y="17568"/>
                  <a:pt x="3711" y="17568"/>
                </a:cubicBezTo>
                <a:cubicBezTo>
                  <a:pt x="3839" y="17568"/>
                  <a:pt x="3961" y="17470"/>
                  <a:pt x="3961" y="17321"/>
                </a:cubicBezTo>
                <a:cubicBezTo>
                  <a:pt x="3961" y="17186"/>
                  <a:pt x="3849" y="17074"/>
                  <a:pt x="3714" y="17074"/>
                </a:cubicBezTo>
                <a:close/>
                <a:moveTo>
                  <a:pt x="4933" y="17074"/>
                </a:moveTo>
                <a:cubicBezTo>
                  <a:pt x="4713" y="17074"/>
                  <a:pt x="4604" y="17340"/>
                  <a:pt x="4757" y="17497"/>
                </a:cubicBezTo>
                <a:cubicBezTo>
                  <a:pt x="4808" y="17546"/>
                  <a:pt x="4870" y="17568"/>
                  <a:pt x="4930" y="17568"/>
                </a:cubicBezTo>
                <a:cubicBezTo>
                  <a:pt x="5058" y="17568"/>
                  <a:pt x="5180" y="17470"/>
                  <a:pt x="5180" y="17321"/>
                </a:cubicBezTo>
                <a:cubicBezTo>
                  <a:pt x="5180" y="17186"/>
                  <a:pt x="5068" y="17074"/>
                  <a:pt x="4933" y="17074"/>
                </a:cubicBezTo>
                <a:close/>
                <a:moveTo>
                  <a:pt x="6152" y="17074"/>
                </a:moveTo>
                <a:cubicBezTo>
                  <a:pt x="5933" y="17074"/>
                  <a:pt x="5823" y="17340"/>
                  <a:pt x="5976" y="17497"/>
                </a:cubicBezTo>
                <a:cubicBezTo>
                  <a:pt x="6027" y="17546"/>
                  <a:pt x="6089" y="17568"/>
                  <a:pt x="6149" y="17568"/>
                </a:cubicBezTo>
                <a:cubicBezTo>
                  <a:pt x="6277" y="17568"/>
                  <a:pt x="6399" y="17470"/>
                  <a:pt x="6399" y="17321"/>
                </a:cubicBezTo>
                <a:cubicBezTo>
                  <a:pt x="6399" y="17186"/>
                  <a:pt x="6290" y="17074"/>
                  <a:pt x="6152" y="17074"/>
                </a:cubicBezTo>
                <a:close/>
                <a:moveTo>
                  <a:pt x="7371" y="17074"/>
                </a:moveTo>
                <a:cubicBezTo>
                  <a:pt x="7152" y="17074"/>
                  <a:pt x="7042" y="17340"/>
                  <a:pt x="7199" y="17497"/>
                </a:cubicBezTo>
                <a:cubicBezTo>
                  <a:pt x="7248" y="17546"/>
                  <a:pt x="7309" y="17568"/>
                  <a:pt x="7369" y="17568"/>
                </a:cubicBezTo>
                <a:cubicBezTo>
                  <a:pt x="7496" y="17568"/>
                  <a:pt x="7619" y="17470"/>
                  <a:pt x="7619" y="17321"/>
                </a:cubicBezTo>
                <a:cubicBezTo>
                  <a:pt x="7619" y="17186"/>
                  <a:pt x="7509" y="17074"/>
                  <a:pt x="7371" y="17074"/>
                </a:cubicBezTo>
                <a:close/>
                <a:moveTo>
                  <a:pt x="8590" y="17074"/>
                </a:moveTo>
                <a:cubicBezTo>
                  <a:pt x="8371" y="17074"/>
                  <a:pt x="8261" y="17340"/>
                  <a:pt x="8418" y="17497"/>
                </a:cubicBezTo>
                <a:cubicBezTo>
                  <a:pt x="8467" y="17546"/>
                  <a:pt x="8528" y="17568"/>
                  <a:pt x="8588" y="17568"/>
                </a:cubicBezTo>
                <a:cubicBezTo>
                  <a:pt x="8715" y="17568"/>
                  <a:pt x="8838" y="17470"/>
                  <a:pt x="8838" y="17321"/>
                </a:cubicBezTo>
                <a:cubicBezTo>
                  <a:pt x="8838" y="17186"/>
                  <a:pt x="8728" y="17074"/>
                  <a:pt x="8590" y="17074"/>
                </a:cubicBezTo>
                <a:close/>
                <a:moveTo>
                  <a:pt x="59" y="17073"/>
                </a:moveTo>
                <a:cubicBezTo>
                  <a:pt x="57" y="17073"/>
                  <a:pt x="55" y="17073"/>
                  <a:pt x="54" y="17074"/>
                </a:cubicBezTo>
                <a:cubicBezTo>
                  <a:pt x="38" y="17074"/>
                  <a:pt x="19" y="17077"/>
                  <a:pt x="0" y="17080"/>
                </a:cubicBezTo>
                <a:lnTo>
                  <a:pt x="0" y="17562"/>
                </a:lnTo>
                <a:cubicBezTo>
                  <a:pt x="19" y="17566"/>
                  <a:pt x="38" y="17569"/>
                  <a:pt x="54" y="17569"/>
                </a:cubicBezTo>
                <a:cubicBezTo>
                  <a:pt x="55" y="17569"/>
                  <a:pt x="57" y="17569"/>
                  <a:pt x="59" y="17569"/>
                </a:cubicBezTo>
                <a:cubicBezTo>
                  <a:pt x="198" y="17569"/>
                  <a:pt x="310" y="17460"/>
                  <a:pt x="310" y="17321"/>
                </a:cubicBezTo>
                <a:cubicBezTo>
                  <a:pt x="310" y="17182"/>
                  <a:pt x="198" y="17073"/>
                  <a:pt x="59" y="17073"/>
                </a:cubicBezTo>
                <a:close/>
                <a:moveTo>
                  <a:pt x="54" y="18293"/>
                </a:moveTo>
                <a:cubicBezTo>
                  <a:pt x="38" y="18293"/>
                  <a:pt x="19" y="18296"/>
                  <a:pt x="0" y="18299"/>
                </a:cubicBezTo>
                <a:lnTo>
                  <a:pt x="0" y="18781"/>
                </a:lnTo>
                <a:cubicBezTo>
                  <a:pt x="18" y="18785"/>
                  <a:pt x="36" y="18787"/>
                  <a:pt x="53" y="18787"/>
                </a:cubicBezTo>
                <a:cubicBezTo>
                  <a:pt x="177" y="18787"/>
                  <a:pt x="285" y="18695"/>
                  <a:pt x="301" y="18568"/>
                </a:cubicBezTo>
                <a:cubicBezTo>
                  <a:pt x="317" y="18421"/>
                  <a:pt x="201" y="18293"/>
                  <a:pt x="54" y="18293"/>
                </a:cubicBezTo>
                <a:close/>
                <a:moveTo>
                  <a:pt x="1276" y="18293"/>
                </a:moveTo>
                <a:cubicBezTo>
                  <a:pt x="1053" y="18293"/>
                  <a:pt x="944" y="18559"/>
                  <a:pt x="1100" y="18716"/>
                </a:cubicBezTo>
                <a:cubicBezTo>
                  <a:pt x="1150" y="18765"/>
                  <a:pt x="1211" y="18787"/>
                  <a:pt x="1271" y="18787"/>
                </a:cubicBezTo>
                <a:cubicBezTo>
                  <a:pt x="1398" y="18787"/>
                  <a:pt x="1520" y="18689"/>
                  <a:pt x="1520" y="18540"/>
                </a:cubicBezTo>
                <a:cubicBezTo>
                  <a:pt x="1520" y="18405"/>
                  <a:pt x="1410" y="18293"/>
                  <a:pt x="1276" y="18293"/>
                </a:cubicBezTo>
                <a:close/>
                <a:moveTo>
                  <a:pt x="2495" y="18293"/>
                </a:moveTo>
                <a:cubicBezTo>
                  <a:pt x="2272" y="18293"/>
                  <a:pt x="2163" y="18559"/>
                  <a:pt x="2319" y="18716"/>
                </a:cubicBezTo>
                <a:cubicBezTo>
                  <a:pt x="2370" y="18765"/>
                  <a:pt x="2431" y="18787"/>
                  <a:pt x="2491" y="18787"/>
                </a:cubicBezTo>
                <a:cubicBezTo>
                  <a:pt x="2618" y="18787"/>
                  <a:pt x="2739" y="18689"/>
                  <a:pt x="2739" y="18540"/>
                </a:cubicBezTo>
                <a:cubicBezTo>
                  <a:pt x="2739" y="18405"/>
                  <a:pt x="2630" y="18293"/>
                  <a:pt x="2495" y="18293"/>
                </a:cubicBezTo>
                <a:close/>
                <a:moveTo>
                  <a:pt x="3714" y="18293"/>
                </a:moveTo>
                <a:cubicBezTo>
                  <a:pt x="3494" y="18293"/>
                  <a:pt x="3385" y="18559"/>
                  <a:pt x="3538" y="18716"/>
                </a:cubicBezTo>
                <a:cubicBezTo>
                  <a:pt x="3589" y="18765"/>
                  <a:pt x="3651" y="18787"/>
                  <a:pt x="3711" y="18787"/>
                </a:cubicBezTo>
                <a:cubicBezTo>
                  <a:pt x="3839" y="18787"/>
                  <a:pt x="3961" y="18689"/>
                  <a:pt x="3961" y="18540"/>
                </a:cubicBezTo>
                <a:cubicBezTo>
                  <a:pt x="3961" y="18405"/>
                  <a:pt x="3849" y="18293"/>
                  <a:pt x="3714" y="18293"/>
                </a:cubicBezTo>
                <a:close/>
                <a:moveTo>
                  <a:pt x="4933" y="18293"/>
                </a:moveTo>
                <a:cubicBezTo>
                  <a:pt x="4713" y="18293"/>
                  <a:pt x="4604" y="18559"/>
                  <a:pt x="4757" y="18716"/>
                </a:cubicBezTo>
                <a:cubicBezTo>
                  <a:pt x="4808" y="18765"/>
                  <a:pt x="4870" y="18787"/>
                  <a:pt x="4930" y="18787"/>
                </a:cubicBezTo>
                <a:cubicBezTo>
                  <a:pt x="5058" y="18787"/>
                  <a:pt x="5180" y="18689"/>
                  <a:pt x="5180" y="18540"/>
                </a:cubicBezTo>
                <a:cubicBezTo>
                  <a:pt x="5180" y="18405"/>
                  <a:pt x="5068" y="18293"/>
                  <a:pt x="4933" y="18293"/>
                </a:cubicBezTo>
                <a:close/>
                <a:moveTo>
                  <a:pt x="6152" y="18293"/>
                </a:moveTo>
                <a:cubicBezTo>
                  <a:pt x="5933" y="18293"/>
                  <a:pt x="5823" y="18559"/>
                  <a:pt x="5976" y="18716"/>
                </a:cubicBezTo>
                <a:cubicBezTo>
                  <a:pt x="6027" y="18765"/>
                  <a:pt x="6089" y="18787"/>
                  <a:pt x="6149" y="18787"/>
                </a:cubicBezTo>
                <a:cubicBezTo>
                  <a:pt x="6277" y="18787"/>
                  <a:pt x="6399" y="18689"/>
                  <a:pt x="6399" y="18540"/>
                </a:cubicBezTo>
                <a:cubicBezTo>
                  <a:pt x="6399" y="18405"/>
                  <a:pt x="6290" y="18293"/>
                  <a:pt x="6152" y="18293"/>
                </a:cubicBezTo>
                <a:close/>
                <a:moveTo>
                  <a:pt x="7371" y="18293"/>
                </a:moveTo>
                <a:cubicBezTo>
                  <a:pt x="7152" y="18293"/>
                  <a:pt x="7042" y="18559"/>
                  <a:pt x="7199" y="18716"/>
                </a:cubicBezTo>
                <a:cubicBezTo>
                  <a:pt x="7248" y="18765"/>
                  <a:pt x="7309" y="18787"/>
                  <a:pt x="7369" y="18787"/>
                </a:cubicBezTo>
                <a:cubicBezTo>
                  <a:pt x="7496" y="18787"/>
                  <a:pt x="7619" y="18689"/>
                  <a:pt x="7619" y="18540"/>
                </a:cubicBezTo>
                <a:cubicBezTo>
                  <a:pt x="7619" y="18405"/>
                  <a:pt x="7509" y="18293"/>
                  <a:pt x="7371" y="18293"/>
                </a:cubicBezTo>
                <a:close/>
                <a:moveTo>
                  <a:pt x="7371" y="19515"/>
                </a:moveTo>
                <a:cubicBezTo>
                  <a:pt x="7061" y="19515"/>
                  <a:pt x="7036" y="19969"/>
                  <a:pt x="7343" y="20004"/>
                </a:cubicBezTo>
                <a:cubicBezTo>
                  <a:pt x="7415" y="19869"/>
                  <a:pt x="7490" y="19737"/>
                  <a:pt x="7565" y="19606"/>
                </a:cubicBezTo>
                <a:cubicBezTo>
                  <a:pt x="7518" y="19549"/>
                  <a:pt x="7446" y="19515"/>
                  <a:pt x="7371" y="19515"/>
                </a:cubicBezTo>
                <a:close/>
                <a:moveTo>
                  <a:pt x="54" y="19515"/>
                </a:moveTo>
                <a:cubicBezTo>
                  <a:pt x="38" y="19515"/>
                  <a:pt x="19" y="19515"/>
                  <a:pt x="0" y="19518"/>
                </a:cubicBezTo>
                <a:lnTo>
                  <a:pt x="0" y="20000"/>
                </a:lnTo>
                <a:cubicBezTo>
                  <a:pt x="18" y="20004"/>
                  <a:pt x="36" y="20006"/>
                  <a:pt x="54" y="20006"/>
                </a:cubicBezTo>
                <a:cubicBezTo>
                  <a:pt x="177" y="20006"/>
                  <a:pt x="287" y="19914"/>
                  <a:pt x="301" y="19787"/>
                </a:cubicBezTo>
                <a:cubicBezTo>
                  <a:pt x="317" y="19640"/>
                  <a:pt x="201" y="19515"/>
                  <a:pt x="54" y="19515"/>
                </a:cubicBezTo>
                <a:close/>
                <a:moveTo>
                  <a:pt x="1276" y="19515"/>
                </a:moveTo>
                <a:cubicBezTo>
                  <a:pt x="1053" y="19515"/>
                  <a:pt x="944" y="19778"/>
                  <a:pt x="1100" y="19935"/>
                </a:cubicBezTo>
                <a:cubicBezTo>
                  <a:pt x="1150" y="19985"/>
                  <a:pt x="1211" y="20008"/>
                  <a:pt x="1271" y="20008"/>
                </a:cubicBezTo>
                <a:cubicBezTo>
                  <a:pt x="1398" y="20008"/>
                  <a:pt x="1520" y="19908"/>
                  <a:pt x="1520" y="19759"/>
                </a:cubicBezTo>
                <a:cubicBezTo>
                  <a:pt x="1520" y="19624"/>
                  <a:pt x="1410" y="19515"/>
                  <a:pt x="1276" y="19515"/>
                </a:cubicBezTo>
                <a:close/>
                <a:moveTo>
                  <a:pt x="2495" y="19515"/>
                </a:moveTo>
                <a:cubicBezTo>
                  <a:pt x="2272" y="19515"/>
                  <a:pt x="2163" y="19778"/>
                  <a:pt x="2319" y="19935"/>
                </a:cubicBezTo>
                <a:cubicBezTo>
                  <a:pt x="2370" y="19985"/>
                  <a:pt x="2431" y="20008"/>
                  <a:pt x="2491" y="20008"/>
                </a:cubicBezTo>
                <a:cubicBezTo>
                  <a:pt x="2618" y="20008"/>
                  <a:pt x="2739" y="19908"/>
                  <a:pt x="2739" y="19759"/>
                </a:cubicBezTo>
                <a:cubicBezTo>
                  <a:pt x="2739" y="19624"/>
                  <a:pt x="2630" y="19515"/>
                  <a:pt x="2495" y="19515"/>
                </a:cubicBezTo>
                <a:close/>
                <a:moveTo>
                  <a:pt x="3714" y="19515"/>
                </a:moveTo>
                <a:cubicBezTo>
                  <a:pt x="3494" y="19515"/>
                  <a:pt x="3385" y="19778"/>
                  <a:pt x="3538" y="19935"/>
                </a:cubicBezTo>
                <a:cubicBezTo>
                  <a:pt x="3589" y="19985"/>
                  <a:pt x="3651" y="20008"/>
                  <a:pt x="3711" y="20008"/>
                </a:cubicBezTo>
                <a:cubicBezTo>
                  <a:pt x="3839" y="20008"/>
                  <a:pt x="3961" y="19908"/>
                  <a:pt x="3961" y="19759"/>
                </a:cubicBezTo>
                <a:cubicBezTo>
                  <a:pt x="3961" y="19624"/>
                  <a:pt x="3849" y="19515"/>
                  <a:pt x="3714" y="19515"/>
                </a:cubicBezTo>
                <a:close/>
                <a:moveTo>
                  <a:pt x="4933" y="19515"/>
                </a:moveTo>
                <a:cubicBezTo>
                  <a:pt x="4713" y="19515"/>
                  <a:pt x="4604" y="19778"/>
                  <a:pt x="4757" y="19935"/>
                </a:cubicBezTo>
                <a:cubicBezTo>
                  <a:pt x="4808" y="19985"/>
                  <a:pt x="4870" y="20008"/>
                  <a:pt x="4930" y="20008"/>
                </a:cubicBezTo>
                <a:cubicBezTo>
                  <a:pt x="5058" y="20008"/>
                  <a:pt x="5180" y="19908"/>
                  <a:pt x="5180" y="19759"/>
                </a:cubicBezTo>
                <a:cubicBezTo>
                  <a:pt x="5180" y="19624"/>
                  <a:pt x="5068" y="19515"/>
                  <a:pt x="4933" y="19515"/>
                </a:cubicBezTo>
                <a:close/>
                <a:moveTo>
                  <a:pt x="6152" y="19515"/>
                </a:moveTo>
                <a:cubicBezTo>
                  <a:pt x="5933" y="19515"/>
                  <a:pt x="5823" y="19778"/>
                  <a:pt x="5976" y="19935"/>
                </a:cubicBezTo>
                <a:cubicBezTo>
                  <a:pt x="6027" y="19985"/>
                  <a:pt x="6089" y="20008"/>
                  <a:pt x="6149" y="20008"/>
                </a:cubicBezTo>
                <a:cubicBezTo>
                  <a:pt x="6277" y="20008"/>
                  <a:pt x="6399" y="19908"/>
                  <a:pt x="6399" y="19759"/>
                </a:cubicBezTo>
                <a:cubicBezTo>
                  <a:pt x="6399" y="19624"/>
                  <a:pt x="6290" y="19515"/>
                  <a:pt x="6152" y="19515"/>
                </a:cubicBezTo>
                <a:close/>
                <a:moveTo>
                  <a:pt x="54" y="20734"/>
                </a:moveTo>
                <a:cubicBezTo>
                  <a:pt x="38" y="20734"/>
                  <a:pt x="19" y="20734"/>
                  <a:pt x="0" y="20740"/>
                </a:cubicBezTo>
                <a:lnTo>
                  <a:pt x="0" y="21220"/>
                </a:lnTo>
                <a:cubicBezTo>
                  <a:pt x="19" y="21224"/>
                  <a:pt x="37" y="21225"/>
                  <a:pt x="55" y="21225"/>
                </a:cubicBezTo>
                <a:cubicBezTo>
                  <a:pt x="178" y="21225"/>
                  <a:pt x="287" y="21135"/>
                  <a:pt x="301" y="21006"/>
                </a:cubicBezTo>
                <a:cubicBezTo>
                  <a:pt x="317" y="20859"/>
                  <a:pt x="201" y="20734"/>
                  <a:pt x="54" y="20734"/>
                </a:cubicBezTo>
                <a:close/>
                <a:moveTo>
                  <a:pt x="1276" y="20734"/>
                </a:moveTo>
                <a:cubicBezTo>
                  <a:pt x="1053" y="20734"/>
                  <a:pt x="944" y="21000"/>
                  <a:pt x="1100" y="21154"/>
                </a:cubicBezTo>
                <a:cubicBezTo>
                  <a:pt x="1151" y="21205"/>
                  <a:pt x="1213" y="21227"/>
                  <a:pt x="1274" y="21227"/>
                </a:cubicBezTo>
                <a:cubicBezTo>
                  <a:pt x="1400" y="21227"/>
                  <a:pt x="1520" y="21129"/>
                  <a:pt x="1520" y="20978"/>
                </a:cubicBezTo>
                <a:cubicBezTo>
                  <a:pt x="1520" y="20843"/>
                  <a:pt x="1410" y="20734"/>
                  <a:pt x="1276" y="20734"/>
                </a:cubicBezTo>
                <a:close/>
                <a:moveTo>
                  <a:pt x="2495" y="20734"/>
                </a:moveTo>
                <a:cubicBezTo>
                  <a:pt x="2275" y="20734"/>
                  <a:pt x="2163" y="21000"/>
                  <a:pt x="2319" y="21154"/>
                </a:cubicBezTo>
                <a:cubicBezTo>
                  <a:pt x="2370" y="21205"/>
                  <a:pt x="2432" y="21227"/>
                  <a:pt x="2493" y="21227"/>
                </a:cubicBezTo>
                <a:cubicBezTo>
                  <a:pt x="2620" y="21227"/>
                  <a:pt x="2741" y="21129"/>
                  <a:pt x="2739" y="20978"/>
                </a:cubicBezTo>
                <a:cubicBezTo>
                  <a:pt x="2739" y="20843"/>
                  <a:pt x="2630" y="20734"/>
                  <a:pt x="2495" y="20734"/>
                </a:cubicBezTo>
                <a:close/>
                <a:moveTo>
                  <a:pt x="3714" y="20734"/>
                </a:moveTo>
                <a:cubicBezTo>
                  <a:pt x="3494" y="20734"/>
                  <a:pt x="3385" y="21000"/>
                  <a:pt x="3538" y="21154"/>
                </a:cubicBezTo>
                <a:cubicBezTo>
                  <a:pt x="3589" y="21205"/>
                  <a:pt x="3652" y="21227"/>
                  <a:pt x="3713" y="21227"/>
                </a:cubicBezTo>
                <a:cubicBezTo>
                  <a:pt x="3840" y="21227"/>
                  <a:pt x="3961" y="21129"/>
                  <a:pt x="3961" y="20978"/>
                </a:cubicBezTo>
                <a:cubicBezTo>
                  <a:pt x="3961" y="20843"/>
                  <a:pt x="3849" y="20734"/>
                  <a:pt x="3714" y="20734"/>
                </a:cubicBezTo>
                <a:close/>
                <a:moveTo>
                  <a:pt x="4933" y="20734"/>
                </a:moveTo>
                <a:cubicBezTo>
                  <a:pt x="4713" y="20734"/>
                  <a:pt x="4604" y="21000"/>
                  <a:pt x="4757" y="21154"/>
                </a:cubicBezTo>
                <a:cubicBezTo>
                  <a:pt x="4808" y="21205"/>
                  <a:pt x="4871" y="21227"/>
                  <a:pt x="4932" y="21227"/>
                </a:cubicBezTo>
                <a:cubicBezTo>
                  <a:pt x="5059" y="21227"/>
                  <a:pt x="5180" y="21129"/>
                  <a:pt x="5180" y="20978"/>
                </a:cubicBezTo>
                <a:cubicBezTo>
                  <a:pt x="5180" y="20843"/>
                  <a:pt x="5068" y="20734"/>
                  <a:pt x="4933" y="20734"/>
                </a:cubicBezTo>
                <a:close/>
                <a:moveTo>
                  <a:pt x="6152" y="20734"/>
                </a:moveTo>
                <a:cubicBezTo>
                  <a:pt x="5933" y="20734"/>
                  <a:pt x="5823" y="21000"/>
                  <a:pt x="5976" y="21154"/>
                </a:cubicBezTo>
                <a:cubicBezTo>
                  <a:pt x="6027" y="21205"/>
                  <a:pt x="6090" y="21227"/>
                  <a:pt x="6151" y="21227"/>
                </a:cubicBezTo>
                <a:cubicBezTo>
                  <a:pt x="6278" y="21227"/>
                  <a:pt x="6399" y="21129"/>
                  <a:pt x="6399" y="20978"/>
                </a:cubicBezTo>
                <a:cubicBezTo>
                  <a:pt x="6399" y="20843"/>
                  <a:pt x="6290" y="20734"/>
                  <a:pt x="6152" y="20734"/>
                </a:cubicBezTo>
                <a:close/>
                <a:moveTo>
                  <a:pt x="6141" y="21953"/>
                </a:moveTo>
                <a:cubicBezTo>
                  <a:pt x="6008" y="21953"/>
                  <a:pt x="5895" y="22063"/>
                  <a:pt x="5895" y="22200"/>
                </a:cubicBezTo>
                <a:cubicBezTo>
                  <a:pt x="5895" y="22335"/>
                  <a:pt x="6008" y="22445"/>
                  <a:pt x="6141" y="22445"/>
                </a:cubicBezTo>
                <a:cubicBezTo>
                  <a:pt x="6145" y="22445"/>
                  <a:pt x="6148" y="22445"/>
                  <a:pt x="6152" y="22445"/>
                </a:cubicBezTo>
                <a:lnTo>
                  <a:pt x="6155" y="22445"/>
                </a:lnTo>
                <a:cubicBezTo>
                  <a:pt x="6218" y="22313"/>
                  <a:pt x="6280" y="22178"/>
                  <a:pt x="6343" y="22044"/>
                </a:cubicBezTo>
                <a:cubicBezTo>
                  <a:pt x="6296" y="21987"/>
                  <a:pt x="6227" y="21953"/>
                  <a:pt x="6152" y="21953"/>
                </a:cubicBezTo>
                <a:cubicBezTo>
                  <a:pt x="6148" y="21953"/>
                  <a:pt x="6145" y="21953"/>
                  <a:pt x="6141" y="21953"/>
                </a:cubicBezTo>
                <a:close/>
                <a:moveTo>
                  <a:pt x="54" y="21953"/>
                </a:moveTo>
                <a:cubicBezTo>
                  <a:pt x="38" y="21953"/>
                  <a:pt x="19" y="21956"/>
                  <a:pt x="0" y="21959"/>
                </a:cubicBezTo>
                <a:lnTo>
                  <a:pt x="0" y="22439"/>
                </a:lnTo>
                <a:cubicBezTo>
                  <a:pt x="20" y="22443"/>
                  <a:pt x="39" y="22445"/>
                  <a:pt x="58" y="22445"/>
                </a:cubicBezTo>
                <a:cubicBezTo>
                  <a:pt x="180" y="22445"/>
                  <a:pt x="288" y="22353"/>
                  <a:pt x="301" y="22225"/>
                </a:cubicBezTo>
                <a:cubicBezTo>
                  <a:pt x="317" y="22081"/>
                  <a:pt x="201" y="21953"/>
                  <a:pt x="54" y="21953"/>
                </a:cubicBezTo>
                <a:close/>
                <a:moveTo>
                  <a:pt x="1276" y="21953"/>
                </a:moveTo>
                <a:cubicBezTo>
                  <a:pt x="1053" y="21953"/>
                  <a:pt x="944" y="22219"/>
                  <a:pt x="1100" y="22373"/>
                </a:cubicBezTo>
                <a:cubicBezTo>
                  <a:pt x="1151" y="22424"/>
                  <a:pt x="1213" y="22447"/>
                  <a:pt x="1274" y="22447"/>
                </a:cubicBezTo>
                <a:cubicBezTo>
                  <a:pt x="1400" y="22447"/>
                  <a:pt x="1520" y="22348"/>
                  <a:pt x="1520" y="22200"/>
                </a:cubicBezTo>
                <a:cubicBezTo>
                  <a:pt x="1520" y="22063"/>
                  <a:pt x="1410" y="21953"/>
                  <a:pt x="1276" y="21953"/>
                </a:cubicBezTo>
                <a:close/>
                <a:moveTo>
                  <a:pt x="2495" y="21953"/>
                </a:moveTo>
                <a:cubicBezTo>
                  <a:pt x="2275" y="21953"/>
                  <a:pt x="2163" y="22219"/>
                  <a:pt x="2319" y="22373"/>
                </a:cubicBezTo>
                <a:cubicBezTo>
                  <a:pt x="2370" y="22424"/>
                  <a:pt x="2432" y="22447"/>
                  <a:pt x="2493" y="22447"/>
                </a:cubicBezTo>
                <a:cubicBezTo>
                  <a:pt x="2619" y="22447"/>
                  <a:pt x="2739" y="22348"/>
                  <a:pt x="2739" y="22200"/>
                </a:cubicBezTo>
                <a:cubicBezTo>
                  <a:pt x="2739" y="22063"/>
                  <a:pt x="2630" y="21953"/>
                  <a:pt x="2495" y="21953"/>
                </a:cubicBezTo>
                <a:close/>
                <a:moveTo>
                  <a:pt x="3714" y="21953"/>
                </a:moveTo>
                <a:cubicBezTo>
                  <a:pt x="3494" y="21953"/>
                  <a:pt x="3385" y="22219"/>
                  <a:pt x="3538" y="22373"/>
                </a:cubicBezTo>
                <a:cubicBezTo>
                  <a:pt x="3589" y="22424"/>
                  <a:pt x="3652" y="22447"/>
                  <a:pt x="3713" y="22447"/>
                </a:cubicBezTo>
                <a:cubicBezTo>
                  <a:pt x="3840" y="22447"/>
                  <a:pt x="3961" y="22348"/>
                  <a:pt x="3961" y="22200"/>
                </a:cubicBezTo>
                <a:cubicBezTo>
                  <a:pt x="3961" y="22063"/>
                  <a:pt x="3849" y="21953"/>
                  <a:pt x="3714" y="21953"/>
                </a:cubicBezTo>
                <a:close/>
                <a:moveTo>
                  <a:pt x="4933" y="21953"/>
                </a:moveTo>
                <a:cubicBezTo>
                  <a:pt x="4713" y="21953"/>
                  <a:pt x="4604" y="22219"/>
                  <a:pt x="4757" y="22373"/>
                </a:cubicBezTo>
                <a:cubicBezTo>
                  <a:pt x="4808" y="22424"/>
                  <a:pt x="4871" y="22447"/>
                  <a:pt x="4932" y="22447"/>
                </a:cubicBezTo>
                <a:cubicBezTo>
                  <a:pt x="5059" y="22447"/>
                  <a:pt x="5180" y="22348"/>
                  <a:pt x="5180" y="22200"/>
                </a:cubicBezTo>
                <a:cubicBezTo>
                  <a:pt x="5180" y="22063"/>
                  <a:pt x="5068" y="21953"/>
                  <a:pt x="4933" y="21953"/>
                </a:cubicBezTo>
                <a:close/>
                <a:moveTo>
                  <a:pt x="1276" y="23172"/>
                </a:moveTo>
                <a:cubicBezTo>
                  <a:pt x="1053" y="23172"/>
                  <a:pt x="944" y="23438"/>
                  <a:pt x="1100" y="23592"/>
                </a:cubicBezTo>
                <a:cubicBezTo>
                  <a:pt x="1151" y="23643"/>
                  <a:pt x="1213" y="23666"/>
                  <a:pt x="1274" y="23666"/>
                </a:cubicBezTo>
                <a:cubicBezTo>
                  <a:pt x="1400" y="23666"/>
                  <a:pt x="1520" y="23567"/>
                  <a:pt x="1520" y="23419"/>
                </a:cubicBezTo>
                <a:cubicBezTo>
                  <a:pt x="1520" y="23282"/>
                  <a:pt x="1410" y="23172"/>
                  <a:pt x="1276" y="23172"/>
                </a:cubicBezTo>
                <a:close/>
                <a:moveTo>
                  <a:pt x="2495" y="23172"/>
                </a:moveTo>
                <a:cubicBezTo>
                  <a:pt x="2275" y="23172"/>
                  <a:pt x="2163" y="23438"/>
                  <a:pt x="2319" y="23592"/>
                </a:cubicBezTo>
                <a:cubicBezTo>
                  <a:pt x="2370" y="23643"/>
                  <a:pt x="2432" y="23666"/>
                  <a:pt x="2493" y="23666"/>
                </a:cubicBezTo>
                <a:cubicBezTo>
                  <a:pt x="2619" y="23666"/>
                  <a:pt x="2739" y="23567"/>
                  <a:pt x="2739" y="23419"/>
                </a:cubicBezTo>
                <a:cubicBezTo>
                  <a:pt x="2739" y="23282"/>
                  <a:pt x="2630" y="23172"/>
                  <a:pt x="2495" y="23172"/>
                </a:cubicBezTo>
                <a:close/>
                <a:moveTo>
                  <a:pt x="3714" y="23172"/>
                </a:moveTo>
                <a:cubicBezTo>
                  <a:pt x="3494" y="23172"/>
                  <a:pt x="3385" y="23438"/>
                  <a:pt x="3538" y="23592"/>
                </a:cubicBezTo>
                <a:cubicBezTo>
                  <a:pt x="3589" y="23643"/>
                  <a:pt x="3652" y="23666"/>
                  <a:pt x="3713" y="23666"/>
                </a:cubicBezTo>
                <a:cubicBezTo>
                  <a:pt x="3840" y="23666"/>
                  <a:pt x="3961" y="23567"/>
                  <a:pt x="3961" y="23419"/>
                </a:cubicBezTo>
                <a:cubicBezTo>
                  <a:pt x="3961" y="23282"/>
                  <a:pt x="3849" y="23172"/>
                  <a:pt x="3714" y="23172"/>
                </a:cubicBezTo>
                <a:close/>
                <a:moveTo>
                  <a:pt x="4933" y="23172"/>
                </a:moveTo>
                <a:cubicBezTo>
                  <a:pt x="4713" y="23172"/>
                  <a:pt x="4604" y="23438"/>
                  <a:pt x="4757" y="23592"/>
                </a:cubicBezTo>
                <a:cubicBezTo>
                  <a:pt x="4808" y="23643"/>
                  <a:pt x="4871" y="23666"/>
                  <a:pt x="4932" y="23666"/>
                </a:cubicBezTo>
                <a:cubicBezTo>
                  <a:pt x="5059" y="23666"/>
                  <a:pt x="5180" y="23567"/>
                  <a:pt x="5180" y="23419"/>
                </a:cubicBezTo>
                <a:cubicBezTo>
                  <a:pt x="5180" y="23282"/>
                  <a:pt x="5068" y="23172"/>
                  <a:pt x="4933" y="23172"/>
                </a:cubicBezTo>
                <a:close/>
                <a:moveTo>
                  <a:pt x="54" y="23172"/>
                </a:moveTo>
                <a:cubicBezTo>
                  <a:pt x="38" y="23172"/>
                  <a:pt x="19" y="23175"/>
                  <a:pt x="0" y="23178"/>
                </a:cubicBezTo>
                <a:lnTo>
                  <a:pt x="0" y="23661"/>
                </a:lnTo>
                <a:cubicBezTo>
                  <a:pt x="18" y="23665"/>
                  <a:pt x="36" y="23667"/>
                  <a:pt x="53" y="23667"/>
                </a:cubicBezTo>
                <a:cubicBezTo>
                  <a:pt x="177" y="23667"/>
                  <a:pt x="287" y="23574"/>
                  <a:pt x="301" y="23445"/>
                </a:cubicBezTo>
                <a:cubicBezTo>
                  <a:pt x="317" y="23300"/>
                  <a:pt x="201" y="23172"/>
                  <a:pt x="54" y="23172"/>
                </a:cubicBezTo>
                <a:close/>
                <a:moveTo>
                  <a:pt x="4933" y="24391"/>
                </a:moveTo>
                <a:cubicBezTo>
                  <a:pt x="4635" y="24391"/>
                  <a:pt x="4591" y="24823"/>
                  <a:pt x="4886" y="24880"/>
                </a:cubicBezTo>
                <a:cubicBezTo>
                  <a:pt x="4967" y="24748"/>
                  <a:pt x="5046" y="24617"/>
                  <a:pt x="5124" y="24482"/>
                </a:cubicBezTo>
                <a:cubicBezTo>
                  <a:pt x="5077" y="24425"/>
                  <a:pt x="5008" y="24391"/>
                  <a:pt x="4933" y="24391"/>
                </a:cubicBezTo>
                <a:close/>
                <a:moveTo>
                  <a:pt x="54" y="24391"/>
                </a:moveTo>
                <a:cubicBezTo>
                  <a:pt x="38" y="24391"/>
                  <a:pt x="19" y="24394"/>
                  <a:pt x="0" y="24397"/>
                </a:cubicBezTo>
                <a:lnTo>
                  <a:pt x="0" y="24880"/>
                </a:lnTo>
                <a:cubicBezTo>
                  <a:pt x="18" y="24884"/>
                  <a:pt x="36" y="24886"/>
                  <a:pt x="53" y="24886"/>
                </a:cubicBezTo>
                <a:cubicBezTo>
                  <a:pt x="177" y="24886"/>
                  <a:pt x="287" y="24793"/>
                  <a:pt x="301" y="24664"/>
                </a:cubicBezTo>
                <a:cubicBezTo>
                  <a:pt x="317" y="24519"/>
                  <a:pt x="201" y="24391"/>
                  <a:pt x="54" y="24391"/>
                </a:cubicBezTo>
                <a:close/>
                <a:moveTo>
                  <a:pt x="1276" y="24391"/>
                </a:moveTo>
                <a:cubicBezTo>
                  <a:pt x="1053" y="24391"/>
                  <a:pt x="944" y="24657"/>
                  <a:pt x="1100" y="24814"/>
                </a:cubicBezTo>
                <a:cubicBezTo>
                  <a:pt x="1151" y="24863"/>
                  <a:pt x="1212" y="24886"/>
                  <a:pt x="1272" y="24886"/>
                </a:cubicBezTo>
                <a:cubicBezTo>
                  <a:pt x="1399" y="24886"/>
                  <a:pt x="1520" y="24787"/>
                  <a:pt x="1520" y="24639"/>
                </a:cubicBezTo>
                <a:cubicBezTo>
                  <a:pt x="1520" y="24501"/>
                  <a:pt x="1410" y="24391"/>
                  <a:pt x="1276" y="24391"/>
                </a:cubicBezTo>
                <a:close/>
                <a:moveTo>
                  <a:pt x="2495" y="24391"/>
                </a:moveTo>
                <a:cubicBezTo>
                  <a:pt x="2275" y="24391"/>
                  <a:pt x="2163" y="24657"/>
                  <a:pt x="2319" y="24814"/>
                </a:cubicBezTo>
                <a:cubicBezTo>
                  <a:pt x="2370" y="24863"/>
                  <a:pt x="2431" y="24886"/>
                  <a:pt x="2491" y="24886"/>
                </a:cubicBezTo>
                <a:cubicBezTo>
                  <a:pt x="2618" y="24886"/>
                  <a:pt x="2739" y="24787"/>
                  <a:pt x="2739" y="24639"/>
                </a:cubicBezTo>
                <a:cubicBezTo>
                  <a:pt x="2739" y="24501"/>
                  <a:pt x="2630" y="24391"/>
                  <a:pt x="2495" y="24391"/>
                </a:cubicBezTo>
                <a:close/>
                <a:moveTo>
                  <a:pt x="3714" y="24391"/>
                </a:moveTo>
                <a:cubicBezTo>
                  <a:pt x="3494" y="24391"/>
                  <a:pt x="3385" y="24657"/>
                  <a:pt x="3538" y="24814"/>
                </a:cubicBezTo>
                <a:cubicBezTo>
                  <a:pt x="3589" y="24863"/>
                  <a:pt x="3651" y="24886"/>
                  <a:pt x="3711" y="24886"/>
                </a:cubicBezTo>
                <a:cubicBezTo>
                  <a:pt x="3839" y="24886"/>
                  <a:pt x="3961" y="24787"/>
                  <a:pt x="3961" y="24639"/>
                </a:cubicBezTo>
                <a:cubicBezTo>
                  <a:pt x="3961" y="24501"/>
                  <a:pt x="3849" y="24391"/>
                  <a:pt x="3714" y="24391"/>
                </a:cubicBezTo>
                <a:close/>
                <a:moveTo>
                  <a:pt x="54" y="25610"/>
                </a:moveTo>
                <a:cubicBezTo>
                  <a:pt x="38" y="25610"/>
                  <a:pt x="19" y="25613"/>
                  <a:pt x="0" y="25616"/>
                </a:cubicBezTo>
                <a:lnTo>
                  <a:pt x="0" y="26099"/>
                </a:lnTo>
                <a:cubicBezTo>
                  <a:pt x="18" y="26103"/>
                  <a:pt x="36" y="26105"/>
                  <a:pt x="54" y="26105"/>
                </a:cubicBezTo>
                <a:cubicBezTo>
                  <a:pt x="177" y="26105"/>
                  <a:pt x="287" y="26012"/>
                  <a:pt x="301" y="25886"/>
                </a:cubicBezTo>
                <a:cubicBezTo>
                  <a:pt x="317" y="25738"/>
                  <a:pt x="201" y="25610"/>
                  <a:pt x="54" y="25610"/>
                </a:cubicBezTo>
                <a:close/>
                <a:moveTo>
                  <a:pt x="1276" y="25610"/>
                </a:moveTo>
                <a:cubicBezTo>
                  <a:pt x="1053" y="25610"/>
                  <a:pt x="944" y="25876"/>
                  <a:pt x="1100" y="26033"/>
                </a:cubicBezTo>
                <a:cubicBezTo>
                  <a:pt x="1151" y="26082"/>
                  <a:pt x="1212" y="26105"/>
                  <a:pt x="1272" y="26105"/>
                </a:cubicBezTo>
                <a:cubicBezTo>
                  <a:pt x="1399" y="26105"/>
                  <a:pt x="1520" y="26006"/>
                  <a:pt x="1520" y="25858"/>
                </a:cubicBezTo>
                <a:cubicBezTo>
                  <a:pt x="1520" y="25723"/>
                  <a:pt x="1410" y="25610"/>
                  <a:pt x="1276" y="25610"/>
                </a:cubicBezTo>
                <a:close/>
                <a:moveTo>
                  <a:pt x="2495" y="25610"/>
                </a:moveTo>
                <a:cubicBezTo>
                  <a:pt x="2275" y="25610"/>
                  <a:pt x="2163" y="25876"/>
                  <a:pt x="2319" y="26033"/>
                </a:cubicBezTo>
                <a:cubicBezTo>
                  <a:pt x="2370" y="26082"/>
                  <a:pt x="2431" y="26105"/>
                  <a:pt x="2491" y="26105"/>
                </a:cubicBezTo>
                <a:cubicBezTo>
                  <a:pt x="2618" y="26105"/>
                  <a:pt x="2739" y="26006"/>
                  <a:pt x="2739" y="25858"/>
                </a:cubicBezTo>
                <a:cubicBezTo>
                  <a:pt x="2739" y="25723"/>
                  <a:pt x="2630" y="25610"/>
                  <a:pt x="2495" y="25610"/>
                </a:cubicBezTo>
                <a:close/>
                <a:moveTo>
                  <a:pt x="3714" y="25610"/>
                </a:moveTo>
                <a:cubicBezTo>
                  <a:pt x="3494" y="25610"/>
                  <a:pt x="3385" y="25876"/>
                  <a:pt x="3538" y="26033"/>
                </a:cubicBezTo>
                <a:cubicBezTo>
                  <a:pt x="3589" y="26082"/>
                  <a:pt x="3651" y="26105"/>
                  <a:pt x="3711" y="26105"/>
                </a:cubicBezTo>
                <a:cubicBezTo>
                  <a:pt x="3839" y="26105"/>
                  <a:pt x="3961" y="26006"/>
                  <a:pt x="3961" y="25858"/>
                </a:cubicBezTo>
                <a:cubicBezTo>
                  <a:pt x="3961" y="25723"/>
                  <a:pt x="3849" y="25610"/>
                  <a:pt x="3714" y="25610"/>
                </a:cubicBezTo>
                <a:close/>
                <a:moveTo>
                  <a:pt x="54" y="26832"/>
                </a:moveTo>
                <a:cubicBezTo>
                  <a:pt x="38" y="26832"/>
                  <a:pt x="19" y="26832"/>
                  <a:pt x="0" y="26835"/>
                </a:cubicBezTo>
                <a:lnTo>
                  <a:pt x="0" y="27318"/>
                </a:lnTo>
                <a:cubicBezTo>
                  <a:pt x="18" y="27322"/>
                  <a:pt x="36" y="27324"/>
                  <a:pt x="53" y="27324"/>
                </a:cubicBezTo>
                <a:cubicBezTo>
                  <a:pt x="177" y="27324"/>
                  <a:pt x="285" y="27231"/>
                  <a:pt x="301" y="27105"/>
                </a:cubicBezTo>
                <a:cubicBezTo>
                  <a:pt x="317" y="26958"/>
                  <a:pt x="201" y="26832"/>
                  <a:pt x="54" y="26832"/>
                </a:cubicBezTo>
                <a:close/>
                <a:moveTo>
                  <a:pt x="2490" y="26832"/>
                </a:moveTo>
                <a:cubicBezTo>
                  <a:pt x="2332" y="26832"/>
                  <a:pt x="2216" y="26978"/>
                  <a:pt x="2250" y="27130"/>
                </a:cubicBezTo>
                <a:cubicBezTo>
                  <a:pt x="2276" y="27248"/>
                  <a:pt x="2379" y="27324"/>
                  <a:pt x="2490" y="27324"/>
                </a:cubicBezTo>
                <a:cubicBezTo>
                  <a:pt x="2526" y="27324"/>
                  <a:pt x="2563" y="27316"/>
                  <a:pt x="2598" y="27299"/>
                </a:cubicBezTo>
                <a:cubicBezTo>
                  <a:pt x="2614" y="27293"/>
                  <a:pt x="2626" y="27283"/>
                  <a:pt x="2642" y="27274"/>
                </a:cubicBezTo>
                <a:cubicBezTo>
                  <a:pt x="2829" y="27131"/>
                  <a:pt x="2731" y="26832"/>
                  <a:pt x="2498" y="26832"/>
                </a:cubicBezTo>
                <a:cubicBezTo>
                  <a:pt x="2497" y="26832"/>
                  <a:pt x="2496" y="26832"/>
                  <a:pt x="2495" y="26832"/>
                </a:cubicBezTo>
                <a:cubicBezTo>
                  <a:pt x="2493" y="26832"/>
                  <a:pt x="2491" y="26832"/>
                  <a:pt x="2490" y="26832"/>
                </a:cubicBezTo>
                <a:close/>
                <a:moveTo>
                  <a:pt x="1272" y="26832"/>
                </a:moveTo>
                <a:cubicBezTo>
                  <a:pt x="1052" y="26832"/>
                  <a:pt x="944" y="27096"/>
                  <a:pt x="1100" y="27252"/>
                </a:cubicBezTo>
                <a:cubicBezTo>
                  <a:pt x="1150" y="27303"/>
                  <a:pt x="1211" y="27325"/>
                  <a:pt x="1271" y="27325"/>
                </a:cubicBezTo>
                <a:cubicBezTo>
                  <a:pt x="1398" y="27325"/>
                  <a:pt x="1520" y="27225"/>
                  <a:pt x="1520" y="27077"/>
                </a:cubicBezTo>
                <a:cubicBezTo>
                  <a:pt x="1520" y="26942"/>
                  <a:pt x="1410" y="26832"/>
                  <a:pt x="1276" y="26832"/>
                </a:cubicBezTo>
                <a:cubicBezTo>
                  <a:pt x="1274" y="26832"/>
                  <a:pt x="1273" y="26832"/>
                  <a:pt x="1272" y="268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 rot="10800000" flipH="1">
            <a:off x="8259936" y="4297541"/>
            <a:ext cx="884054" cy="872575"/>
          </a:xfrm>
          <a:custGeom>
            <a:avLst/>
            <a:gdLst/>
            <a:ahLst/>
            <a:cxnLst/>
            <a:rect l="l" t="t" r="r" b="b"/>
            <a:pathLst>
              <a:path w="9991" h="9861" extrusionOk="0">
                <a:moveTo>
                  <a:pt x="1" y="0"/>
                </a:moveTo>
                <a:cubicBezTo>
                  <a:pt x="189" y="4096"/>
                  <a:pt x="2590" y="4453"/>
                  <a:pt x="4551" y="4453"/>
                </a:cubicBezTo>
                <a:cubicBezTo>
                  <a:pt x="4966" y="4453"/>
                  <a:pt x="5360" y="4437"/>
                  <a:pt x="5710" y="4437"/>
                </a:cubicBezTo>
                <a:cubicBezTo>
                  <a:pt x="6198" y="4437"/>
                  <a:pt x="6600" y="4468"/>
                  <a:pt x="6847" y="4616"/>
                </a:cubicBezTo>
                <a:cubicBezTo>
                  <a:pt x="8084" y="5359"/>
                  <a:pt x="7504" y="9861"/>
                  <a:pt x="9844" y="9861"/>
                </a:cubicBezTo>
                <a:cubicBezTo>
                  <a:pt x="9892" y="9861"/>
                  <a:pt x="9940" y="9859"/>
                  <a:pt x="9990" y="9855"/>
                </a:cubicBezTo>
                <a:lnTo>
                  <a:pt x="99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"/>
          <p:cNvSpPr txBox="1">
            <a:spLocks noGrp="1"/>
          </p:cNvSpPr>
          <p:nvPr>
            <p:ph type="title"/>
          </p:nvPr>
        </p:nvSpPr>
        <p:spPr>
          <a:xfrm>
            <a:off x="713250" y="2430100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2" name="Google Shape;282;p3"/>
          <p:cNvSpPr txBox="1">
            <a:spLocks noGrp="1"/>
          </p:cNvSpPr>
          <p:nvPr>
            <p:ph type="title" idx="2" hasCustomPrompt="1"/>
          </p:nvPr>
        </p:nvSpPr>
        <p:spPr>
          <a:xfrm>
            <a:off x="3704100" y="1666675"/>
            <a:ext cx="1735800" cy="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3" name="Google Shape;283;p3"/>
          <p:cNvSpPr txBox="1">
            <a:spLocks noGrp="1"/>
          </p:cNvSpPr>
          <p:nvPr>
            <p:ph type="subTitle" idx="1"/>
          </p:nvPr>
        </p:nvSpPr>
        <p:spPr>
          <a:xfrm>
            <a:off x="3218100" y="3302375"/>
            <a:ext cx="2707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4" name="Google Shape;284;p3"/>
          <p:cNvSpPr/>
          <p:nvPr/>
        </p:nvSpPr>
        <p:spPr>
          <a:xfrm>
            <a:off x="0" y="7"/>
            <a:ext cx="9144000" cy="3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 rot="5400000">
            <a:off x="8089529" y="213822"/>
            <a:ext cx="1268297" cy="840668"/>
          </a:xfrm>
          <a:custGeom>
            <a:avLst/>
            <a:gdLst/>
            <a:ahLst/>
            <a:cxnLst/>
            <a:rect l="l" t="t" r="r" b="b"/>
            <a:pathLst>
              <a:path w="6285" h="4166" extrusionOk="0">
                <a:moveTo>
                  <a:pt x="0" y="1"/>
                </a:moveTo>
                <a:lnTo>
                  <a:pt x="0" y="4165"/>
                </a:lnTo>
                <a:cubicBezTo>
                  <a:pt x="1196" y="3798"/>
                  <a:pt x="996" y="2045"/>
                  <a:pt x="2096" y="2045"/>
                </a:cubicBezTo>
                <a:cubicBezTo>
                  <a:pt x="2129" y="2045"/>
                  <a:pt x="2163" y="2047"/>
                  <a:pt x="2199" y="2050"/>
                </a:cubicBezTo>
                <a:cubicBezTo>
                  <a:pt x="2774" y="2103"/>
                  <a:pt x="3572" y="2499"/>
                  <a:pt x="4323" y="2499"/>
                </a:cubicBezTo>
                <a:cubicBezTo>
                  <a:pt x="5159" y="2499"/>
                  <a:pt x="5937" y="2008"/>
                  <a:pt x="62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"/>
          <p:cNvSpPr/>
          <p:nvPr/>
        </p:nvSpPr>
        <p:spPr>
          <a:xfrm flipH="1">
            <a:off x="3026104" y="7"/>
            <a:ext cx="842513" cy="567372"/>
          </a:xfrm>
          <a:custGeom>
            <a:avLst/>
            <a:gdLst/>
            <a:ahLst/>
            <a:cxnLst/>
            <a:rect l="l" t="t" r="r" b="b"/>
            <a:pathLst>
              <a:path w="11979" h="8067" extrusionOk="0">
                <a:moveTo>
                  <a:pt x="1" y="1"/>
                </a:moveTo>
                <a:lnTo>
                  <a:pt x="1" y="6047"/>
                </a:lnTo>
                <a:cubicBezTo>
                  <a:pt x="299" y="7191"/>
                  <a:pt x="1420" y="8066"/>
                  <a:pt x="2326" y="8066"/>
                </a:cubicBezTo>
                <a:cubicBezTo>
                  <a:pt x="2612" y="8066"/>
                  <a:pt x="2877" y="7979"/>
                  <a:pt x="3087" y="7785"/>
                </a:cubicBezTo>
                <a:cubicBezTo>
                  <a:pt x="3928" y="7011"/>
                  <a:pt x="2122" y="4807"/>
                  <a:pt x="3223" y="3677"/>
                </a:cubicBezTo>
                <a:cubicBezTo>
                  <a:pt x="3389" y="3508"/>
                  <a:pt x="3568" y="3438"/>
                  <a:pt x="3764" y="3438"/>
                </a:cubicBezTo>
                <a:cubicBezTo>
                  <a:pt x="4660" y="3438"/>
                  <a:pt x="5895" y="4887"/>
                  <a:pt x="7656" y="4887"/>
                </a:cubicBezTo>
                <a:cubicBezTo>
                  <a:pt x="8080" y="4887"/>
                  <a:pt x="8535" y="4804"/>
                  <a:pt x="9023" y="4595"/>
                </a:cubicBezTo>
                <a:cubicBezTo>
                  <a:pt x="11979" y="3332"/>
                  <a:pt x="9667" y="1"/>
                  <a:pt x="9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"/>
          <p:cNvSpPr/>
          <p:nvPr/>
        </p:nvSpPr>
        <p:spPr>
          <a:xfrm rot="10800000" flipH="1">
            <a:off x="848014" y="7"/>
            <a:ext cx="1268312" cy="698710"/>
          </a:xfrm>
          <a:custGeom>
            <a:avLst/>
            <a:gdLst/>
            <a:ahLst/>
            <a:cxnLst/>
            <a:rect l="l" t="t" r="r" b="b"/>
            <a:pathLst>
              <a:path w="8954" h="4933" extrusionOk="0">
                <a:moveTo>
                  <a:pt x="672" y="0"/>
                </a:moveTo>
                <a:cubicBezTo>
                  <a:pt x="451" y="0"/>
                  <a:pt x="224" y="49"/>
                  <a:pt x="1" y="161"/>
                </a:cubicBezTo>
                <a:lnTo>
                  <a:pt x="1" y="4933"/>
                </a:lnTo>
                <a:lnTo>
                  <a:pt x="8954" y="4933"/>
                </a:lnTo>
                <a:cubicBezTo>
                  <a:pt x="8954" y="3884"/>
                  <a:pt x="8596" y="3282"/>
                  <a:pt x="7832" y="3282"/>
                </a:cubicBezTo>
                <a:cubicBezTo>
                  <a:pt x="7804" y="3282"/>
                  <a:pt x="7776" y="3283"/>
                  <a:pt x="7748" y="3285"/>
                </a:cubicBezTo>
                <a:cubicBezTo>
                  <a:pt x="7682" y="3288"/>
                  <a:pt x="7624" y="3290"/>
                  <a:pt x="7572" y="3290"/>
                </a:cubicBezTo>
                <a:cubicBezTo>
                  <a:pt x="6975" y="3290"/>
                  <a:pt x="7222" y="3061"/>
                  <a:pt x="6527" y="2652"/>
                </a:cubicBezTo>
                <a:cubicBezTo>
                  <a:pt x="6351" y="2548"/>
                  <a:pt x="6184" y="2509"/>
                  <a:pt x="6018" y="2509"/>
                </a:cubicBezTo>
                <a:cubicBezTo>
                  <a:pt x="5520" y="2509"/>
                  <a:pt x="5034" y="2864"/>
                  <a:pt x="4326" y="2864"/>
                </a:cubicBezTo>
                <a:cubicBezTo>
                  <a:pt x="4264" y="2864"/>
                  <a:pt x="4201" y="2861"/>
                  <a:pt x="4136" y="2855"/>
                </a:cubicBezTo>
                <a:cubicBezTo>
                  <a:pt x="4089" y="2851"/>
                  <a:pt x="4044" y="2849"/>
                  <a:pt x="4000" y="2849"/>
                </a:cubicBezTo>
                <a:cubicBezTo>
                  <a:pt x="3126" y="2849"/>
                  <a:pt x="2689" y="3625"/>
                  <a:pt x="2236" y="3625"/>
                </a:cubicBezTo>
                <a:cubicBezTo>
                  <a:pt x="2144" y="3625"/>
                  <a:pt x="2051" y="3592"/>
                  <a:pt x="1953" y="3514"/>
                </a:cubicBezTo>
                <a:cubicBezTo>
                  <a:pt x="1083" y="2815"/>
                  <a:pt x="2620" y="2137"/>
                  <a:pt x="2376" y="1294"/>
                </a:cubicBezTo>
                <a:cubicBezTo>
                  <a:pt x="2184" y="634"/>
                  <a:pt x="146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 rot="10800000" flipH="1">
            <a:off x="-11" y="7"/>
            <a:ext cx="1115866" cy="1189742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1" y="1"/>
                </a:moveTo>
                <a:lnTo>
                  <a:pt x="1" y="9855"/>
                </a:lnTo>
                <a:lnTo>
                  <a:pt x="8822" y="9855"/>
                </a:lnTo>
                <a:cubicBezTo>
                  <a:pt x="9143" y="8374"/>
                  <a:pt x="9244" y="7206"/>
                  <a:pt x="7861" y="6785"/>
                </a:cubicBezTo>
                <a:cubicBezTo>
                  <a:pt x="6478" y="6364"/>
                  <a:pt x="8702" y="3726"/>
                  <a:pt x="7520" y="2765"/>
                </a:cubicBezTo>
                <a:cubicBezTo>
                  <a:pt x="7314" y="2597"/>
                  <a:pt x="7092" y="2531"/>
                  <a:pt x="6859" y="2531"/>
                </a:cubicBezTo>
                <a:cubicBezTo>
                  <a:pt x="5965" y="2531"/>
                  <a:pt x="4903" y="3505"/>
                  <a:pt x="3953" y="3505"/>
                </a:cubicBezTo>
                <a:cubicBezTo>
                  <a:pt x="3726" y="3505"/>
                  <a:pt x="3505" y="3449"/>
                  <a:pt x="3294" y="3311"/>
                </a:cubicBezTo>
                <a:cubicBezTo>
                  <a:pt x="1972" y="2445"/>
                  <a:pt x="2096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 rot="10800000">
            <a:off x="3658576" y="7"/>
            <a:ext cx="1588234" cy="562166"/>
          </a:xfrm>
          <a:custGeom>
            <a:avLst/>
            <a:gdLst/>
            <a:ahLst/>
            <a:cxnLst/>
            <a:rect l="l" t="t" r="r" b="b"/>
            <a:pathLst>
              <a:path w="16858" h="5967" extrusionOk="0">
                <a:moveTo>
                  <a:pt x="4873" y="1"/>
                </a:moveTo>
                <a:cubicBezTo>
                  <a:pt x="2590" y="1"/>
                  <a:pt x="0" y="2574"/>
                  <a:pt x="405" y="5966"/>
                </a:cubicBezTo>
                <a:lnTo>
                  <a:pt x="16155" y="5966"/>
                </a:lnTo>
                <a:cubicBezTo>
                  <a:pt x="16857" y="4310"/>
                  <a:pt x="15964" y="2008"/>
                  <a:pt x="13396" y="1290"/>
                </a:cubicBezTo>
                <a:cubicBezTo>
                  <a:pt x="12970" y="1170"/>
                  <a:pt x="12572" y="1124"/>
                  <a:pt x="12197" y="1124"/>
                </a:cubicBezTo>
                <a:cubicBezTo>
                  <a:pt x="10934" y="1124"/>
                  <a:pt x="9921" y="1646"/>
                  <a:pt x="8873" y="1646"/>
                </a:cubicBezTo>
                <a:cubicBezTo>
                  <a:pt x="8196" y="1646"/>
                  <a:pt x="7505" y="1428"/>
                  <a:pt x="6724" y="713"/>
                </a:cubicBezTo>
                <a:cubicBezTo>
                  <a:pt x="6189" y="223"/>
                  <a:pt x="5545" y="1"/>
                  <a:pt x="48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0" y="7"/>
            <a:ext cx="1068458" cy="799753"/>
          </a:xfrm>
          <a:custGeom>
            <a:avLst/>
            <a:gdLst/>
            <a:ahLst/>
            <a:cxnLst/>
            <a:rect l="l" t="t" r="r" b="b"/>
            <a:pathLst>
              <a:path w="12733" h="10212" extrusionOk="0">
                <a:moveTo>
                  <a:pt x="0" y="0"/>
                </a:moveTo>
                <a:lnTo>
                  <a:pt x="0" y="10212"/>
                </a:lnTo>
                <a:cubicBezTo>
                  <a:pt x="8" y="10212"/>
                  <a:pt x="15" y="10212"/>
                  <a:pt x="23" y="10212"/>
                </a:cubicBezTo>
                <a:cubicBezTo>
                  <a:pt x="2460" y="10212"/>
                  <a:pt x="2081" y="6171"/>
                  <a:pt x="4185" y="6171"/>
                </a:cubicBezTo>
                <a:cubicBezTo>
                  <a:pt x="4313" y="6171"/>
                  <a:pt x="4451" y="6186"/>
                  <a:pt x="4600" y="6218"/>
                </a:cubicBezTo>
                <a:cubicBezTo>
                  <a:pt x="4960" y="6296"/>
                  <a:pt x="5296" y="6331"/>
                  <a:pt x="5609" y="6331"/>
                </a:cubicBezTo>
                <a:cubicBezTo>
                  <a:pt x="7544" y="6331"/>
                  <a:pt x="8602" y="4971"/>
                  <a:pt x="8950" y="3751"/>
                </a:cubicBezTo>
                <a:cubicBezTo>
                  <a:pt x="9492" y="1849"/>
                  <a:pt x="12733" y="4302"/>
                  <a:pt x="124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>
            <a:off x="5016699" y="7"/>
            <a:ext cx="2259057" cy="501445"/>
          </a:xfrm>
          <a:custGeom>
            <a:avLst/>
            <a:gdLst/>
            <a:ahLst/>
            <a:cxnLst/>
            <a:rect l="l" t="t" r="r" b="b"/>
            <a:pathLst>
              <a:path w="24769" h="5498" extrusionOk="0">
                <a:moveTo>
                  <a:pt x="1" y="0"/>
                </a:moveTo>
                <a:cubicBezTo>
                  <a:pt x="1" y="0"/>
                  <a:pt x="577" y="1731"/>
                  <a:pt x="1801" y="2841"/>
                </a:cubicBezTo>
                <a:cubicBezTo>
                  <a:pt x="3064" y="3989"/>
                  <a:pt x="4740" y="4431"/>
                  <a:pt x="6163" y="4431"/>
                </a:cubicBezTo>
                <a:cubicBezTo>
                  <a:pt x="7601" y="4431"/>
                  <a:pt x="8781" y="3979"/>
                  <a:pt x="9016" y="3348"/>
                </a:cubicBezTo>
                <a:cubicBezTo>
                  <a:pt x="9273" y="2657"/>
                  <a:pt x="10175" y="2318"/>
                  <a:pt x="11070" y="2318"/>
                </a:cubicBezTo>
                <a:cubicBezTo>
                  <a:pt x="11803" y="2318"/>
                  <a:pt x="12531" y="2545"/>
                  <a:pt x="12900" y="2991"/>
                </a:cubicBezTo>
                <a:cubicBezTo>
                  <a:pt x="13337" y="3520"/>
                  <a:pt x="14119" y="3897"/>
                  <a:pt x="14836" y="3897"/>
                </a:cubicBezTo>
                <a:cubicBezTo>
                  <a:pt x="15463" y="3897"/>
                  <a:pt x="16041" y="3608"/>
                  <a:pt x="16296" y="2879"/>
                </a:cubicBezTo>
                <a:cubicBezTo>
                  <a:pt x="16553" y="2143"/>
                  <a:pt x="17354" y="1745"/>
                  <a:pt x="18142" y="1745"/>
                </a:cubicBezTo>
                <a:cubicBezTo>
                  <a:pt x="19031" y="1745"/>
                  <a:pt x="19904" y="2251"/>
                  <a:pt x="19966" y="3351"/>
                </a:cubicBezTo>
                <a:cubicBezTo>
                  <a:pt x="20058" y="4984"/>
                  <a:pt x="21426" y="5497"/>
                  <a:pt x="22476" y="5497"/>
                </a:cubicBezTo>
                <a:cubicBezTo>
                  <a:pt x="22761" y="5497"/>
                  <a:pt x="23023" y="5459"/>
                  <a:pt x="23229" y="5396"/>
                </a:cubicBezTo>
                <a:cubicBezTo>
                  <a:pt x="24522" y="4996"/>
                  <a:pt x="24769" y="0"/>
                  <a:pt x="247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flipH="1">
            <a:off x="8059834" y="7"/>
            <a:ext cx="1084155" cy="733933"/>
          </a:xfrm>
          <a:custGeom>
            <a:avLst/>
            <a:gdLst/>
            <a:ahLst/>
            <a:cxnLst/>
            <a:rect l="l" t="t" r="r" b="b"/>
            <a:pathLst>
              <a:path w="10262" h="6947" extrusionOk="0">
                <a:moveTo>
                  <a:pt x="1" y="1"/>
                </a:moveTo>
                <a:lnTo>
                  <a:pt x="1" y="6417"/>
                </a:lnTo>
                <a:cubicBezTo>
                  <a:pt x="628" y="6763"/>
                  <a:pt x="1349" y="6947"/>
                  <a:pt x="1998" y="6947"/>
                </a:cubicBezTo>
                <a:cubicBezTo>
                  <a:pt x="3145" y="6947"/>
                  <a:pt x="4065" y="6373"/>
                  <a:pt x="3837" y="5101"/>
                </a:cubicBezTo>
                <a:cubicBezTo>
                  <a:pt x="3505" y="3239"/>
                  <a:pt x="3374" y="2151"/>
                  <a:pt x="4767" y="2151"/>
                </a:cubicBezTo>
                <a:cubicBezTo>
                  <a:pt x="4864" y="2151"/>
                  <a:pt x="4968" y="2156"/>
                  <a:pt x="5080" y="2167"/>
                </a:cubicBezTo>
                <a:cubicBezTo>
                  <a:pt x="6145" y="2267"/>
                  <a:pt x="7113" y="3315"/>
                  <a:pt x="8049" y="3315"/>
                </a:cubicBezTo>
                <a:cubicBezTo>
                  <a:pt x="8375" y="3315"/>
                  <a:pt x="8697" y="3188"/>
                  <a:pt x="9018" y="2850"/>
                </a:cubicBezTo>
                <a:cubicBezTo>
                  <a:pt x="10262" y="1540"/>
                  <a:pt x="9373" y="1"/>
                  <a:pt x="93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3"/>
          <p:cNvGrpSpPr/>
          <p:nvPr/>
        </p:nvGrpSpPr>
        <p:grpSpPr>
          <a:xfrm>
            <a:off x="1485416" y="7"/>
            <a:ext cx="1198286" cy="501563"/>
            <a:chOff x="6713654" y="1083027"/>
            <a:chExt cx="1198286" cy="501563"/>
          </a:xfrm>
        </p:grpSpPr>
        <p:sp>
          <p:nvSpPr>
            <p:cNvPr id="294" name="Google Shape;294;p3"/>
            <p:cNvSpPr/>
            <p:nvPr/>
          </p:nvSpPr>
          <p:spPr>
            <a:xfrm rot="10800000" flipH="1">
              <a:off x="7522470" y="1562851"/>
              <a:ext cx="5586" cy="1579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0" y="0"/>
                  </a:moveTo>
                  <a:cubicBezTo>
                    <a:pt x="14" y="8"/>
                    <a:pt x="29" y="13"/>
                    <a:pt x="45" y="13"/>
                  </a:cubicBezTo>
                  <a:cubicBezTo>
                    <a:pt x="31" y="8"/>
                    <a:pt x="15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rot="10800000" flipH="1">
              <a:off x="7462355" y="1562851"/>
              <a:ext cx="23074" cy="13723"/>
            </a:xfrm>
            <a:custGeom>
              <a:avLst/>
              <a:gdLst/>
              <a:ahLst/>
              <a:cxnLst/>
              <a:rect l="l" t="t" r="r" b="b"/>
              <a:pathLst>
                <a:path w="190" h="113" extrusionOk="0">
                  <a:moveTo>
                    <a:pt x="15" y="0"/>
                  </a:moveTo>
                  <a:cubicBezTo>
                    <a:pt x="0" y="56"/>
                    <a:pt x="42" y="113"/>
                    <a:pt x="100" y="113"/>
                  </a:cubicBezTo>
                  <a:cubicBezTo>
                    <a:pt x="147" y="113"/>
                    <a:pt x="186" y="77"/>
                    <a:pt x="189" y="30"/>
                  </a:cubicBezTo>
                  <a:cubicBezTo>
                    <a:pt x="131" y="19"/>
                    <a:pt x="73" y="9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rot="10800000" flipH="1">
              <a:off x="7410377" y="1562851"/>
              <a:ext cx="24046" cy="19674"/>
            </a:xfrm>
            <a:custGeom>
              <a:avLst/>
              <a:gdLst/>
              <a:ahLst/>
              <a:cxnLst/>
              <a:rect l="l" t="t" r="r" b="b"/>
              <a:pathLst>
                <a:path w="198" h="162" extrusionOk="0">
                  <a:moveTo>
                    <a:pt x="39" y="1"/>
                  </a:moveTo>
                  <a:cubicBezTo>
                    <a:pt x="15" y="16"/>
                    <a:pt x="0" y="43"/>
                    <a:pt x="0" y="73"/>
                  </a:cubicBezTo>
                  <a:cubicBezTo>
                    <a:pt x="0" y="124"/>
                    <a:pt x="42" y="161"/>
                    <a:pt x="89" y="161"/>
                  </a:cubicBezTo>
                  <a:cubicBezTo>
                    <a:pt x="100" y="161"/>
                    <a:pt x="111" y="159"/>
                    <a:pt x="122" y="155"/>
                  </a:cubicBezTo>
                  <a:cubicBezTo>
                    <a:pt x="180" y="132"/>
                    <a:pt x="197" y="57"/>
                    <a:pt x="155" y="12"/>
                  </a:cubicBezTo>
                  <a:cubicBezTo>
                    <a:pt x="115" y="7"/>
                    <a:pt x="77" y="4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rot="10800000" flipH="1">
              <a:off x="7353541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rot="10800000" flipH="1">
              <a:off x="7300106" y="1562851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rot="10800000" flipH="1">
              <a:off x="7246792" y="1562851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rot="10800000" flipH="1">
              <a:off x="7193478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rot="10800000" flipH="1">
              <a:off x="7140164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rot="10800000" flipH="1">
              <a:off x="7620353" y="1509537"/>
              <a:ext cx="24774" cy="17488"/>
            </a:xfrm>
            <a:custGeom>
              <a:avLst/>
              <a:gdLst/>
              <a:ahLst/>
              <a:cxnLst/>
              <a:rect l="l" t="t" r="r" b="b"/>
              <a:pathLst>
                <a:path w="204" h="144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59"/>
                    <a:pt x="43" y="143"/>
                    <a:pt x="117" y="143"/>
                  </a:cubicBezTo>
                  <a:cubicBezTo>
                    <a:pt x="158" y="143"/>
                    <a:pt x="194" y="115"/>
                    <a:pt x="203" y="75"/>
                  </a:cubicBezTo>
                  <a:cubicBezTo>
                    <a:pt x="152" y="49"/>
                    <a:pt x="99" y="24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rot="10800000" flipH="1">
              <a:off x="7566675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rot="10800000" flipH="1">
              <a:off x="7513361" y="1509537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rot="10800000" flipH="1">
              <a:off x="7460169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rot="10800000" flipH="1">
              <a:off x="7406855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rot="10800000" flipH="1">
              <a:off x="7353541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rot="10800000" flipH="1">
              <a:off x="7300106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rot="10800000" flipH="1">
              <a:off x="7246792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rot="10800000" flipH="1">
              <a:off x="7193478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rot="10800000" flipH="1">
              <a:off x="7140164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rot="10800000" flipH="1">
              <a:off x="7086972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rot="10800000" flipH="1">
              <a:off x="7730260" y="1456223"/>
              <a:ext cx="16152" cy="12509"/>
            </a:xfrm>
            <a:custGeom>
              <a:avLst/>
              <a:gdLst/>
              <a:ahLst/>
              <a:cxnLst/>
              <a:rect l="l" t="t" r="r" b="b"/>
              <a:pathLst>
                <a:path w="133" h="103" extrusionOk="0">
                  <a:moveTo>
                    <a:pt x="2" y="1"/>
                  </a:moveTo>
                  <a:cubicBezTo>
                    <a:pt x="2" y="5"/>
                    <a:pt x="1" y="9"/>
                    <a:pt x="1" y="13"/>
                  </a:cubicBezTo>
                  <a:cubicBezTo>
                    <a:pt x="1" y="63"/>
                    <a:pt x="41" y="102"/>
                    <a:pt x="89" y="102"/>
                  </a:cubicBezTo>
                  <a:cubicBezTo>
                    <a:pt x="105" y="102"/>
                    <a:pt x="120" y="99"/>
                    <a:pt x="132" y="91"/>
                  </a:cubicBezTo>
                  <a:cubicBezTo>
                    <a:pt x="89" y="61"/>
                    <a:pt x="46" y="30"/>
                    <a:pt x="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rot="10800000" flipH="1">
              <a:off x="7673424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rot="10800000" flipH="1">
              <a:off x="7619989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rot="10800000" flipH="1">
              <a:off x="7566675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rot="10800000" flipH="1">
              <a:off x="7513361" y="145622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rot="10800000" flipH="1">
              <a:off x="7463812" y="145622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0"/>
                  </a:moveTo>
                  <a:cubicBezTo>
                    <a:pt x="40" y="0"/>
                    <a:pt x="0" y="41"/>
                    <a:pt x="0" y="89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89"/>
                  </a:cubicBezTo>
                  <a:cubicBezTo>
                    <a:pt x="177" y="41"/>
                    <a:pt x="138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rot="10800000" flipH="1">
              <a:off x="7406855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rot="10800000" flipH="1">
              <a:off x="7353541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rot="10800000" flipH="1">
              <a:off x="7303749" y="1456224"/>
              <a:ext cx="21738" cy="21738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0"/>
                  </a:moveTo>
                  <a:cubicBezTo>
                    <a:pt x="40" y="0"/>
                    <a:pt x="1" y="41"/>
                    <a:pt x="1" y="89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89"/>
                  </a:cubicBezTo>
                  <a:cubicBezTo>
                    <a:pt x="179" y="41"/>
                    <a:pt x="138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rot="10800000" flipH="1">
              <a:off x="7246792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rot="10800000" flipH="1">
              <a:off x="7193478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rot="10800000" flipH="1">
              <a:off x="7143808" y="145622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0"/>
                  </a:moveTo>
                  <a:cubicBezTo>
                    <a:pt x="41" y="0"/>
                    <a:pt x="0" y="41"/>
                    <a:pt x="0" y="89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89"/>
                  </a:cubicBezTo>
                  <a:cubicBezTo>
                    <a:pt x="178" y="41"/>
                    <a:pt x="139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rot="10800000" flipH="1">
              <a:off x="7086972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rot="10800000" flipH="1">
              <a:off x="7783695" y="1402910"/>
              <a:ext cx="21131" cy="20767"/>
            </a:xfrm>
            <a:custGeom>
              <a:avLst/>
              <a:gdLst/>
              <a:ahLst/>
              <a:cxnLst/>
              <a:rect l="l" t="t" r="r" b="b"/>
              <a:pathLst>
                <a:path w="174" h="171" extrusionOk="0">
                  <a:moveTo>
                    <a:pt x="53" y="0"/>
                  </a:moveTo>
                  <a:cubicBezTo>
                    <a:pt x="21" y="15"/>
                    <a:pt x="0" y="46"/>
                    <a:pt x="0" y="81"/>
                  </a:cubicBezTo>
                  <a:cubicBezTo>
                    <a:pt x="0" y="139"/>
                    <a:pt x="45" y="170"/>
                    <a:pt x="90" y="170"/>
                  </a:cubicBezTo>
                  <a:cubicBezTo>
                    <a:pt x="126" y="170"/>
                    <a:pt x="161" y="150"/>
                    <a:pt x="174" y="106"/>
                  </a:cubicBezTo>
                  <a:cubicBezTo>
                    <a:pt x="134" y="70"/>
                    <a:pt x="94" y="35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10800000" flipH="1">
              <a:off x="7726738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10800000" flipH="1">
              <a:off x="7673424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10800000" flipH="1">
              <a:off x="7619989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800000" flipH="1">
              <a:off x="7566675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800000" flipH="1">
              <a:off x="7513361" y="140291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800000" flipH="1">
              <a:off x="7460169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rot="10800000" flipH="1">
              <a:off x="7406855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rot="10800000" flipH="1">
              <a:off x="7353541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rot="10800000" flipH="1">
              <a:off x="7300106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rot="10800000" flipH="1">
              <a:off x="7246792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rot="10800000" flipH="1">
              <a:off x="7193478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rot="10800000" flipH="1">
              <a:off x="7140164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rot="10800000" flipH="1">
              <a:off x="7086972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rot="10800000" flipH="1">
              <a:off x="7033537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rot="10800000" flipH="1">
              <a:off x="7837009" y="1349596"/>
              <a:ext cx="20767" cy="21374"/>
            </a:xfrm>
            <a:custGeom>
              <a:avLst/>
              <a:gdLst/>
              <a:ahLst/>
              <a:cxnLst/>
              <a:rect l="l" t="t" r="r" b="b"/>
              <a:pathLst>
                <a:path w="171" h="176" extrusionOk="0">
                  <a:moveTo>
                    <a:pt x="66" y="0"/>
                  </a:moveTo>
                  <a:cubicBezTo>
                    <a:pt x="27" y="12"/>
                    <a:pt x="0" y="47"/>
                    <a:pt x="0" y="87"/>
                  </a:cubicBezTo>
                  <a:cubicBezTo>
                    <a:pt x="0" y="143"/>
                    <a:pt x="45" y="175"/>
                    <a:pt x="90" y="175"/>
                  </a:cubicBezTo>
                  <a:cubicBezTo>
                    <a:pt x="122" y="175"/>
                    <a:pt x="154" y="159"/>
                    <a:pt x="170" y="122"/>
                  </a:cubicBezTo>
                  <a:cubicBezTo>
                    <a:pt x="136" y="81"/>
                    <a:pt x="102" y="41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rot="10800000" flipH="1">
              <a:off x="7780052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7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rot="10800000" flipH="1">
              <a:off x="7726738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rot="10800000" flipH="1">
              <a:off x="7673424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rot="10800000" flipH="1">
              <a:off x="7619989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rot="10800000" flipH="1">
              <a:off x="7566675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rot="10800000" flipH="1">
              <a:off x="7513361" y="1349596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rot="10800000" flipH="1">
              <a:off x="7460169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rot="10800000" flipH="1">
              <a:off x="7406855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rot="10800000" flipH="1">
              <a:off x="7353541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rot="10800000" flipH="1">
              <a:off x="7300106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rot="10800000" flipH="1">
              <a:off x="7246792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rot="10800000" flipH="1">
              <a:off x="7193478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rot="10800000" flipH="1">
              <a:off x="7140164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rot="10800000" flipH="1">
              <a:off x="7086972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rot="10800000" flipH="1">
              <a:off x="7033537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rot="10800000" flipH="1">
              <a:off x="6980223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rot="10800000" flipH="1">
              <a:off x="6926909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rot="10800000" flipH="1">
              <a:off x="6873595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rot="10800000" flipH="1">
              <a:off x="7890323" y="1296403"/>
              <a:ext cx="9837" cy="14695"/>
            </a:xfrm>
            <a:custGeom>
              <a:avLst/>
              <a:gdLst/>
              <a:ahLst/>
              <a:cxnLst/>
              <a:rect l="l" t="t" r="r" b="b"/>
              <a:pathLst>
                <a:path w="81" h="121" extrusionOk="0">
                  <a:moveTo>
                    <a:pt x="6" y="0"/>
                  </a:moveTo>
                  <a:cubicBezTo>
                    <a:pt x="2" y="10"/>
                    <a:pt x="0" y="22"/>
                    <a:pt x="0" y="33"/>
                  </a:cubicBezTo>
                  <a:cubicBezTo>
                    <a:pt x="0" y="78"/>
                    <a:pt x="35" y="116"/>
                    <a:pt x="80" y="121"/>
                  </a:cubicBezTo>
                  <a:cubicBezTo>
                    <a:pt x="56" y="80"/>
                    <a:pt x="32" y="4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rot="10800000" flipH="1">
              <a:off x="7833244" y="1296282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rot="10800000" flipH="1">
              <a:off x="7780052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rot="10800000" flipH="1">
              <a:off x="7726738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10800000" flipH="1">
              <a:off x="7673424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10800000" flipH="1">
              <a:off x="7619989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10800000" flipH="1">
              <a:off x="7566675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10800000" flipH="1">
              <a:off x="7513361" y="1296282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10800000" flipH="1">
              <a:off x="7460169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10800000" flipH="1">
              <a:off x="7406855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10800000" flipH="1">
              <a:off x="7353541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10800000" flipH="1">
              <a:off x="7300106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10800000" flipH="1">
              <a:off x="7246792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10800000" flipH="1">
              <a:off x="7193478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10800000" flipH="1">
              <a:off x="7140164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10800000" flipH="1">
              <a:off x="7086972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10800000" flipH="1">
              <a:off x="7033537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10800000" flipH="1">
              <a:off x="6980223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10800000" flipH="1">
              <a:off x="6926909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10800000" flipH="1">
              <a:off x="6873595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rot="10800000" flipH="1">
              <a:off x="6820281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rot="10800000" flipH="1">
              <a:off x="6767089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rot="10800000" flipH="1">
              <a:off x="7886558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rot="10800000" flipH="1">
              <a:off x="7833244" y="1242968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rot="10800000" flipH="1">
              <a:off x="7780052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rot="10800000" flipH="1">
              <a:off x="7726738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rot="10800000" flipH="1">
              <a:off x="7673424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 rot="10800000" flipH="1">
              <a:off x="7619989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 rot="10800000" flipH="1">
              <a:off x="7566675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10800000" flipH="1">
              <a:off x="7513361" y="1242968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10800000" flipH="1">
              <a:off x="7460169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10800000" flipH="1">
              <a:off x="7406855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10800000" flipH="1">
              <a:off x="7353541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10800000" flipH="1">
              <a:off x="7300106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10800000" flipH="1">
              <a:off x="7246792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10800000" flipH="1">
              <a:off x="7193478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10800000" flipH="1">
              <a:off x="7140164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10800000" flipH="1">
              <a:off x="7086972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10800000" flipH="1">
              <a:off x="7033537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10800000" flipH="1">
              <a:off x="6980223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10800000" flipH="1">
              <a:off x="6926909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10800000" flipH="1">
              <a:off x="6873595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10800000" flipH="1">
              <a:off x="6820281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10800000" flipH="1">
              <a:off x="6767089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3"/>
                  </a:cubicBezTo>
                  <a:cubicBezTo>
                    <a:pt x="73" y="171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10800000" flipH="1">
              <a:off x="6713654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4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10800000" flipH="1">
              <a:off x="7890323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37" y="178"/>
                    <a:pt x="178" y="139"/>
                    <a:pt x="178" y="90"/>
                  </a:cubicBezTo>
                  <a:cubicBezTo>
                    <a:pt x="178" y="40"/>
                    <a:pt x="137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10800000" flipH="1">
              <a:off x="7833244" y="118965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10800000" flipH="1">
              <a:off x="7780052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10800000" flipH="1">
              <a:off x="7726738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10800000" flipH="1">
              <a:off x="7673424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10800000" flipH="1">
              <a:off x="7619989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10800000" flipH="1">
              <a:off x="7566675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10800000" flipH="1">
              <a:off x="7513361" y="118965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10800000" flipH="1">
              <a:off x="7463812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90"/>
                  </a:cubicBezTo>
                  <a:cubicBezTo>
                    <a:pt x="177" y="40"/>
                    <a:pt x="13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10800000" flipH="1">
              <a:off x="7406855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10800000" flipH="1">
              <a:off x="7353541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10800000" flipH="1">
              <a:off x="7303749" y="1189654"/>
              <a:ext cx="21738" cy="21738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1"/>
                  </a:moveTo>
                  <a:cubicBezTo>
                    <a:pt x="40" y="1"/>
                    <a:pt x="1" y="40"/>
                    <a:pt x="1" y="90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90"/>
                  </a:cubicBezTo>
                  <a:cubicBezTo>
                    <a:pt x="179" y="40"/>
                    <a:pt x="138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10800000" flipH="1">
              <a:off x="7246792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10800000" flipH="1">
              <a:off x="7193478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10800000" flipH="1">
              <a:off x="7143808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1" y="1"/>
                    <a:pt x="0" y="40"/>
                    <a:pt x="0" y="90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90"/>
                  </a:cubicBezTo>
                  <a:cubicBezTo>
                    <a:pt x="178" y="40"/>
                    <a:pt x="139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10800000" flipH="1">
              <a:off x="7086972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10800000" flipH="1">
              <a:off x="7033537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10800000" flipH="1">
              <a:off x="6980223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10800000" flipH="1">
              <a:off x="6926909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10800000" flipH="1">
              <a:off x="6873595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10800000" flipH="1">
              <a:off x="6820281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10800000" flipH="1">
              <a:off x="6767089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1"/>
                    <a:pt x="95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10800000" flipH="1">
              <a:off x="6713654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10800000" flipH="1">
              <a:off x="7886558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10800000" flipH="1">
              <a:off x="7833244" y="113634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10800000" flipH="1">
              <a:off x="7780052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10800000" flipH="1">
              <a:off x="7726738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10800000" flipH="1">
              <a:off x="7673424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10800000" flipH="1">
              <a:off x="7619989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10800000" flipH="1">
              <a:off x="7566675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10800000" flipH="1">
              <a:off x="7513361" y="113634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10800000" flipH="1">
              <a:off x="7460169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10800000" flipH="1">
              <a:off x="7406855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10800000" flipH="1">
              <a:off x="7353541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10800000" flipH="1">
              <a:off x="7300106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 rot="10800000" flipH="1">
              <a:off x="7246792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rot="10800000" flipH="1">
              <a:off x="7193478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rot="10800000" flipH="1">
              <a:off x="7140164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rot="10800000" flipH="1">
              <a:off x="7086972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rot="10800000" flipH="1">
              <a:off x="7033537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rot="10800000" flipH="1">
              <a:off x="6980223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rot="10800000" flipH="1">
              <a:off x="6926909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rot="10800000" flipH="1">
              <a:off x="6873595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rot="10800000" flipH="1">
              <a:off x="6820281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2"/>
                  </a:cubicBezTo>
                  <a:cubicBezTo>
                    <a:pt x="74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rot="10800000" flipH="1">
              <a:off x="6767089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2"/>
                  </a:cubicBezTo>
                  <a:cubicBezTo>
                    <a:pt x="73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rot="10800000" flipH="1">
              <a:off x="6713654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rot="10800000" flipH="1">
              <a:off x="7886680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rot="10800000" flipH="1">
              <a:off x="7837009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7" y="82"/>
                    <a:pt x="152" y="27"/>
                  </a:cubicBezTo>
                  <a:cubicBezTo>
                    <a:pt x="134" y="9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rot="10800000" flipH="1">
              <a:off x="7780052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1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rot="10800000" flipH="1">
              <a:off x="7726738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7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0"/>
                    <a:pt x="168" y="0"/>
                    <a:pt x="118" y="0"/>
                  </a:cubicBezTo>
                  <a:cubicBezTo>
                    <a:pt x="118" y="0"/>
                    <a:pt x="118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rot="10800000" flipH="1">
              <a:off x="7673424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rot="10800000" flipH="1">
              <a:off x="7619989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1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rot="10800000" flipH="1">
              <a:off x="7566797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rot="10800000" flipH="1">
              <a:off x="7513361" y="1083027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20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rot="10800000" flipH="1">
              <a:off x="7460169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rot="10800000" flipH="1">
              <a:off x="7406855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1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rot="10800000" flipH="1">
              <a:off x="7353541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8" y="0"/>
                    <a:pt x="117" y="0"/>
                  </a:cubicBezTo>
                  <a:cubicBezTo>
                    <a:pt x="39" y="0"/>
                    <a:pt x="1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rot="10800000" flipH="1">
              <a:off x="7300106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rot="10800000" flipH="1">
              <a:off x="7246792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rot="10800000" flipH="1">
              <a:off x="7193478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rot="10800000" flipH="1">
              <a:off x="7140286" y="1083027"/>
              <a:ext cx="25139" cy="21617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rot="10800000" flipH="1">
              <a:off x="7086972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rot="10800000" flipH="1">
              <a:off x="7037180" y="108302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90" y="1"/>
                  </a:moveTo>
                  <a:cubicBezTo>
                    <a:pt x="44" y="1"/>
                    <a:pt x="1" y="36"/>
                    <a:pt x="1" y="89"/>
                  </a:cubicBezTo>
                  <a:cubicBezTo>
                    <a:pt x="1" y="139"/>
                    <a:pt x="40" y="178"/>
                    <a:pt x="89" y="178"/>
                  </a:cubicBezTo>
                  <a:cubicBezTo>
                    <a:pt x="168" y="178"/>
                    <a:pt x="209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rot="10800000" flipH="1">
              <a:off x="6980223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rot="10800000" flipH="1">
              <a:off x="6926909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rot="10800000" flipH="1">
              <a:off x="6877360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39" y="178"/>
                    <a:pt x="88" y="178"/>
                  </a:cubicBezTo>
                  <a:cubicBezTo>
                    <a:pt x="168" y="178"/>
                    <a:pt x="207" y="82"/>
                    <a:pt x="151" y="27"/>
                  </a:cubicBezTo>
                  <a:cubicBezTo>
                    <a:pt x="133" y="9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rot="10800000" flipH="1">
              <a:off x="6820403" y="1083027"/>
              <a:ext cx="25139" cy="21617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rot="10800000" flipH="1">
              <a:off x="6767089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rot="10800000" flipH="1">
              <a:off x="6717297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90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8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"/>
          <p:cNvSpPr/>
          <p:nvPr/>
        </p:nvSpPr>
        <p:spPr>
          <a:xfrm>
            <a:off x="5778878" y="2955"/>
            <a:ext cx="2453710" cy="556251"/>
          </a:xfrm>
          <a:custGeom>
            <a:avLst/>
            <a:gdLst/>
            <a:ahLst/>
            <a:cxnLst/>
            <a:rect l="l" t="t" r="r" b="b"/>
            <a:pathLst>
              <a:path w="68794" h="15095" extrusionOk="0">
                <a:moveTo>
                  <a:pt x="68505" y="1"/>
                </a:moveTo>
                <a:cubicBezTo>
                  <a:pt x="68389" y="73"/>
                  <a:pt x="68355" y="226"/>
                  <a:pt x="68427" y="342"/>
                </a:cubicBezTo>
                <a:cubicBezTo>
                  <a:pt x="68473" y="417"/>
                  <a:pt x="68552" y="458"/>
                  <a:pt x="68634" y="458"/>
                </a:cubicBezTo>
                <a:cubicBezTo>
                  <a:pt x="68680" y="458"/>
                  <a:pt x="68727" y="445"/>
                  <a:pt x="68768" y="418"/>
                </a:cubicBezTo>
                <a:cubicBezTo>
                  <a:pt x="68781" y="208"/>
                  <a:pt x="68790" y="73"/>
                  <a:pt x="68793" y="23"/>
                </a:cubicBezTo>
                <a:cubicBezTo>
                  <a:pt x="68793" y="10"/>
                  <a:pt x="68793" y="1"/>
                  <a:pt x="68793" y="1"/>
                </a:cubicBezTo>
                <a:close/>
                <a:moveTo>
                  <a:pt x="213" y="1"/>
                </a:moveTo>
                <a:cubicBezTo>
                  <a:pt x="0" y="132"/>
                  <a:pt x="94" y="458"/>
                  <a:pt x="342" y="458"/>
                </a:cubicBezTo>
                <a:cubicBezTo>
                  <a:pt x="592" y="458"/>
                  <a:pt x="683" y="132"/>
                  <a:pt x="470" y="1"/>
                </a:cubicBezTo>
                <a:close/>
                <a:moveTo>
                  <a:pt x="1432" y="1"/>
                </a:moveTo>
                <a:cubicBezTo>
                  <a:pt x="1219" y="132"/>
                  <a:pt x="1313" y="458"/>
                  <a:pt x="1561" y="458"/>
                </a:cubicBezTo>
                <a:cubicBezTo>
                  <a:pt x="1811" y="458"/>
                  <a:pt x="1902" y="132"/>
                  <a:pt x="1689" y="1"/>
                </a:cubicBezTo>
                <a:close/>
                <a:moveTo>
                  <a:pt x="2654" y="1"/>
                </a:moveTo>
                <a:cubicBezTo>
                  <a:pt x="2438" y="132"/>
                  <a:pt x="2532" y="458"/>
                  <a:pt x="2780" y="458"/>
                </a:cubicBezTo>
                <a:cubicBezTo>
                  <a:pt x="3030" y="458"/>
                  <a:pt x="3121" y="132"/>
                  <a:pt x="2908" y="1"/>
                </a:cubicBezTo>
                <a:close/>
                <a:moveTo>
                  <a:pt x="3873" y="1"/>
                </a:moveTo>
                <a:cubicBezTo>
                  <a:pt x="3660" y="132"/>
                  <a:pt x="3751" y="458"/>
                  <a:pt x="4002" y="458"/>
                </a:cubicBezTo>
                <a:cubicBezTo>
                  <a:pt x="4249" y="458"/>
                  <a:pt x="4343" y="132"/>
                  <a:pt x="4130" y="1"/>
                </a:cubicBezTo>
                <a:close/>
                <a:moveTo>
                  <a:pt x="5092" y="1"/>
                </a:moveTo>
                <a:cubicBezTo>
                  <a:pt x="4879" y="132"/>
                  <a:pt x="4970" y="458"/>
                  <a:pt x="5221" y="458"/>
                </a:cubicBezTo>
                <a:cubicBezTo>
                  <a:pt x="5469" y="458"/>
                  <a:pt x="5563" y="132"/>
                  <a:pt x="5349" y="1"/>
                </a:cubicBezTo>
                <a:close/>
                <a:moveTo>
                  <a:pt x="6311" y="1"/>
                </a:moveTo>
                <a:cubicBezTo>
                  <a:pt x="6098" y="132"/>
                  <a:pt x="6189" y="458"/>
                  <a:pt x="6440" y="458"/>
                </a:cubicBezTo>
                <a:cubicBezTo>
                  <a:pt x="6691" y="458"/>
                  <a:pt x="6782" y="132"/>
                  <a:pt x="6568" y="1"/>
                </a:cubicBezTo>
                <a:close/>
                <a:moveTo>
                  <a:pt x="7531" y="1"/>
                </a:moveTo>
                <a:cubicBezTo>
                  <a:pt x="7317" y="132"/>
                  <a:pt x="7408" y="458"/>
                  <a:pt x="7659" y="458"/>
                </a:cubicBezTo>
                <a:cubicBezTo>
                  <a:pt x="7910" y="458"/>
                  <a:pt x="8001" y="132"/>
                  <a:pt x="7788" y="1"/>
                </a:cubicBezTo>
                <a:close/>
                <a:moveTo>
                  <a:pt x="8750" y="1"/>
                </a:moveTo>
                <a:cubicBezTo>
                  <a:pt x="8537" y="132"/>
                  <a:pt x="8631" y="458"/>
                  <a:pt x="8878" y="458"/>
                </a:cubicBezTo>
                <a:cubicBezTo>
                  <a:pt x="9129" y="458"/>
                  <a:pt x="9220" y="132"/>
                  <a:pt x="9007" y="1"/>
                </a:cubicBezTo>
                <a:close/>
                <a:moveTo>
                  <a:pt x="9969" y="1"/>
                </a:moveTo>
                <a:cubicBezTo>
                  <a:pt x="9756" y="132"/>
                  <a:pt x="9850" y="458"/>
                  <a:pt x="10097" y="458"/>
                </a:cubicBezTo>
                <a:cubicBezTo>
                  <a:pt x="10348" y="458"/>
                  <a:pt x="10439" y="132"/>
                  <a:pt x="10226" y="1"/>
                </a:cubicBezTo>
                <a:close/>
                <a:moveTo>
                  <a:pt x="11191" y="1"/>
                </a:moveTo>
                <a:cubicBezTo>
                  <a:pt x="10978" y="132"/>
                  <a:pt x="11069" y="458"/>
                  <a:pt x="11319" y="458"/>
                </a:cubicBezTo>
                <a:cubicBezTo>
                  <a:pt x="11567" y="458"/>
                  <a:pt x="11658" y="132"/>
                  <a:pt x="11445" y="1"/>
                </a:cubicBezTo>
                <a:close/>
                <a:moveTo>
                  <a:pt x="12410" y="1"/>
                </a:moveTo>
                <a:cubicBezTo>
                  <a:pt x="12197" y="132"/>
                  <a:pt x="12288" y="458"/>
                  <a:pt x="12538" y="458"/>
                </a:cubicBezTo>
                <a:cubicBezTo>
                  <a:pt x="12786" y="458"/>
                  <a:pt x="12880" y="132"/>
                  <a:pt x="12667" y="1"/>
                </a:cubicBezTo>
                <a:close/>
                <a:moveTo>
                  <a:pt x="13629" y="1"/>
                </a:moveTo>
                <a:cubicBezTo>
                  <a:pt x="13416" y="132"/>
                  <a:pt x="13507" y="458"/>
                  <a:pt x="13757" y="458"/>
                </a:cubicBezTo>
                <a:cubicBezTo>
                  <a:pt x="14005" y="458"/>
                  <a:pt x="14099" y="132"/>
                  <a:pt x="13886" y="1"/>
                </a:cubicBezTo>
                <a:close/>
                <a:moveTo>
                  <a:pt x="14848" y="1"/>
                </a:moveTo>
                <a:cubicBezTo>
                  <a:pt x="14635" y="132"/>
                  <a:pt x="14726" y="458"/>
                  <a:pt x="14976" y="458"/>
                </a:cubicBezTo>
                <a:cubicBezTo>
                  <a:pt x="15227" y="458"/>
                  <a:pt x="15318" y="132"/>
                  <a:pt x="15105" y="1"/>
                </a:cubicBezTo>
                <a:close/>
                <a:moveTo>
                  <a:pt x="16067" y="1"/>
                </a:moveTo>
                <a:cubicBezTo>
                  <a:pt x="15854" y="132"/>
                  <a:pt x="15945" y="458"/>
                  <a:pt x="16196" y="458"/>
                </a:cubicBezTo>
                <a:cubicBezTo>
                  <a:pt x="16446" y="458"/>
                  <a:pt x="16537" y="132"/>
                  <a:pt x="16324" y="1"/>
                </a:cubicBezTo>
                <a:close/>
                <a:moveTo>
                  <a:pt x="17286" y="1"/>
                </a:moveTo>
                <a:cubicBezTo>
                  <a:pt x="17073" y="132"/>
                  <a:pt x="17167" y="458"/>
                  <a:pt x="17415" y="458"/>
                </a:cubicBezTo>
                <a:cubicBezTo>
                  <a:pt x="17665" y="458"/>
                  <a:pt x="17756" y="132"/>
                  <a:pt x="17543" y="1"/>
                </a:cubicBezTo>
                <a:close/>
                <a:moveTo>
                  <a:pt x="18505" y="1"/>
                </a:moveTo>
                <a:cubicBezTo>
                  <a:pt x="18292" y="132"/>
                  <a:pt x="18386" y="458"/>
                  <a:pt x="18634" y="458"/>
                </a:cubicBezTo>
                <a:cubicBezTo>
                  <a:pt x="18884" y="458"/>
                  <a:pt x="18975" y="132"/>
                  <a:pt x="18762" y="1"/>
                </a:cubicBezTo>
                <a:close/>
                <a:moveTo>
                  <a:pt x="19727" y="1"/>
                </a:moveTo>
                <a:cubicBezTo>
                  <a:pt x="19514" y="132"/>
                  <a:pt x="19605" y="458"/>
                  <a:pt x="19856" y="458"/>
                </a:cubicBezTo>
                <a:cubicBezTo>
                  <a:pt x="20103" y="458"/>
                  <a:pt x="20194" y="132"/>
                  <a:pt x="19981" y="1"/>
                </a:cubicBezTo>
                <a:close/>
                <a:moveTo>
                  <a:pt x="20946" y="1"/>
                </a:moveTo>
                <a:cubicBezTo>
                  <a:pt x="20733" y="132"/>
                  <a:pt x="20824" y="458"/>
                  <a:pt x="21075" y="458"/>
                </a:cubicBezTo>
                <a:cubicBezTo>
                  <a:pt x="21322" y="458"/>
                  <a:pt x="21416" y="132"/>
                  <a:pt x="21203" y="1"/>
                </a:cubicBezTo>
                <a:close/>
                <a:moveTo>
                  <a:pt x="22165" y="1"/>
                </a:moveTo>
                <a:cubicBezTo>
                  <a:pt x="21952" y="132"/>
                  <a:pt x="22043" y="458"/>
                  <a:pt x="22294" y="458"/>
                </a:cubicBezTo>
                <a:cubicBezTo>
                  <a:pt x="22541" y="458"/>
                  <a:pt x="22636" y="132"/>
                  <a:pt x="22422" y="1"/>
                </a:cubicBezTo>
                <a:close/>
                <a:moveTo>
                  <a:pt x="23384" y="1"/>
                </a:moveTo>
                <a:cubicBezTo>
                  <a:pt x="23171" y="132"/>
                  <a:pt x="23262" y="458"/>
                  <a:pt x="23513" y="458"/>
                </a:cubicBezTo>
                <a:cubicBezTo>
                  <a:pt x="23764" y="458"/>
                  <a:pt x="23855" y="132"/>
                  <a:pt x="23641" y="1"/>
                </a:cubicBezTo>
                <a:close/>
                <a:moveTo>
                  <a:pt x="24604" y="1"/>
                </a:moveTo>
                <a:cubicBezTo>
                  <a:pt x="24390" y="132"/>
                  <a:pt x="24481" y="458"/>
                  <a:pt x="24732" y="458"/>
                </a:cubicBezTo>
                <a:cubicBezTo>
                  <a:pt x="24983" y="458"/>
                  <a:pt x="25074" y="132"/>
                  <a:pt x="24861" y="1"/>
                </a:cubicBezTo>
                <a:close/>
                <a:moveTo>
                  <a:pt x="25823" y="1"/>
                </a:moveTo>
                <a:cubicBezTo>
                  <a:pt x="25609" y="132"/>
                  <a:pt x="25704" y="458"/>
                  <a:pt x="25951" y="458"/>
                </a:cubicBezTo>
                <a:cubicBezTo>
                  <a:pt x="26202" y="458"/>
                  <a:pt x="26293" y="132"/>
                  <a:pt x="26080" y="1"/>
                </a:cubicBezTo>
                <a:close/>
                <a:moveTo>
                  <a:pt x="27042" y="1"/>
                </a:moveTo>
                <a:cubicBezTo>
                  <a:pt x="26829" y="132"/>
                  <a:pt x="26923" y="458"/>
                  <a:pt x="27170" y="458"/>
                </a:cubicBezTo>
                <a:cubicBezTo>
                  <a:pt x="27421" y="458"/>
                  <a:pt x="27512" y="132"/>
                  <a:pt x="27299" y="1"/>
                </a:cubicBezTo>
                <a:close/>
                <a:moveTo>
                  <a:pt x="28264" y="1"/>
                </a:moveTo>
                <a:cubicBezTo>
                  <a:pt x="28051" y="132"/>
                  <a:pt x="28142" y="458"/>
                  <a:pt x="28392" y="458"/>
                </a:cubicBezTo>
                <a:cubicBezTo>
                  <a:pt x="28640" y="458"/>
                  <a:pt x="28731" y="132"/>
                  <a:pt x="28518" y="1"/>
                </a:cubicBezTo>
                <a:close/>
                <a:moveTo>
                  <a:pt x="29483" y="1"/>
                </a:moveTo>
                <a:cubicBezTo>
                  <a:pt x="29270" y="132"/>
                  <a:pt x="29361" y="458"/>
                  <a:pt x="29611" y="458"/>
                </a:cubicBezTo>
                <a:cubicBezTo>
                  <a:pt x="29859" y="458"/>
                  <a:pt x="29953" y="132"/>
                  <a:pt x="29740" y="1"/>
                </a:cubicBezTo>
                <a:close/>
                <a:moveTo>
                  <a:pt x="30702" y="1"/>
                </a:moveTo>
                <a:cubicBezTo>
                  <a:pt x="30489" y="132"/>
                  <a:pt x="30580" y="458"/>
                  <a:pt x="30830" y="458"/>
                </a:cubicBezTo>
                <a:cubicBezTo>
                  <a:pt x="31078" y="458"/>
                  <a:pt x="31172" y="132"/>
                  <a:pt x="30959" y="1"/>
                </a:cubicBezTo>
                <a:close/>
                <a:moveTo>
                  <a:pt x="31921" y="1"/>
                </a:moveTo>
                <a:cubicBezTo>
                  <a:pt x="31708" y="132"/>
                  <a:pt x="31799" y="458"/>
                  <a:pt x="32049" y="458"/>
                </a:cubicBezTo>
                <a:cubicBezTo>
                  <a:pt x="32300" y="458"/>
                  <a:pt x="32391" y="132"/>
                  <a:pt x="32178" y="1"/>
                </a:cubicBezTo>
                <a:close/>
                <a:moveTo>
                  <a:pt x="33140" y="1"/>
                </a:moveTo>
                <a:cubicBezTo>
                  <a:pt x="32927" y="132"/>
                  <a:pt x="33021" y="458"/>
                  <a:pt x="33269" y="458"/>
                </a:cubicBezTo>
                <a:cubicBezTo>
                  <a:pt x="33519" y="458"/>
                  <a:pt x="33610" y="132"/>
                  <a:pt x="33397" y="1"/>
                </a:cubicBezTo>
                <a:close/>
                <a:moveTo>
                  <a:pt x="34359" y="1"/>
                </a:moveTo>
                <a:cubicBezTo>
                  <a:pt x="34146" y="132"/>
                  <a:pt x="34240" y="458"/>
                  <a:pt x="34488" y="458"/>
                </a:cubicBezTo>
                <a:cubicBezTo>
                  <a:pt x="34738" y="458"/>
                  <a:pt x="34829" y="132"/>
                  <a:pt x="34616" y="1"/>
                </a:cubicBezTo>
                <a:close/>
                <a:moveTo>
                  <a:pt x="35578" y="1"/>
                </a:moveTo>
                <a:cubicBezTo>
                  <a:pt x="35365" y="132"/>
                  <a:pt x="35459" y="458"/>
                  <a:pt x="35707" y="458"/>
                </a:cubicBezTo>
                <a:cubicBezTo>
                  <a:pt x="35957" y="458"/>
                  <a:pt x="36048" y="132"/>
                  <a:pt x="35835" y="1"/>
                </a:cubicBezTo>
                <a:close/>
                <a:moveTo>
                  <a:pt x="36800" y="1"/>
                </a:moveTo>
                <a:cubicBezTo>
                  <a:pt x="36587" y="132"/>
                  <a:pt x="36678" y="458"/>
                  <a:pt x="36929" y="458"/>
                </a:cubicBezTo>
                <a:cubicBezTo>
                  <a:pt x="37176" y="458"/>
                  <a:pt x="37267" y="132"/>
                  <a:pt x="37054" y="1"/>
                </a:cubicBezTo>
                <a:close/>
                <a:moveTo>
                  <a:pt x="38019" y="1"/>
                </a:moveTo>
                <a:cubicBezTo>
                  <a:pt x="37806" y="132"/>
                  <a:pt x="37897" y="458"/>
                  <a:pt x="38148" y="458"/>
                </a:cubicBezTo>
                <a:cubicBezTo>
                  <a:pt x="38395" y="458"/>
                  <a:pt x="38489" y="132"/>
                  <a:pt x="38276" y="1"/>
                </a:cubicBezTo>
                <a:close/>
                <a:moveTo>
                  <a:pt x="39238" y="1"/>
                </a:moveTo>
                <a:cubicBezTo>
                  <a:pt x="39025" y="132"/>
                  <a:pt x="39116" y="458"/>
                  <a:pt x="39367" y="458"/>
                </a:cubicBezTo>
                <a:cubicBezTo>
                  <a:pt x="39614" y="458"/>
                  <a:pt x="39708" y="132"/>
                  <a:pt x="39495" y="1"/>
                </a:cubicBezTo>
                <a:close/>
                <a:moveTo>
                  <a:pt x="40457" y="1"/>
                </a:moveTo>
                <a:cubicBezTo>
                  <a:pt x="40244" y="132"/>
                  <a:pt x="40335" y="458"/>
                  <a:pt x="40586" y="458"/>
                </a:cubicBezTo>
                <a:cubicBezTo>
                  <a:pt x="40837" y="458"/>
                  <a:pt x="40928" y="132"/>
                  <a:pt x="40714" y="1"/>
                </a:cubicBezTo>
                <a:close/>
                <a:moveTo>
                  <a:pt x="41677" y="1"/>
                </a:moveTo>
                <a:cubicBezTo>
                  <a:pt x="41463" y="132"/>
                  <a:pt x="41557" y="458"/>
                  <a:pt x="41805" y="458"/>
                </a:cubicBezTo>
                <a:cubicBezTo>
                  <a:pt x="42056" y="458"/>
                  <a:pt x="42147" y="132"/>
                  <a:pt x="41933" y="1"/>
                </a:cubicBezTo>
                <a:close/>
                <a:moveTo>
                  <a:pt x="42896" y="1"/>
                </a:moveTo>
                <a:cubicBezTo>
                  <a:pt x="42682" y="132"/>
                  <a:pt x="42776" y="458"/>
                  <a:pt x="43024" y="458"/>
                </a:cubicBezTo>
                <a:cubicBezTo>
                  <a:pt x="43275" y="458"/>
                  <a:pt x="43366" y="132"/>
                  <a:pt x="43153" y="1"/>
                </a:cubicBezTo>
                <a:close/>
                <a:moveTo>
                  <a:pt x="44115" y="1"/>
                </a:moveTo>
                <a:cubicBezTo>
                  <a:pt x="43902" y="132"/>
                  <a:pt x="43996" y="458"/>
                  <a:pt x="44243" y="458"/>
                </a:cubicBezTo>
                <a:cubicBezTo>
                  <a:pt x="44494" y="458"/>
                  <a:pt x="44585" y="132"/>
                  <a:pt x="44372" y="1"/>
                </a:cubicBezTo>
                <a:close/>
                <a:moveTo>
                  <a:pt x="45337" y="1"/>
                </a:moveTo>
                <a:cubicBezTo>
                  <a:pt x="45124" y="132"/>
                  <a:pt x="45215" y="458"/>
                  <a:pt x="45465" y="458"/>
                </a:cubicBezTo>
                <a:cubicBezTo>
                  <a:pt x="45713" y="458"/>
                  <a:pt x="45807" y="132"/>
                  <a:pt x="45591" y="1"/>
                </a:cubicBezTo>
                <a:close/>
                <a:moveTo>
                  <a:pt x="46556" y="1"/>
                </a:moveTo>
                <a:cubicBezTo>
                  <a:pt x="46343" y="132"/>
                  <a:pt x="46434" y="458"/>
                  <a:pt x="46684" y="458"/>
                </a:cubicBezTo>
                <a:cubicBezTo>
                  <a:pt x="46932" y="458"/>
                  <a:pt x="47026" y="132"/>
                  <a:pt x="46813" y="1"/>
                </a:cubicBezTo>
                <a:close/>
                <a:moveTo>
                  <a:pt x="47775" y="1"/>
                </a:moveTo>
                <a:cubicBezTo>
                  <a:pt x="47562" y="132"/>
                  <a:pt x="47653" y="458"/>
                  <a:pt x="47903" y="458"/>
                </a:cubicBezTo>
                <a:cubicBezTo>
                  <a:pt x="48151" y="458"/>
                  <a:pt x="48245" y="132"/>
                  <a:pt x="48032" y="1"/>
                </a:cubicBezTo>
                <a:close/>
                <a:moveTo>
                  <a:pt x="48994" y="1"/>
                </a:moveTo>
                <a:cubicBezTo>
                  <a:pt x="48781" y="132"/>
                  <a:pt x="48872" y="458"/>
                  <a:pt x="49122" y="458"/>
                </a:cubicBezTo>
                <a:cubicBezTo>
                  <a:pt x="49373" y="458"/>
                  <a:pt x="49464" y="132"/>
                  <a:pt x="49251" y="1"/>
                </a:cubicBezTo>
                <a:close/>
                <a:moveTo>
                  <a:pt x="50213" y="1"/>
                </a:moveTo>
                <a:cubicBezTo>
                  <a:pt x="50000" y="132"/>
                  <a:pt x="50094" y="458"/>
                  <a:pt x="50342" y="458"/>
                </a:cubicBezTo>
                <a:cubicBezTo>
                  <a:pt x="50592" y="458"/>
                  <a:pt x="50683" y="132"/>
                  <a:pt x="50470" y="1"/>
                </a:cubicBezTo>
                <a:close/>
                <a:moveTo>
                  <a:pt x="51432" y="1"/>
                </a:moveTo>
                <a:cubicBezTo>
                  <a:pt x="51219" y="132"/>
                  <a:pt x="51313" y="458"/>
                  <a:pt x="51561" y="458"/>
                </a:cubicBezTo>
                <a:cubicBezTo>
                  <a:pt x="51811" y="458"/>
                  <a:pt x="51902" y="132"/>
                  <a:pt x="51689" y="1"/>
                </a:cubicBezTo>
                <a:close/>
                <a:moveTo>
                  <a:pt x="52654" y="1"/>
                </a:moveTo>
                <a:cubicBezTo>
                  <a:pt x="52438" y="132"/>
                  <a:pt x="52532" y="458"/>
                  <a:pt x="52780" y="458"/>
                </a:cubicBezTo>
                <a:cubicBezTo>
                  <a:pt x="53030" y="458"/>
                  <a:pt x="53121" y="132"/>
                  <a:pt x="52908" y="1"/>
                </a:cubicBezTo>
                <a:close/>
                <a:moveTo>
                  <a:pt x="53873" y="1"/>
                </a:moveTo>
                <a:cubicBezTo>
                  <a:pt x="53660" y="132"/>
                  <a:pt x="53751" y="458"/>
                  <a:pt x="54002" y="458"/>
                </a:cubicBezTo>
                <a:cubicBezTo>
                  <a:pt x="54249" y="458"/>
                  <a:pt x="54343" y="132"/>
                  <a:pt x="54127" y="1"/>
                </a:cubicBezTo>
                <a:close/>
                <a:moveTo>
                  <a:pt x="55092" y="1"/>
                </a:moveTo>
                <a:cubicBezTo>
                  <a:pt x="54879" y="132"/>
                  <a:pt x="54970" y="458"/>
                  <a:pt x="55221" y="458"/>
                </a:cubicBezTo>
                <a:cubicBezTo>
                  <a:pt x="55468" y="458"/>
                  <a:pt x="55562" y="132"/>
                  <a:pt x="55349" y="1"/>
                </a:cubicBezTo>
                <a:close/>
                <a:moveTo>
                  <a:pt x="56311" y="1"/>
                </a:moveTo>
                <a:cubicBezTo>
                  <a:pt x="56098" y="132"/>
                  <a:pt x="56189" y="458"/>
                  <a:pt x="56440" y="458"/>
                </a:cubicBezTo>
                <a:cubicBezTo>
                  <a:pt x="56687" y="458"/>
                  <a:pt x="56781" y="132"/>
                  <a:pt x="56568" y="1"/>
                </a:cubicBezTo>
                <a:close/>
                <a:moveTo>
                  <a:pt x="57530" y="1"/>
                </a:moveTo>
                <a:cubicBezTo>
                  <a:pt x="57317" y="132"/>
                  <a:pt x="57408" y="458"/>
                  <a:pt x="57659" y="458"/>
                </a:cubicBezTo>
                <a:cubicBezTo>
                  <a:pt x="57910" y="458"/>
                  <a:pt x="58001" y="132"/>
                  <a:pt x="57787" y="1"/>
                </a:cubicBezTo>
                <a:close/>
                <a:moveTo>
                  <a:pt x="58750" y="1"/>
                </a:moveTo>
                <a:cubicBezTo>
                  <a:pt x="58536" y="132"/>
                  <a:pt x="58630" y="458"/>
                  <a:pt x="58878" y="458"/>
                </a:cubicBezTo>
                <a:cubicBezTo>
                  <a:pt x="59129" y="458"/>
                  <a:pt x="59220" y="132"/>
                  <a:pt x="59006" y="1"/>
                </a:cubicBezTo>
                <a:close/>
                <a:moveTo>
                  <a:pt x="59969" y="1"/>
                </a:moveTo>
                <a:cubicBezTo>
                  <a:pt x="59755" y="132"/>
                  <a:pt x="59849" y="458"/>
                  <a:pt x="60097" y="458"/>
                </a:cubicBezTo>
                <a:cubicBezTo>
                  <a:pt x="60348" y="458"/>
                  <a:pt x="60439" y="132"/>
                  <a:pt x="60226" y="1"/>
                </a:cubicBezTo>
                <a:close/>
                <a:moveTo>
                  <a:pt x="61191" y="1"/>
                </a:moveTo>
                <a:cubicBezTo>
                  <a:pt x="60975" y="132"/>
                  <a:pt x="61069" y="458"/>
                  <a:pt x="61316" y="458"/>
                </a:cubicBezTo>
                <a:cubicBezTo>
                  <a:pt x="61567" y="458"/>
                  <a:pt x="61658" y="132"/>
                  <a:pt x="61445" y="1"/>
                </a:cubicBezTo>
                <a:close/>
                <a:moveTo>
                  <a:pt x="62410" y="1"/>
                </a:moveTo>
                <a:cubicBezTo>
                  <a:pt x="62197" y="132"/>
                  <a:pt x="62288" y="458"/>
                  <a:pt x="62538" y="458"/>
                </a:cubicBezTo>
                <a:cubicBezTo>
                  <a:pt x="62786" y="458"/>
                  <a:pt x="62880" y="132"/>
                  <a:pt x="62667" y="1"/>
                </a:cubicBezTo>
                <a:close/>
                <a:moveTo>
                  <a:pt x="63629" y="1"/>
                </a:moveTo>
                <a:cubicBezTo>
                  <a:pt x="63416" y="132"/>
                  <a:pt x="63507" y="458"/>
                  <a:pt x="63757" y="458"/>
                </a:cubicBezTo>
                <a:cubicBezTo>
                  <a:pt x="64005" y="458"/>
                  <a:pt x="64099" y="132"/>
                  <a:pt x="63886" y="1"/>
                </a:cubicBezTo>
                <a:close/>
                <a:moveTo>
                  <a:pt x="64848" y="1"/>
                </a:moveTo>
                <a:cubicBezTo>
                  <a:pt x="64635" y="132"/>
                  <a:pt x="64726" y="458"/>
                  <a:pt x="64976" y="458"/>
                </a:cubicBezTo>
                <a:cubicBezTo>
                  <a:pt x="65224" y="458"/>
                  <a:pt x="65318" y="132"/>
                  <a:pt x="65105" y="1"/>
                </a:cubicBezTo>
                <a:close/>
                <a:moveTo>
                  <a:pt x="66067" y="1"/>
                </a:moveTo>
                <a:cubicBezTo>
                  <a:pt x="65854" y="132"/>
                  <a:pt x="65945" y="458"/>
                  <a:pt x="66195" y="458"/>
                </a:cubicBezTo>
                <a:cubicBezTo>
                  <a:pt x="66446" y="458"/>
                  <a:pt x="66537" y="132"/>
                  <a:pt x="66324" y="1"/>
                </a:cubicBezTo>
                <a:close/>
                <a:moveTo>
                  <a:pt x="67286" y="1"/>
                </a:moveTo>
                <a:cubicBezTo>
                  <a:pt x="67073" y="132"/>
                  <a:pt x="67167" y="458"/>
                  <a:pt x="67414" y="458"/>
                </a:cubicBezTo>
                <a:cubicBezTo>
                  <a:pt x="67665" y="458"/>
                  <a:pt x="67756" y="132"/>
                  <a:pt x="67543" y="1"/>
                </a:cubicBezTo>
                <a:close/>
                <a:moveTo>
                  <a:pt x="342" y="1185"/>
                </a:moveTo>
                <a:cubicBezTo>
                  <a:pt x="320" y="1185"/>
                  <a:pt x="298" y="1189"/>
                  <a:pt x="279" y="1195"/>
                </a:cubicBezTo>
                <a:cubicBezTo>
                  <a:pt x="338" y="1333"/>
                  <a:pt x="404" y="1483"/>
                  <a:pt x="476" y="1640"/>
                </a:cubicBezTo>
                <a:cubicBezTo>
                  <a:pt x="683" y="1505"/>
                  <a:pt x="589" y="1185"/>
                  <a:pt x="342" y="1185"/>
                </a:cubicBezTo>
                <a:close/>
                <a:moveTo>
                  <a:pt x="68630" y="1184"/>
                </a:moveTo>
                <a:cubicBezTo>
                  <a:pt x="68501" y="1184"/>
                  <a:pt x="68389" y="1290"/>
                  <a:pt x="68389" y="1430"/>
                </a:cubicBezTo>
                <a:cubicBezTo>
                  <a:pt x="68386" y="1569"/>
                  <a:pt x="68500" y="1678"/>
                  <a:pt x="68633" y="1678"/>
                </a:cubicBezTo>
                <a:cubicBezTo>
                  <a:pt x="68647" y="1678"/>
                  <a:pt x="68660" y="1677"/>
                  <a:pt x="68674" y="1674"/>
                </a:cubicBezTo>
                <a:cubicBezTo>
                  <a:pt x="68690" y="1505"/>
                  <a:pt x="68702" y="1345"/>
                  <a:pt x="68712" y="1198"/>
                </a:cubicBezTo>
                <a:cubicBezTo>
                  <a:pt x="68685" y="1188"/>
                  <a:pt x="68657" y="1184"/>
                  <a:pt x="68630" y="1184"/>
                </a:cubicBezTo>
                <a:close/>
                <a:moveTo>
                  <a:pt x="55221" y="1185"/>
                </a:moveTo>
                <a:cubicBezTo>
                  <a:pt x="55001" y="1185"/>
                  <a:pt x="54889" y="1449"/>
                  <a:pt x="55045" y="1605"/>
                </a:cubicBezTo>
                <a:cubicBezTo>
                  <a:pt x="55096" y="1656"/>
                  <a:pt x="55158" y="1679"/>
                  <a:pt x="55219" y="1679"/>
                </a:cubicBezTo>
                <a:cubicBezTo>
                  <a:pt x="55345" y="1679"/>
                  <a:pt x="55465" y="1580"/>
                  <a:pt x="55465" y="1430"/>
                </a:cubicBezTo>
                <a:cubicBezTo>
                  <a:pt x="55465" y="1295"/>
                  <a:pt x="55356" y="1185"/>
                  <a:pt x="55221" y="1185"/>
                </a:cubicBezTo>
                <a:close/>
                <a:moveTo>
                  <a:pt x="56440" y="1185"/>
                </a:moveTo>
                <a:cubicBezTo>
                  <a:pt x="56221" y="1185"/>
                  <a:pt x="56111" y="1449"/>
                  <a:pt x="56264" y="1605"/>
                </a:cubicBezTo>
                <a:cubicBezTo>
                  <a:pt x="56315" y="1656"/>
                  <a:pt x="56378" y="1679"/>
                  <a:pt x="56439" y="1679"/>
                </a:cubicBezTo>
                <a:cubicBezTo>
                  <a:pt x="56566" y="1679"/>
                  <a:pt x="56687" y="1580"/>
                  <a:pt x="56687" y="1430"/>
                </a:cubicBezTo>
                <a:cubicBezTo>
                  <a:pt x="56684" y="1295"/>
                  <a:pt x="56575" y="1185"/>
                  <a:pt x="56440" y="1185"/>
                </a:cubicBezTo>
                <a:close/>
                <a:moveTo>
                  <a:pt x="57659" y="1185"/>
                </a:moveTo>
                <a:cubicBezTo>
                  <a:pt x="57440" y="1185"/>
                  <a:pt x="57330" y="1449"/>
                  <a:pt x="57483" y="1605"/>
                </a:cubicBezTo>
                <a:cubicBezTo>
                  <a:pt x="57534" y="1656"/>
                  <a:pt x="57597" y="1679"/>
                  <a:pt x="57658" y="1679"/>
                </a:cubicBezTo>
                <a:cubicBezTo>
                  <a:pt x="57785" y="1679"/>
                  <a:pt x="57907" y="1580"/>
                  <a:pt x="57907" y="1430"/>
                </a:cubicBezTo>
                <a:cubicBezTo>
                  <a:pt x="57907" y="1295"/>
                  <a:pt x="57794" y="1185"/>
                  <a:pt x="57659" y="1185"/>
                </a:cubicBezTo>
                <a:close/>
                <a:moveTo>
                  <a:pt x="58878" y="1185"/>
                </a:moveTo>
                <a:cubicBezTo>
                  <a:pt x="58659" y="1185"/>
                  <a:pt x="58549" y="1449"/>
                  <a:pt x="58703" y="1605"/>
                </a:cubicBezTo>
                <a:cubicBezTo>
                  <a:pt x="58753" y="1656"/>
                  <a:pt x="58816" y="1679"/>
                  <a:pt x="58877" y="1679"/>
                </a:cubicBezTo>
                <a:cubicBezTo>
                  <a:pt x="59004" y="1679"/>
                  <a:pt x="59126" y="1580"/>
                  <a:pt x="59126" y="1430"/>
                </a:cubicBezTo>
                <a:cubicBezTo>
                  <a:pt x="59126" y="1295"/>
                  <a:pt x="59016" y="1185"/>
                  <a:pt x="58878" y="1185"/>
                </a:cubicBezTo>
                <a:close/>
                <a:moveTo>
                  <a:pt x="60097" y="1185"/>
                </a:moveTo>
                <a:cubicBezTo>
                  <a:pt x="59878" y="1185"/>
                  <a:pt x="59768" y="1449"/>
                  <a:pt x="59925" y="1605"/>
                </a:cubicBezTo>
                <a:cubicBezTo>
                  <a:pt x="59975" y="1656"/>
                  <a:pt x="60036" y="1679"/>
                  <a:pt x="60097" y="1679"/>
                </a:cubicBezTo>
                <a:cubicBezTo>
                  <a:pt x="60223" y="1679"/>
                  <a:pt x="60345" y="1580"/>
                  <a:pt x="60345" y="1430"/>
                </a:cubicBezTo>
                <a:cubicBezTo>
                  <a:pt x="60345" y="1295"/>
                  <a:pt x="60235" y="1185"/>
                  <a:pt x="60097" y="1185"/>
                </a:cubicBezTo>
                <a:close/>
                <a:moveTo>
                  <a:pt x="61316" y="1185"/>
                </a:moveTo>
                <a:cubicBezTo>
                  <a:pt x="61097" y="1185"/>
                  <a:pt x="60987" y="1449"/>
                  <a:pt x="61144" y="1605"/>
                </a:cubicBezTo>
                <a:cubicBezTo>
                  <a:pt x="61194" y="1656"/>
                  <a:pt x="61255" y="1679"/>
                  <a:pt x="61316" y="1679"/>
                </a:cubicBezTo>
                <a:cubicBezTo>
                  <a:pt x="61442" y="1679"/>
                  <a:pt x="61564" y="1580"/>
                  <a:pt x="61564" y="1430"/>
                </a:cubicBezTo>
                <a:cubicBezTo>
                  <a:pt x="61564" y="1295"/>
                  <a:pt x="61454" y="1185"/>
                  <a:pt x="61316" y="1185"/>
                </a:cubicBezTo>
                <a:close/>
                <a:moveTo>
                  <a:pt x="62538" y="1185"/>
                </a:moveTo>
                <a:cubicBezTo>
                  <a:pt x="62316" y="1185"/>
                  <a:pt x="62206" y="1449"/>
                  <a:pt x="62363" y="1605"/>
                </a:cubicBezTo>
                <a:cubicBezTo>
                  <a:pt x="62414" y="1656"/>
                  <a:pt x="62476" y="1679"/>
                  <a:pt x="62536" y="1679"/>
                </a:cubicBezTo>
                <a:cubicBezTo>
                  <a:pt x="62663" y="1679"/>
                  <a:pt x="62783" y="1580"/>
                  <a:pt x="62783" y="1430"/>
                </a:cubicBezTo>
                <a:cubicBezTo>
                  <a:pt x="62783" y="1295"/>
                  <a:pt x="62673" y="1185"/>
                  <a:pt x="62538" y="1185"/>
                </a:cubicBezTo>
                <a:close/>
                <a:moveTo>
                  <a:pt x="63757" y="1185"/>
                </a:moveTo>
                <a:cubicBezTo>
                  <a:pt x="63538" y="1185"/>
                  <a:pt x="63425" y="1449"/>
                  <a:pt x="63582" y="1605"/>
                </a:cubicBezTo>
                <a:cubicBezTo>
                  <a:pt x="63633" y="1656"/>
                  <a:pt x="63695" y="1679"/>
                  <a:pt x="63755" y="1679"/>
                </a:cubicBezTo>
                <a:cubicBezTo>
                  <a:pt x="63882" y="1679"/>
                  <a:pt x="64002" y="1580"/>
                  <a:pt x="64002" y="1430"/>
                </a:cubicBezTo>
                <a:cubicBezTo>
                  <a:pt x="64002" y="1295"/>
                  <a:pt x="63892" y="1185"/>
                  <a:pt x="63757" y="1185"/>
                </a:cubicBezTo>
                <a:close/>
                <a:moveTo>
                  <a:pt x="64976" y="1185"/>
                </a:moveTo>
                <a:cubicBezTo>
                  <a:pt x="64757" y="1185"/>
                  <a:pt x="64647" y="1449"/>
                  <a:pt x="64801" y="1605"/>
                </a:cubicBezTo>
                <a:cubicBezTo>
                  <a:pt x="64852" y="1656"/>
                  <a:pt x="64914" y="1679"/>
                  <a:pt x="64975" y="1679"/>
                </a:cubicBezTo>
                <a:cubicBezTo>
                  <a:pt x="65102" y="1679"/>
                  <a:pt x="65224" y="1580"/>
                  <a:pt x="65224" y="1430"/>
                </a:cubicBezTo>
                <a:cubicBezTo>
                  <a:pt x="65221" y="1295"/>
                  <a:pt x="65111" y="1185"/>
                  <a:pt x="64976" y="1185"/>
                </a:cubicBezTo>
                <a:close/>
                <a:moveTo>
                  <a:pt x="66195" y="1185"/>
                </a:moveTo>
                <a:cubicBezTo>
                  <a:pt x="65976" y="1185"/>
                  <a:pt x="65866" y="1449"/>
                  <a:pt x="66020" y="1605"/>
                </a:cubicBezTo>
                <a:cubicBezTo>
                  <a:pt x="66071" y="1656"/>
                  <a:pt x="66133" y="1679"/>
                  <a:pt x="66194" y="1679"/>
                </a:cubicBezTo>
                <a:cubicBezTo>
                  <a:pt x="66321" y="1679"/>
                  <a:pt x="66443" y="1580"/>
                  <a:pt x="66443" y="1430"/>
                </a:cubicBezTo>
                <a:cubicBezTo>
                  <a:pt x="66443" y="1295"/>
                  <a:pt x="66330" y="1185"/>
                  <a:pt x="66195" y="1185"/>
                </a:cubicBezTo>
                <a:close/>
                <a:moveTo>
                  <a:pt x="67414" y="1185"/>
                </a:moveTo>
                <a:cubicBezTo>
                  <a:pt x="67195" y="1185"/>
                  <a:pt x="67085" y="1449"/>
                  <a:pt x="67239" y="1605"/>
                </a:cubicBezTo>
                <a:cubicBezTo>
                  <a:pt x="67290" y="1656"/>
                  <a:pt x="67352" y="1679"/>
                  <a:pt x="67413" y="1679"/>
                </a:cubicBezTo>
                <a:cubicBezTo>
                  <a:pt x="67541" y="1679"/>
                  <a:pt x="67662" y="1580"/>
                  <a:pt x="67662" y="1430"/>
                </a:cubicBezTo>
                <a:cubicBezTo>
                  <a:pt x="67662" y="1295"/>
                  <a:pt x="67552" y="1185"/>
                  <a:pt x="67414" y="1185"/>
                </a:cubicBezTo>
                <a:close/>
                <a:moveTo>
                  <a:pt x="1561" y="1185"/>
                </a:moveTo>
                <a:cubicBezTo>
                  <a:pt x="1341" y="1185"/>
                  <a:pt x="1232" y="1452"/>
                  <a:pt x="1388" y="1605"/>
                </a:cubicBezTo>
                <a:cubicBezTo>
                  <a:pt x="1438" y="1656"/>
                  <a:pt x="1500" y="1679"/>
                  <a:pt x="1561" y="1679"/>
                </a:cubicBezTo>
                <a:cubicBezTo>
                  <a:pt x="1687" y="1679"/>
                  <a:pt x="1808" y="1581"/>
                  <a:pt x="1808" y="1433"/>
                </a:cubicBezTo>
                <a:cubicBezTo>
                  <a:pt x="1808" y="1295"/>
                  <a:pt x="1699" y="1185"/>
                  <a:pt x="1561" y="1185"/>
                </a:cubicBezTo>
                <a:close/>
                <a:moveTo>
                  <a:pt x="2780" y="1185"/>
                </a:moveTo>
                <a:cubicBezTo>
                  <a:pt x="2560" y="1185"/>
                  <a:pt x="2451" y="1452"/>
                  <a:pt x="2607" y="1605"/>
                </a:cubicBezTo>
                <a:cubicBezTo>
                  <a:pt x="2657" y="1656"/>
                  <a:pt x="2719" y="1679"/>
                  <a:pt x="2780" y="1679"/>
                </a:cubicBezTo>
                <a:cubicBezTo>
                  <a:pt x="2906" y="1679"/>
                  <a:pt x="3027" y="1581"/>
                  <a:pt x="3027" y="1433"/>
                </a:cubicBezTo>
                <a:cubicBezTo>
                  <a:pt x="3027" y="1295"/>
                  <a:pt x="2918" y="1185"/>
                  <a:pt x="2780" y="1185"/>
                </a:cubicBezTo>
                <a:close/>
                <a:moveTo>
                  <a:pt x="4002" y="1185"/>
                </a:moveTo>
                <a:cubicBezTo>
                  <a:pt x="3779" y="1185"/>
                  <a:pt x="3670" y="1452"/>
                  <a:pt x="3826" y="1605"/>
                </a:cubicBezTo>
                <a:cubicBezTo>
                  <a:pt x="3876" y="1656"/>
                  <a:pt x="3938" y="1679"/>
                  <a:pt x="3999" y="1679"/>
                </a:cubicBezTo>
                <a:cubicBezTo>
                  <a:pt x="4125" y="1679"/>
                  <a:pt x="4246" y="1581"/>
                  <a:pt x="4246" y="1433"/>
                </a:cubicBezTo>
                <a:cubicBezTo>
                  <a:pt x="4246" y="1295"/>
                  <a:pt x="4137" y="1185"/>
                  <a:pt x="4002" y="1185"/>
                </a:cubicBezTo>
                <a:close/>
                <a:moveTo>
                  <a:pt x="5221" y="1185"/>
                </a:moveTo>
                <a:cubicBezTo>
                  <a:pt x="5002" y="1185"/>
                  <a:pt x="4889" y="1452"/>
                  <a:pt x="5045" y="1605"/>
                </a:cubicBezTo>
                <a:cubicBezTo>
                  <a:pt x="5096" y="1656"/>
                  <a:pt x="5159" y="1679"/>
                  <a:pt x="5220" y="1679"/>
                </a:cubicBezTo>
                <a:cubicBezTo>
                  <a:pt x="5347" y="1679"/>
                  <a:pt x="5469" y="1581"/>
                  <a:pt x="5469" y="1433"/>
                </a:cubicBezTo>
                <a:cubicBezTo>
                  <a:pt x="5465" y="1295"/>
                  <a:pt x="5356" y="1185"/>
                  <a:pt x="5221" y="1185"/>
                </a:cubicBezTo>
                <a:close/>
                <a:moveTo>
                  <a:pt x="6440" y="1185"/>
                </a:moveTo>
                <a:cubicBezTo>
                  <a:pt x="6221" y="1185"/>
                  <a:pt x="6111" y="1452"/>
                  <a:pt x="6264" y="1605"/>
                </a:cubicBezTo>
                <a:cubicBezTo>
                  <a:pt x="6315" y="1656"/>
                  <a:pt x="6378" y="1679"/>
                  <a:pt x="6439" y="1679"/>
                </a:cubicBezTo>
                <a:cubicBezTo>
                  <a:pt x="6566" y="1679"/>
                  <a:pt x="6688" y="1581"/>
                  <a:pt x="6688" y="1433"/>
                </a:cubicBezTo>
                <a:cubicBezTo>
                  <a:pt x="6688" y="1295"/>
                  <a:pt x="6575" y="1185"/>
                  <a:pt x="6440" y="1185"/>
                </a:cubicBezTo>
                <a:close/>
                <a:moveTo>
                  <a:pt x="7659" y="1185"/>
                </a:moveTo>
                <a:cubicBezTo>
                  <a:pt x="7440" y="1185"/>
                  <a:pt x="7330" y="1452"/>
                  <a:pt x="7484" y="1605"/>
                </a:cubicBezTo>
                <a:cubicBezTo>
                  <a:pt x="7535" y="1656"/>
                  <a:pt x="7597" y="1679"/>
                  <a:pt x="7658" y="1679"/>
                </a:cubicBezTo>
                <a:cubicBezTo>
                  <a:pt x="7785" y="1679"/>
                  <a:pt x="7907" y="1581"/>
                  <a:pt x="7907" y="1433"/>
                </a:cubicBezTo>
                <a:cubicBezTo>
                  <a:pt x="7907" y="1295"/>
                  <a:pt x="7797" y="1185"/>
                  <a:pt x="7659" y="1185"/>
                </a:cubicBezTo>
                <a:close/>
                <a:moveTo>
                  <a:pt x="8878" y="1185"/>
                </a:moveTo>
                <a:cubicBezTo>
                  <a:pt x="8659" y="1185"/>
                  <a:pt x="8549" y="1452"/>
                  <a:pt x="8706" y="1605"/>
                </a:cubicBezTo>
                <a:cubicBezTo>
                  <a:pt x="8756" y="1656"/>
                  <a:pt x="8818" y="1679"/>
                  <a:pt x="8878" y="1679"/>
                </a:cubicBezTo>
                <a:cubicBezTo>
                  <a:pt x="9004" y="1679"/>
                  <a:pt x="9126" y="1581"/>
                  <a:pt x="9126" y="1433"/>
                </a:cubicBezTo>
                <a:cubicBezTo>
                  <a:pt x="9126" y="1295"/>
                  <a:pt x="9016" y="1185"/>
                  <a:pt x="8878" y="1185"/>
                </a:cubicBezTo>
                <a:close/>
                <a:moveTo>
                  <a:pt x="10097" y="1185"/>
                </a:moveTo>
                <a:cubicBezTo>
                  <a:pt x="9878" y="1185"/>
                  <a:pt x="9768" y="1452"/>
                  <a:pt x="9925" y="1605"/>
                </a:cubicBezTo>
                <a:cubicBezTo>
                  <a:pt x="9975" y="1656"/>
                  <a:pt x="10037" y="1679"/>
                  <a:pt x="10097" y="1679"/>
                </a:cubicBezTo>
                <a:cubicBezTo>
                  <a:pt x="10223" y="1679"/>
                  <a:pt x="10345" y="1581"/>
                  <a:pt x="10345" y="1433"/>
                </a:cubicBezTo>
                <a:cubicBezTo>
                  <a:pt x="10345" y="1295"/>
                  <a:pt x="10235" y="1185"/>
                  <a:pt x="10097" y="1185"/>
                </a:cubicBezTo>
                <a:close/>
                <a:moveTo>
                  <a:pt x="11319" y="1185"/>
                </a:moveTo>
                <a:cubicBezTo>
                  <a:pt x="11097" y="1185"/>
                  <a:pt x="10987" y="1452"/>
                  <a:pt x="11144" y="1605"/>
                </a:cubicBezTo>
                <a:cubicBezTo>
                  <a:pt x="11194" y="1656"/>
                  <a:pt x="11256" y="1679"/>
                  <a:pt x="11316" y="1679"/>
                </a:cubicBezTo>
                <a:cubicBezTo>
                  <a:pt x="11442" y="1679"/>
                  <a:pt x="11564" y="1581"/>
                  <a:pt x="11564" y="1433"/>
                </a:cubicBezTo>
                <a:cubicBezTo>
                  <a:pt x="11564" y="1295"/>
                  <a:pt x="11454" y="1185"/>
                  <a:pt x="11319" y="1185"/>
                </a:cubicBezTo>
                <a:close/>
                <a:moveTo>
                  <a:pt x="12538" y="1185"/>
                </a:moveTo>
                <a:cubicBezTo>
                  <a:pt x="12316" y="1185"/>
                  <a:pt x="12206" y="1452"/>
                  <a:pt x="12363" y="1605"/>
                </a:cubicBezTo>
                <a:cubicBezTo>
                  <a:pt x="12414" y="1656"/>
                  <a:pt x="12476" y="1679"/>
                  <a:pt x="12537" y="1679"/>
                </a:cubicBezTo>
                <a:cubicBezTo>
                  <a:pt x="12663" y="1679"/>
                  <a:pt x="12783" y="1581"/>
                  <a:pt x="12783" y="1433"/>
                </a:cubicBezTo>
                <a:cubicBezTo>
                  <a:pt x="12783" y="1295"/>
                  <a:pt x="12673" y="1185"/>
                  <a:pt x="12538" y="1185"/>
                </a:cubicBezTo>
                <a:close/>
                <a:moveTo>
                  <a:pt x="13757" y="1185"/>
                </a:moveTo>
                <a:cubicBezTo>
                  <a:pt x="13538" y="1185"/>
                  <a:pt x="13425" y="1452"/>
                  <a:pt x="13582" y="1605"/>
                </a:cubicBezTo>
                <a:cubicBezTo>
                  <a:pt x="13633" y="1656"/>
                  <a:pt x="13695" y="1679"/>
                  <a:pt x="13757" y="1679"/>
                </a:cubicBezTo>
                <a:cubicBezTo>
                  <a:pt x="13884" y="1679"/>
                  <a:pt x="14005" y="1581"/>
                  <a:pt x="14005" y="1433"/>
                </a:cubicBezTo>
                <a:cubicBezTo>
                  <a:pt x="14005" y="1295"/>
                  <a:pt x="13892" y="1185"/>
                  <a:pt x="13757" y="1185"/>
                </a:cubicBezTo>
                <a:close/>
                <a:moveTo>
                  <a:pt x="14976" y="1185"/>
                </a:moveTo>
                <a:cubicBezTo>
                  <a:pt x="14757" y="1185"/>
                  <a:pt x="14647" y="1452"/>
                  <a:pt x="14801" y="1605"/>
                </a:cubicBezTo>
                <a:cubicBezTo>
                  <a:pt x="14852" y="1656"/>
                  <a:pt x="14915" y="1679"/>
                  <a:pt x="14976" y="1679"/>
                </a:cubicBezTo>
                <a:cubicBezTo>
                  <a:pt x="15103" y="1679"/>
                  <a:pt x="15224" y="1581"/>
                  <a:pt x="15224" y="1433"/>
                </a:cubicBezTo>
                <a:cubicBezTo>
                  <a:pt x="15224" y="1295"/>
                  <a:pt x="15111" y="1185"/>
                  <a:pt x="14976" y="1185"/>
                </a:cubicBezTo>
                <a:close/>
                <a:moveTo>
                  <a:pt x="16196" y="1185"/>
                </a:moveTo>
                <a:cubicBezTo>
                  <a:pt x="15976" y="1185"/>
                  <a:pt x="15866" y="1452"/>
                  <a:pt x="16020" y="1605"/>
                </a:cubicBezTo>
                <a:cubicBezTo>
                  <a:pt x="16071" y="1656"/>
                  <a:pt x="16134" y="1679"/>
                  <a:pt x="16195" y="1679"/>
                </a:cubicBezTo>
                <a:cubicBezTo>
                  <a:pt x="16322" y="1679"/>
                  <a:pt x="16443" y="1581"/>
                  <a:pt x="16443" y="1433"/>
                </a:cubicBezTo>
                <a:cubicBezTo>
                  <a:pt x="16443" y="1295"/>
                  <a:pt x="16333" y="1185"/>
                  <a:pt x="16196" y="1185"/>
                </a:cubicBezTo>
                <a:close/>
                <a:moveTo>
                  <a:pt x="17415" y="1185"/>
                </a:moveTo>
                <a:cubicBezTo>
                  <a:pt x="17195" y="1185"/>
                  <a:pt x="17086" y="1452"/>
                  <a:pt x="17242" y="1605"/>
                </a:cubicBezTo>
                <a:cubicBezTo>
                  <a:pt x="17292" y="1656"/>
                  <a:pt x="17354" y="1679"/>
                  <a:pt x="17415" y="1679"/>
                </a:cubicBezTo>
                <a:cubicBezTo>
                  <a:pt x="17541" y="1679"/>
                  <a:pt x="17662" y="1581"/>
                  <a:pt x="17662" y="1433"/>
                </a:cubicBezTo>
                <a:cubicBezTo>
                  <a:pt x="17662" y="1295"/>
                  <a:pt x="17552" y="1185"/>
                  <a:pt x="17415" y="1185"/>
                </a:cubicBezTo>
                <a:close/>
                <a:moveTo>
                  <a:pt x="18634" y="1185"/>
                </a:moveTo>
                <a:cubicBezTo>
                  <a:pt x="18414" y="1185"/>
                  <a:pt x="18305" y="1452"/>
                  <a:pt x="18461" y="1605"/>
                </a:cubicBezTo>
                <a:cubicBezTo>
                  <a:pt x="18511" y="1656"/>
                  <a:pt x="18573" y="1679"/>
                  <a:pt x="18634" y="1679"/>
                </a:cubicBezTo>
                <a:cubicBezTo>
                  <a:pt x="18760" y="1679"/>
                  <a:pt x="18881" y="1581"/>
                  <a:pt x="18881" y="1433"/>
                </a:cubicBezTo>
                <a:cubicBezTo>
                  <a:pt x="18881" y="1295"/>
                  <a:pt x="18772" y="1185"/>
                  <a:pt x="18634" y="1185"/>
                </a:cubicBezTo>
                <a:close/>
                <a:moveTo>
                  <a:pt x="19856" y="1185"/>
                </a:moveTo>
                <a:cubicBezTo>
                  <a:pt x="19633" y="1185"/>
                  <a:pt x="19524" y="1452"/>
                  <a:pt x="19680" y="1605"/>
                </a:cubicBezTo>
                <a:cubicBezTo>
                  <a:pt x="19730" y="1656"/>
                  <a:pt x="19792" y="1679"/>
                  <a:pt x="19853" y="1679"/>
                </a:cubicBezTo>
                <a:cubicBezTo>
                  <a:pt x="19979" y="1679"/>
                  <a:pt x="20100" y="1581"/>
                  <a:pt x="20100" y="1433"/>
                </a:cubicBezTo>
                <a:cubicBezTo>
                  <a:pt x="20100" y="1295"/>
                  <a:pt x="19991" y="1185"/>
                  <a:pt x="19856" y="1185"/>
                </a:cubicBezTo>
                <a:close/>
                <a:moveTo>
                  <a:pt x="21075" y="1185"/>
                </a:moveTo>
                <a:cubicBezTo>
                  <a:pt x="20852" y="1185"/>
                  <a:pt x="20743" y="1452"/>
                  <a:pt x="20899" y="1605"/>
                </a:cubicBezTo>
                <a:cubicBezTo>
                  <a:pt x="20950" y="1656"/>
                  <a:pt x="21013" y="1679"/>
                  <a:pt x="21073" y="1679"/>
                </a:cubicBezTo>
                <a:cubicBezTo>
                  <a:pt x="21199" y="1679"/>
                  <a:pt x="21319" y="1581"/>
                  <a:pt x="21319" y="1433"/>
                </a:cubicBezTo>
                <a:cubicBezTo>
                  <a:pt x="21319" y="1295"/>
                  <a:pt x="21210" y="1185"/>
                  <a:pt x="21075" y="1185"/>
                </a:cubicBezTo>
                <a:close/>
                <a:moveTo>
                  <a:pt x="22294" y="1185"/>
                </a:moveTo>
                <a:cubicBezTo>
                  <a:pt x="22075" y="1185"/>
                  <a:pt x="21965" y="1452"/>
                  <a:pt x="22118" y="1605"/>
                </a:cubicBezTo>
                <a:cubicBezTo>
                  <a:pt x="22169" y="1656"/>
                  <a:pt x="22232" y="1679"/>
                  <a:pt x="22293" y="1679"/>
                </a:cubicBezTo>
                <a:cubicBezTo>
                  <a:pt x="22420" y="1679"/>
                  <a:pt x="22541" y="1581"/>
                  <a:pt x="22541" y="1433"/>
                </a:cubicBezTo>
                <a:cubicBezTo>
                  <a:pt x="22541" y="1295"/>
                  <a:pt x="22429" y="1185"/>
                  <a:pt x="22294" y="1185"/>
                </a:cubicBezTo>
                <a:close/>
                <a:moveTo>
                  <a:pt x="23513" y="1185"/>
                </a:moveTo>
                <a:cubicBezTo>
                  <a:pt x="23294" y="1185"/>
                  <a:pt x="23184" y="1452"/>
                  <a:pt x="23337" y="1605"/>
                </a:cubicBezTo>
                <a:cubicBezTo>
                  <a:pt x="23388" y="1656"/>
                  <a:pt x="23451" y="1679"/>
                  <a:pt x="23512" y="1679"/>
                </a:cubicBezTo>
                <a:cubicBezTo>
                  <a:pt x="23639" y="1679"/>
                  <a:pt x="23761" y="1581"/>
                  <a:pt x="23761" y="1433"/>
                </a:cubicBezTo>
                <a:cubicBezTo>
                  <a:pt x="23761" y="1295"/>
                  <a:pt x="23648" y="1185"/>
                  <a:pt x="23513" y="1185"/>
                </a:cubicBezTo>
                <a:close/>
                <a:moveTo>
                  <a:pt x="24732" y="1185"/>
                </a:moveTo>
                <a:cubicBezTo>
                  <a:pt x="24513" y="1185"/>
                  <a:pt x="24403" y="1452"/>
                  <a:pt x="24557" y="1605"/>
                </a:cubicBezTo>
                <a:cubicBezTo>
                  <a:pt x="24607" y="1656"/>
                  <a:pt x="24670" y="1679"/>
                  <a:pt x="24731" y="1679"/>
                </a:cubicBezTo>
                <a:cubicBezTo>
                  <a:pt x="24858" y="1679"/>
                  <a:pt x="24980" y="1581"/>
                  <a:pt x="24980" y="1433"/>
                </a:cubicBezTo>
                <a:cubicBezTo>
                  <a:pt x="24980" y="1295"/>
                  <a:pt x="24870" y="1185"/>
                  <a:pt x="24732" y="1185"/>
                </a:cubicBezTo>
                <a:close/>
                <a:moveTo>
                  <a:pt x="25951" y="1185"/>
                </a:moveTo>
                <a:cubicBezTo>
                  <a:pt x="25732" y="1185"/>
                  <a:pt x="25622" y="1452"/>
                  <a:pt x="25779" y="1605"/>
                </a:cubicBezTo>
                <a:cubicBezTo>
                  <a:pt x="25829" y="1656"/>
                  <a:pt x="25891" y="1679"/>
                  <a:pt x="25951" y="1679"/>
                </a:cubicBezTo>
                <a:cubicBezTo>
                  <a:pt x="26077" y="1679"/>
                  <a:pt x="26199" y="1581"/>
                  <a:pt x="26199" y="1433"/>
                </a:cubicBezTo>
                <a:cubicBezTo>
                  <a:pt x="26199" y="1295"/>
                  <a:pt x="26089" y="1185"/>
                  <a:pt x="25951" y="1185"/>
                </a:cubicBezTo>
                <a:close/>
                <a:moveTo>
                  <a:pt x="27170" y="1185"/>
                </a:moveTo>
                <a:cubicBezTo>
                  <a:pt x="26951" y="1185"/>
                  <a:pt x="26841" y="1452"/>
                  <a:pt x="26998" y="1605"/>
                </a:cubicBezTo>
                <a:cubicBezTo>
                  <a:pt x="27048" y="1656"/>
                  <a:pt x="27110" y="1679"/>
                  <a:pt x="27170" y="1679"/>
                </a:cubicBezTo>
                <a:cubicBezTo>
                  <a:pt x="27296" y="1679"/>
                  <a:pt x="27418" y="1581"/>
                  <a:pt x="27418" y="1433"/>
                </a:cubicBezTo>
                <a:cubicBezTo>
                  <a:pt x="27418" y="1295"/>
                  <a:pt x="27308" y="1185"/>
                  <a:pt x="27170" y="1185"/>
                </a:cubicBezTo>
                <a:close/>
                <a:moveTo>
                  <a:pt x="28392" y="1185"/>
                </a:moveTo>
                <a:cubicBezTo>
                  <a:pt x="28170" y="1185"/>
                  <a:pt x="28060" y="1452"/>
                  <a:pt x="28217" y="1605"/>
                </a:cubicBezTo>
                <a:cubicBezTo>
                  <a:pt x="28267" y="1656"/>
                  <a:pt x="28329" y="1679"/>
                  <a:pt x="28389" y="1679"/>
                </a:cubicBezTo>
                <a:cubicBezTo>
                  <a:pt x="28515" y="1679"/>
                  <a:pt x="28637" y="1581"/>
                  <a:pt x="28637" y="1433"/>
                </a:cubicBezTo>
                <a:cubicBezTo>
                  <a:pt x="28637" y="1295"/>
                  <a:pt x="28527" y="1185"/>
                  <a:pt x="28392" y="1185"/>
                </a:cubicBezTo>
                <a:close/>
                <a:moveTo>
                  <a:pt x="29611" y="1185"/>
                </a:moveTo>
                <a:cubicBezTo>
                  <a:pt x="29389" y="1185"/>
                  <a:pt x="29279" y="1452"/>
                  <a:pt x="29436" y="1605"/>
                </a:cubicBezTo>
                <a:cubicBezTo>
                  <a:pt x="29487" y="1656"/>
                  <a:pt x="29549" y="1679"/>
                  <a:pt x="29610" y="1679"/>
                </a:cubicBezTo>
                <a:cubicBezTo>
                  <a:pt x="29736" y="1679"/>
                  <a:pt x="29856" y="1581"/>
                  <a:pt x="29856" y="1433"/>
                </a:cubicBezTo>
                <a:cubicBezTo>
                  <a:pt x="29856" y="1295"/>
                  <a:pt x="29746" y="1185"/>
                  <a:pt x="29611" y="1185"/>
                </a:cubicBezTo>
                <a:close/>
                <a:moveTo>
                  <a:pt x="30830" y="1185"/>
                </a:moveTo>
                <a:cubicBezTo>
                  <a:pt x="30611" y="1185"/>
                  <a:pt x="30501" y="1452"/>
                  <a:pt x="30655" y="1605"/>
                </a:cubicBezTo>
                <a:cubicBezTo>
                  <a:pt x="30706" y="1656"/>
                  <a:pt x="30768" y="1679"/>
                  <a:pt x="30830" y="1679"/>
                </a:cubicBezTo>
                <a:cubicBezTo>
                  <a:pt x="30957" y="1679"/>
                  <a:pt x="31078" y="1581"/>
                  <a:pt x="31078" y="1433"/>
                </a:cubicBezTo>
                <a:cubicBezTo>
                  <a:pt x="31078" y="1295"/>
                  <a:pt x="30965" y="1185"/>
                  <a:pt x="30830" y="1185"/>
                </a:cubicBezTo>
                <a:close/>
                <a:moveTo>
                  <a:pt x="32049" y="1185"/>
                </a:moveTo>
                <a:cubicBezTo>
                  <a:pt x="31830" y="1185"/>
                  <a:pt x="31720" y="1452"/>
                  <a:pt x="31874" y="1605"/>
                </a:cubicBezTo>
                <a:cubicBezTo>
                  <a:pt x="31925" y="1656"/>
                  <a:pt x="31987" y="1679"/>
                  <a:pt x="32049" y="1679"/>
                </a:cubicBezTo>
                <a:cubicBezTo>
                  <a:pt x="32176" y="1679"/>
                  <a:pt x="32297" y="1581"/>
                  <a:pt x="32297" y="1433"/>
                </a:cubicBezTo>
                <a:cubicBezTo>
                  <a:pt x="32297" y="1295"/>
                  <a:pt x="32184" y="1185"/>
                  <a:pt x="32049" y="1185"/>
                </a:cubicBezTo>
                <a:close/>
                <a:moveTo>
                  <a:pt x="33269" y="1185"/>
                </a:moveTo>
                <a:cubicBezTo>
                  <a:pt x="33049" y="1185"/>
                  <a:pt x="32939" y="1452"/>
                  <a:pt x="33093" y="1605"/>
                </a:cubicBezTo>
                <a:cubicBezTo>
                  <a:pt x="33144" y="1656"/>
                  <a:pt x="33207" y="1679"/>
                  <a:pt x="33268" y="1679"/>
                </a:cubicBezTo>
                <a:cubicBezTo>
                  <a:pt x="33395" y="1679"/>
                  <a:pt x="33516" y="1581"/>
                  <a:pt x="33516" y="1433"/>
                </a:cubicBezTo>
                <a:cubicBezTo>
                  <a:pt x="33516" y="1295"/>
                  <a:pt x="33406" y="1185"/>
                  <a:pt x="33269" y="1185"/>
                </a:cubicBezTo>
                <a:close/>
                <a:moveTo>
                  <a:pt x="34488" y="1185"/>
                </a:moveTo>
                <a:cubicBezTo>
                  <a:pt x="34268" y="1185"/>
                  <a:pt x="34159" y="1452"/>
                  <a:pt x="34315" y="1605"/>
                </a:cubicBezTo>
                <a:cubicBezTo>
                  <a:pt x="34365" y="1656"/>
                  <a:pt x="34427" y="1679"/>
                  <a:pt x="34488" y="1679"/>
                </a:cubicBezTo>
                <a:cubicBezTo>
                  <a:pt x="34614" y="1679"/>
                  <a:pt x="34735" y="1581"/>
                  <a:pt x="34735" y="1433"/>
                </a:cubicBezTo>
                <a:cubicBezTo>
                  <a:pt x="34735" y="1295"/>
                  <a:pt x="34625" y="1185"/>
                  <a:pt x="34488" y="1185"/>
                </a:cubicBezTo>
                <a:close/>
                <a:moveTo>
                  <a:pt x="35707" y="1185"/>
                </a:moveTo>
                <a:cubicBezTo>
                  <a:pt x="35487" y="1185"/>
                  <a:pt x="35378" y="1452"/>
                  <a:pt x="35534" y="1605"/>
                </a:cubicBezTo>
                <a:cubicBezTo>
                  <a:pt x="35584" y="1656"/>
                  <a:pt x="35646" y="1679"/>
                  <a:pt x="35707" y="1679"/>
                </a:cubicBezTo>
                <a:cubicBezTo>
                  <a:pt x="35833" y="1679"/>
                  <a:pt x="35954" y="1581"/>
                  <a:pt x="35954" y="1433"/>
                </a:cubicBezTo>
                <a:cubicBezTo>
                  <a:pt x="35954" y="1295"/>
                  <a:pt x="35845" y="1185"/>
                  <a:pt x="35707" y="1185"/>
                </a:cubicBezTo>
                <a:close/>
                <a:moveTo>
                  <a:pt x="36929" y="1185"/>
                </a:moveTo>
                <a:cubicBezTo>
                  <a:pt x="36706" y="1185"/>
                  <a:pt x="36597" y="1452"/>
                  <a:pt x="36753" y="1605"/>
                </a:cubicBezTo>
                <a:cubicBezTo>
                  <a:pt x="36803" y="1656"/>
                  <a:pt x="36865" y="1679"/>
                  <a:pt x="36926" y="1679"/>
                </a:cubicBezTo>
                <a:cubicBezTo>
                  <a:pt x="37052" y="1679"/>
                  <a:pt x="37173" y="1581"/>
                  <a:pt x="37173" y="1433"/>
                </a:cubicBezTo>
                <a:cubicBezTo>
                  <a:pt x="37173" y="1295"/>
                  <a:pt x="37064" y="1185"/>
                  <a:pt x="36929" y="1185"/>
                </a:cubicBezTo>
                <a:close/>
                <a:moveTo>
                  <a:pt x="38148" y="1185"/>
                </a:moveTo>
                <a:cubicBezTo>
                  <a:pt x="37928" y="1185"/>
                  <a:pt x="37816" y="1452"/>
                  <a:pt x="37972" y="1605"/>
                </a:cubicBezTo>
                <a:cubicBezTo>
                  <a:pt x="38023" y="1656"/>
                  <a:pt x="38086" y="1679"/>
                  <a:pt x="38146" y="1679"/>
                </a:cubicBezTo>
                <a:cubicBezTo>
                  <a:pt x="38272" y="1679"/>
                  <a:pt x="38392" y="1581"/>
                  <a:pt x="38392" y="1433"/>
                </a:cubicBezTo>
                <a:cubicBezTo>
                  <a:pt x="38392" y="1295"/>
                  <a:pt x="38283" y="1185"/>
                  <a:pt x="38148" y="1185"/>
                </a:cubicBezTo>
                <a:close/>
                <a:moveTo>
                  <a:pt x="39367" y="1185"/>
                </a:moveTo>
                <a:cubicBezTo>
                  <a:pt x="39148" y="1185"/>
                  <a:pt x="39038" y="1452"/>
                  <a:pt x="39191" y="1605"/>
                </a:cubicBezTo>
                <a:cubicBezTo>
                  <a:pt x="39242" y="1656"/>
                  <a:pt x="39305" y="1679"/>
                  <a:pt x="39366" y="1679"/>
                </a:cubicBezTo>
                <a:cubicBezTo>
                  <a:pt x="39493" y="1679"/>
                  <a:pt x="39614" y="1581"/>
                  <a:pt x="39614" y="1433"/>
                </a:cubicBezTo>
                <a:cubicBezTo>
                  <a:pt x="39614" y="1295"/>
                  <a:pt x="39502" y="1185"/>
                  <a:pt x="39367" y="1185"/>
                </a:cubicBezTo>
                <a:close/>
                <a:moveTo>
                  <a:pt x="40586" y="1185"/>
                </a:moveTo>
                <a:cubicBezTo>
                  <a:pt x="40367" y="1185"/>
                  <a:pt x="40257" y="1452"/>
                  <a:pt x="40410" y="1605"/>
                </a:cubicBezTo>
                <a:cubicBezTo>
                  <a:pt x="40461" y="1656"/>
                  <a:pt x="40524" y="1679"/>
                  <a:pt x="40585" y="1679"/>
                </a:cubicBezTo>
                <a:cubicBezTo>
                  <a:pt x="40712" y="1679"/>
                  <a:pt x="40834" y="1581"/>
                  <a:pt x="40834" y="1433"/>
                </a:cubicBezTo>
                <a:cubicBezTo>
                  <a:pt x="40834" y="1295"/>
                  <a:pt x="40721" y="1185"/>
                  <a:pt x="40586" y="1185"/>
                </a:cubicBezTo>
                <a:close/>
                <a:moveTo>
                  <a:pt x="41805" y="1185"/>
                </a:moveTo>
                <a:cubicBezTo>
                  <a:pt x="41586" y="1185"/>
                  <a:pt x="41476" y="1452"/>
                  <a:pt x="41630" y="1605"/>
                </a:cubicBezTo>
                <a:cubicBezTo>
                  <a:pt x="41680" y="1656"/>
                  <a:pt x="41743" y="1679"/>
                  <a:pt x="41804" y="1679"/>
                </a:cubicBezTo>
                <a:cubicBezTo>
                  <a:pt x="41931" y="1679"/>
                  <a:pt x="42053" y="1581"/>
                  <a:pt x="42053" y="1433"/>
                </a:cubicBezTo>
                <a:cubicBezTo>
                  <a:pt x="42053" y="1295"/>
                  <a:pt x="41943" y="1185"/>
                  <a:pt x="41805" y="1185"/>
                </a:cubicBezTo>
                <a:close/>
                <a:moveTo>
                  <a:pt x="43024" y="1185"/>
                </a:moveTo>
                <a:cubicBezTo>
                  <a:pt x="42805" y="1185"/>
                  <a:pt x="42695" y="1452"/>
                  <a:pt x="42852" y="1605"/>
                </a:cubicBezTo>
                <a:cubicBezTo>
                  <a:pt x="42902" y="1656"/>
                  <a:pt x="42964" y="1679"/>
                  <a:pt x="43024" y="1679"/>
                </a:cubicBezTo>
                <a:cubicBezTo>
                  <a:pt x="43150" y="1679"/>
                  <a:pt x="43272" y="1581"/>
                  <a:pt x="43272" y="1433"/>
                </a:cubicBezTo>
                <a:cubicBezTo>
                  <a:pt x="43272" y="1295"/>
                  <a:pt x="43162" y="1185"/>
                  <a:pt x="43024" y="1185"/>
                </a:cubicBezTo>
                <a:close/>
                <a:moveTo>
                  <a:pt x="44243" y="1185"/>
                </a:moveTo>
                <a:cubicBezTo>
                  <a:pt x="44024" y="1185"/>
                  <a:pt x="43914" y="1452"/>
                  <a:pt x="44071" y="1605"/>
                </a:cubicBezTo>
                <a:cubicBezTo>
                  <a:pt x="44121" y="1656"/>
                  <a:pt x="44183" y="1679"/>
                  <a:pt x="44243" y="1679"/>
                </a:cubicBezTo>
                <a:cubicBezTo>
                  <a:pt x="44369" y="1679"/>
                  <a:pt x="44491" y="1581"/>
                  <a:pt x="44491" y="1433"/>
                </a:cubicBezTo>
                <a:cubicBezTo>
                  <a:pt x="44491" y="1295"/>
                  <a:pt x="44381" y="1185"/>
                  <a:pt x="44243" y="1185"/>
                </a:cubicBezTo>
                <a:close/>
                <a:moveTo>
                  <a:pt x="45465" y="1185"/>
                </a:moveTo>
                <a:cubicBezTo>
                  <a:pt x="45243" y="1185"/>
                  <a:pt x="45133" y="1452"/>
                  <a:pt x="45290" y="1605"/>
                </a:cubicBezTo>
                <a:cubicBezTo>
                  <a:pt x="45340" y="1656"/>
                  <a:pt x="45402" y="1679"/>
                  <a:pt x="45462" y="1679"/>
                </a:cubicBezTo>
                <a:cubicBezTo>
                  <a:pt x="45588" y="1679"/>
                  <a:pt x="45710" y="1581"/>
                  <a:pt x="45710" y="1433"/>
                </a:cubicBezTo>
                <a:cubicBezTo>
                  <a:pt x="45710" y="1295"/>
                  <a:pt x="45600" y="1185"/>
                  <a:pt x="45465" y="1185"/>
                </a:cubicBezTo>
                <a:close/>
                <a:moveTo>
                  <a:pt x="46684" y="1185"/>
                </a:moveTo>
                <a:cubicBezTo>
                  <a:pt x="46465" y="1185"/>
                  <a:pt x="46352" y="1452"/>
                  <a:pt x="46509" y="1605"/>
                </a:cubicBezTo>
                <a:cubicBezTo>
                  <a:pt x="46560" y="1656"/>
                  <a:pt x="46622" y="1679"/>
                  <a:pt x="46683" y="1679"/>
                </a:cubicBezTo>
                <a:cubicBezTo>
                  <a:pt x="46809" y="1679"/>
                  <a:pt x="46929" y="1581"/>
                  <a:pt x="46929" y="1433"/>
                </a:cubicBezTo>
                <a:cubicBezTo>
                  <a:pt x="46929" y="1295"/>
                  <a:pt x="46819" y="1185"/>
                  <a:pt x="46684" y="1185"/>
                </a:cubicBezTo>
                <a:close/>
                <a:moveTo>
                  <a:pt x="47903" y="1185"/>
                </a:moveTo>
                <a:cubicBezTo>
                  <a:pt x="47684" y="1185"/>
                  <a:pt x="47574" y="1452"/>
                  <a:pt x="47728" y="1605"/>
                </a:cubicBezTo>
                <a:cubicBezTo>
                  <a:pt x="47779" y="1656"/>
                  <a:pt x="47841" y="1679"/>
                  <a:pt x="47903" y="1679"/>
                </a:cubicBezTo>
                <a:cubicBezTo>
                  <a:pt x="48030" y="1679"/>
                  <a:pt x="48151" y="1581"/>
                  <a:pt x="48151" y="1433"/>
                </a:cubicBezTo>
                <a:cubicBezTo>
                  <a:pt x="48151" y="1295"/>
                  <a:pt x="48038" y="1185"/>
                  <a:pt x="47903" y="1185"/>
                </a:cubicBezTo>
                <a:close/>
                <a:moveTo>
                  <a:pt x="49122" y="1185"/>
                </a:moveTo>
                <a:cubicBezTo>
                  <a:pt x="48903" y="1185"/>
                  <a:pt x="48793" y="1452"/>
                  <a:pt x="48947" y="1605"/>
                </a:cubicBezTo>
                <a:cubicBezTo>
                  <a:pt x="48998" y="1656"/>
                  <a:pt x="49060" y="1679"/>
                  <a:pt x="49122" y="1679"/>
                </a:cubicBezTo>
                <a:cubicBezTo>
                  <a:pt x="49249" y="1679"/>
                  <a:pt x="49370" y="1581"/>
                  <a:pt x="49370" y="1433"/>
                </a:cubicBezTo>
                <a:cubicBezTo>
                  <a:pt x="49370" y="1295"/>
                  <a:pt x="49257" y="1185"/>
                  <a:pt x="49122" y="1185"/>
                </a:cubicBezTo>
                <a:close/>
                <a:moveTo>
                  <a:pt x="50342" y="1185"/>
                </a:moveTo>
                <a:cubicBezTo>
                  <a:pt x="50122" y="1185"/>
                  <a:pt x="50012" y="1452"/>
                  <a:pt x="50166" y="1605"/>
                </a:cubicBezTo>
                <a:cubicBezTo>
                  <a:pt x="50217" y="1656"/>
                  <a:pt x="50280" y="1679"/>
                  <a:pt x="50341" y="1679"/>
                </a:cubicBezTo>
                <a:cubicBezTo>
                  <a:pt x="50468" y="1679"/>
                  <a:pt x="50589" y="1581"/>
                  <a:pt x="50589" y="1433"/>
                </a:cubicBezTo>
                <a:cubicBezTo>
                  <a:pt x="50589" y="1295"/>
                  <a:pt x="50479" y="1185"/>
                  <a:pt x="50342" y="1185"/>
                </a:cubicBezTo>
                <a:close/>
                <a:moveTo>
                  <a:pt x="51561" y="1185"/>
                </a:moveTo>
                <a:cubicBezTo>
                  <a:pt x="51341" y="1185"/>
                  <a:pt x="51232" y="1452"/>
                  <a:pt x="51388" y="1605"/>
                </a:cubicBezTo>
                <a:cubicBezTo>
                  <a:pt x="51438" y="1656"/>
                  <a:pt x="51500" y="1679"/>
                  <a:pt x="51561" y="1679"/>
                </a:cubicBezTo>
                <a:cubicBezTo>
                  <a:pt x="51687" y="1679"/>
                  <a:pt x="51808" y="1581"/>
                  <a:pt x="51808" y="1433"/>
                </a:cubicBezTo>
                <a:cubicBezTo>
                  <a:pt x="51808" y="1295"/>
                  <a:pt x="51698" y="1185"/>
                  <a:pt x="51561" y="1185"/>
                </a:cubicBezTo>
                <a:close/>
                <a:moveTo>
                  <a:pt x="52780" y="1185"/>
                </a:moveTo>
                <a:cubicBezTo>
                  <a:pt x="52560" y="1185"/>
                  <a:pt x="52451" y="1452"/>
                  <a:pt x="52607" y="1605"/>
                </a:cubicBezTo>
                <a:cubicBezTo>
                  <a:pt x="52657" y="1656"/>
                  <a:pt x="52719" y="1679"/>
                  <a:pt x="52780" y="1679"/>
                </a:cubicBezTo>
                <a:cubicBezTo>
                  <a:pt x="52906" y="1679"/>
                  <a:pt x="53027" y="1581"/>
                  <a:pt x="53027" y="1433"/>
                </a:cubicBezTo>
                <a:cubicBezTo>
                  <a:pt x="53027" y="1295"/>
                  <a:pt x="52917" y="1185"/>
                  <a:pt x="52780" y="1185"/>
                </a:cubicBezTo>
                <a:close/>
                <a:moveTo>
                  <a:pt x="54002" y="1185"/>
                </a:moveTo>
                <a:cubicBezTo>
                  <a:pt x="53779" y="1185"/>
                  <a:pt x="53670" y="1452"/>
                  <a:pt x="53826" y="1605"/>
                </a:cubicBezTo>
                <a:cubicBezTo>
                  <a:pt x="53876" y="1656"/>
                  <a:pt x="53938" y="1679"/>
                  <a:pt x="53999" y="1679"/>
                </a:cubicBezTo>
                <a:cubicBezTo>
                  <a:pt x="54125" y="1679"/>
                  <a:pt x="54246" y="1581"/>
                  <a:pt x="54246" y="1433"/>
                </a:cubicBezTo>
                <a:cubicBezTo>
                  <a:pt x="54246" y="1295"/>
                  <a:pt x="54137" y="1185"/>
                  <a:pt x="54002" y="1185"/>
                </a:cubicBezTo>
                <a:close/>
                <a:moveTo>
                  <a:pt x="68608" y="2404"/>
                </a:moveTo>
                <a:lnTo>
                  <a:pt x="68608" y="2404"/>
                </a:lnTo>
                <a:cubicBezTo>
                  <a:pt x="68483" y="2417"/>
                  <a:pt x="68389" y="2524"/>
                  <a:pt x="68389" y="2652"/>
                </a:cubicBezTo>
                <a:cubicBezTo>
                  <a:pt x="68389" y="2759"/>
                  <a:pt x="68458" y="2856"/>
                  <a:pt x="68561" y="2887"/>
                </a:cubicBezTo>
                <a:cubicBezTo>
                  <a:pt x="68580" y="2721"/>
                  <a:pt x="68596" y="2561"/>
                  <a:pt x="68608" y="2404"/>
                </a:cubicBezTo>
                <a:close/>
                <a:moveTo>
                  <a:pt x="1561" y="2404"/>
                </a:moveTo>
                <a:cubicBezTo>
                  <a:pt x="1341" y="2404"/>
                  <a:pt x="1232" y="2671"/>
                  <a:pt x="1388" y="2824"/>
                </a:cubicBezTo>
                <a:cubicBezTo>
                  <a:pt x="1438" y="2875"/>
                  <a:pt x="1500" y="2898"/>
                  <a:pt x="1561" y="2898"/>
                </a:cubicBezTo>
                <a:cubicBezTo>
                  <a:pt x="1687" y="2898"/>
                  <a:pt x="1808" y="2800"/>
                  <a:pt x="1808" y="2652"/>
                </a:cubicBezTo>
                <a:cubicBezTo>
                  <a:pt x="1808" y="2514"/>
                  <a:pt x="1699" y="2404"/>
                  <a:pt x="1561" y="2404"/>
                </a:cubicBezTo>
                <a:close/>
                <a:moveTo>
                  <a:pt x="2780" y="2404"/>
                </a:moveTo>
                <a:cubicBezTo>
                  <a:pt x="2560" y="2404"/>
                  <a:pt x="2451" y="2671"/>
                  <a:pt x="2607" y="2824"/>
                </a:cubicBezTo>
                <a:cubicBezTo>
                  <a:pt x="2657" y="2875"/>
                  <a:pt x="2719" y="2898"/>
                  <a:pt x="2780" y="2898"/>
                </a:cubicBezTo>
                <a:cubicBezTo>
                  <a:pt x="2906" y="2898"/>
                  <a:pt x="3027" y="2800"/>
                  <a:pt x="3027" y="2652"/>
                </a:cubicBezTo>
                <a:cubicBezTo>
                  <a:pt x="3027" y="2514"/>
                  <a:pt x="2918" y="2404"/>
                  <a:pt x="2780" y="2404"/>
                </a:cubicBezTo>
                <a:close/>
                <a:moveTo>
                  <a:pt x="4002" y="2404"/>
                </a:moveTo>
                <a:cubicBezTo>
                  <a:pt x="3779" y="2404"/>
                  <a:pt x="3670" y="2671"/>
                  <a:pt x="3826" y="2824"/>
                </a:cubicBezTo>
                <a:cubicBezTo>
                  <a:pt x="3876" y="2875"/>
                  <a:pt x="3938" y="2898"/>
                  <a:pt x="3999" y="2898"/>
                </a:cubicBezTo>
                <a:cubicBezTo>
                  <a:pt x="4125" y="2898"/>
                  <a:pt x="4246" y="2800"/>
                  <a:pt x="4246" y="2652"/>
                </a:cubicBezTo>
                <a:cubicBezTo>
                  <a:pt x="4246" y="2514"/>
                  <a:pt x="4137" y="2404"/>
                  <a:pt x="4002" y="2404"/>
                </a:cubicBezTo>
                <a:close/>
                <a:moveTo>
                  <a:pt x="5221" y="2404"/>
                </a:moveTo>
                <a:cubicBezTo>
                  <a:pt x="5002" y="2404"/>
                  <a:pt x="4889" y="2671"/>
                  <a:pt x="5045" y="2824"/>
                </a:cubicBezTo>
                <a:cubicBezTo>
                  <a:pt x="5096" y="2875"/>
                  <a:pt x="5159" y="2898"/>
                  <a:pt x="5220" y="2898"/>
                </a:cubicBezTo>
                <a:cubicBezTo>
                  <a:pt x="5347" y="2898"/>
                  <a:pt x="5469" y="2800"/>
                  <a:pt x="5469" y="2652"/>
                </a:cubicBezTo>
                <a:cubicBezTo>
                  <a:pt x="5465" y="2514"/>
                  <a:pt x="5356" y="2404"/>
                  <a:pt x="5221" y="2404"/>
                </a:cubicBezTo>
                <a:close/>
                <a:moveTo>
                  <a:pt x="6440" y="2404"/>
                </a:moveTo>
                <a:cubicBezTo>
                  <a:pt x="6221" y="2404"/>
                  <a:pt x="6111" y="2671"/>
                  <a:pt x="6264" y="2824"/>
                </a:cubicBezTo>
                <a:cubicBezTo>
                  <a:pt x="6315" y="2875"/>
                  <a:pt x="6378" y="2898"/>
                  <a:pt x="6439" y="2898"/>
                </a:cubicBezTo>
                <a:cubicBezTo>
                  <a:pt x="6566" y="2898"/>
                  <a:pt x="6688" y="2800"/>
                  <a:pt x="6688" y="2652"/>
                </a:cubicBezTo>
                <a:cubicBezTo>
                  <a:pt x="6688" y="2514"/>
                  <a:pt x="6575" y="2404"/>
                  <a:pt x="6440" y="2404"/>
                </a:cubicBezTo>
                <a:close/>
                <a:moveTo>
                  <a:pt x="7659" y="2404"/>
                </a:moveTo>
                <a:cubicBezTo>
                  <a:pt x="7440" y="2404"/>
                  <a:pt x="7330" y="2671"/>
                  <a:pt x="7484" y="2824"/>
                </a:cubicBezTo>
                <a:cubicBezTo>
                  <a:pt x="7535" y="2875"/>
                  <a:pt x="7597" y="2898"/>
                  <a:pt x="7658" y="2898"/>
                </a:cubicBezTo>
                <a:cubicBezTo>
                  <a:pt x="7785" y="2898"/>
                  <a:pt x="7907" y="2800"/>
                  <a:pt x="7907" y="2652"/>
                </a:cubicBezTo>
                <a:cubicBezTo>
                  <a:pt x="7907" y="2514"/>
                  <a:pt x="7797" y="2404"/>
                  <a:pt x="7659" y="2404"/>
                </a:cubicBezTo>
                <a:close/>
                <a:moveTo>
                  <a:pt x="8878" y="2404"/>
                </a:moveTo>
                <a:cubicBezTo>
                  <a:pt x="8659" y="2404"/>
                  <a:pt x="8549" y="2671"/>
                  <a:pt x="8706" y="2824"/>
                </a:cubicBezTo>
                <a:cubicBezTo>
                  <a:pt x="8756" y="2875"/>
                  <a:pt x="8818" y="2898"/>
                  <a:pt x="8878" y="2898"/>
                </a:cubicBezTo>
                <a:cubicBezTo>
                  <a:pt x="9004" y="2898"/>
                  <a:pt x="9126" y="2800"/>
                  <a:pt x="9126" y="2652"/>
                </a:cubicBezTo>
                <a:cubicBezTo>
                  <a:pt x="9126" y="2514"/>
                  <a:pt x="9016" y="2404"/>
                  <a:pt x="8878" y="2404"/>
                </a:cubicBezTo>
                <a:close/>
                <a:moveTo>
                  <a:pt x="10097" y="2404"/>
                </a:moveTo>
                <a:cubicBezTo>
                  <a:pt x="9878" y="2404"/>
                  <a:pt x="9768" y="2671"/>
                  <a:pt x="9925" y="2824"/>
                </a:cubicBezTo>
                <a:cubicBezTo>
                  <a:pt x="9975" y="2875"/>
                  <a:pt x="10037" y="2898"/>
                  <a:pt x="10097" y="2898"/>
                </a:cubicBezTo>
                <a:cubicBezTo>
                  <a:pt x="10223" y="2898"/>
                  <a:pt x="10345" y="2800"/>
                  <a:pt x="10345" y="2652"/>
                </a:cubicBezTo>
                <a:cubicBezTo>
                  <a:pt x="10345" y="2514"/>
                  <a:pt x="10235" y="2404"/>
                  <a:pt x="10097" y="2404"/>
                </a:cubicBezTo>
                <a:close/>
                <a:moveTo>
                  <a:pt x="11319" y="2404"/>
                </a:moveTo>
                <a:cubicBezTo>
                  <a:pt x="11097" y="2404"/>
                  <a:pt x="10987" y="2671"/>
                  <a:pt x="11144" y="2824"/>
                </a:cubicBezTo>
                <a:cubicBezTo>
                  <a:pt x="11194" y="2875"/>
                  <a:pt x="11256" y="2898"/>
                  <a:pt x="11316" y="2898"/>
                </a:cubicBezTo>
                <a:cubicBezTo>
                  <a:pt x="11442" y="2898"/>
                  <a:pt x="11564" y="2800"/>
                  <a:pt x="11564" y="2652"/>
                </a:cubicBezTo>
                <a:cubicBezTo>
                  <a:pt x="11564" y="2514"/>
                  <a:pt x="11454" y="2404"/>
                  <a:pt x="11319" y="2404"/>
                </a:cubicBezTo>
                <a:close/>
                <a:moveTo>
                  <a:pt x="12538" y="2404"/>
                </a:moveTo>
                <a:cubicBezTo>
                  <a:pt x="12316" y="2404"/>
                  <a:pt x="12206" y="2671"/>
                  <a:pt x="12363" y="2824"/>
                </a:cubicBezTo>
                <a:cubicBezTo>
                  <a:pt x="12414" y="2875"/>
                  <a:pt x="12476" y="2898"/>
                  <a:pt x="12537" y="2898"/>
                </a:cubicBezTo>
                <a:cubicBezTo>
                  <a:pt x="12663" y="2898"/>
                  <a:pt x="12783" y="2800"/>
                  <a:pt x="12783" y="2652"/>
                </a:cubicBezTo>
                <a:cubicBezTo>
                  <a:pt x="12783" y="2514"/>
                  <a:pt x="12673" y="2404"/>
                  <a:pt x="12538" y="2404"/>
                </a:cubicBezTo>
                <a:close/>
                <a:moveTo>
                  <a:pt x="13757" y="2404"/>
                </a:moveTo>
                <a:cubicBezTo>
                  <a:pt x="13538" y="2404"/>
                  <a:pt x="13425" y="2671"/>
                  <a:pt x="13582" y="2824"/>
                </a:cubicBezTo>
                <a:cubicBezTo>
                  <a:pt x="13633" y="2875"/>
                  <a:pt x="13695" y="2898"/>
                  <a:pt x="13757" y="2898"/>
                </a:cubicBezTo>
                <a:cubicBezTo>
                  <a:pt x="13884" y="2898"/>
                  <a:pt x="14005" y="2800"/>
                  <a:pt x="14005" y="2652"/>
                </a:cubicBezTo>
                <a:cubicBezTo>
                  <a:pt x="14005" y="2514"/>
                  <a:pt x="13892" y="2404"/>
                  <a:pt x="13757" y="2404"/>
                </a:cubicBezTo>
                <a:close/>
                <a:moveTo>
                  <a:pt x="14976" y="2404"/>
                </a:moveTo>
                <a:cubicBezTo>
                  <a:pt x="14757" y="2404"/>
                  <a:pt x="14647" y="2671"/>
                  <a:pt x="14801" y="2824"/>
                </a:cubicBezTo>
                <a:cubicBezTo>
                  <a:pt x="14852" y="2875"/>
                  <a:pt x="14915" y="2898"/>
                  <a:pt x="14976" y="2898"/>
                </a:cubicBezTo>
                <a:cubicBezTo>
                  <a:pt x="15103" y="2898"/>
                  <a:pt x="15224" y="2800"/>
                  <a:pt x="15224" y="2652"/>
                </a:cubicBezTo>
                <a:cubicBezTo>
                  <a:pt x="15224" y="2514"/>
                  <a:pt x="15111" y="2404"/>
                  <a:pt x="14976" y="2404"/>
                </a:cubicBezTo>
                <a:close/>
                <a:moveTo>
                  <a:pt x="16196" y="2404"/>
                </a:moveTo>
                <a:cubicBezTo>
                  <a:pt x="15976" y="2404"/>
                  <a:pt x="15866" y="2671"/>
                  <a:pt x="16020" y="2824"/>
                </a:cubicBezTo>
                <a:cubicBezTo>
                  <a:pt x="16071" y="2875"/>
                  <a:pt x="16134" y="2898"/>
                  <a:pt x="16195" y="2898"/>
                </a:cubicBezTo>
                <a:cubicBezTo>
                  <a:pt x="16322" y="2898"/>
                  <a:pt x="16443" y="2800"/>
                  <a:pt x="16443" y="2652"/>
                </a:cubicBezTo>
                <a:cubicBezTo>
                  <a:pt x="16443" y="2514"/>
                  <a:pt x="16333" y="2404"/>
                  <a:pt x="16196" y="2404"/>
                </a:cubicBezTo>
                <a:close/>
                <a:moveTo>
                  <a:pt x="17415" y="2404"/>
                </a:moveTo>
                <a:cubicBezTo>
                  <a:pt x="17195" y="2404"/>
                  <a:pt x="17086" y="2671"/>
                  <a:pt x="17242" y="2824"/>
                </a:cubicBezTo>
                <a:cubicBezTo>
                  <a:pt x="17292" y="2875"/>
                  <a:pt x="17354" y="2898"/>
                  <a:pt x="17415" y="2898"/>
                </a:cubicBezTo>
                <a:cubicBezTo>
                  <a:pt x="17541" y="2898"/>
                  <a:pt x="17662" y="2800"/>
                  <a:pt x="17662" y="2652"/>
                </a:cubicBezTo>
                <a:cubicBezTo>
                  <a:pt x="17662" y="2514"/>
                  <a:pt x="17552" y="2404"/>
                  <a:pt x="17415" y="2404"/>
                </a:cubicBezTo>
                <a:close/>
                <a:moveTo>
                  <a:pt x="18634" y="2404"/>
                </a:moveTo>
                <a:cubicBezTo>
                  <a:pt x="18414" y="2404"/>
                  <a:pt x="18305" y="2671"/>
                  <a:pt x="18461" y="2824"/>
                </a:cubicBezTo>
                <a:cubicBezTo>
                  <a:pt x="18511" y="2875"/>
                  <a:pt x="18573" y="2898"/>
                  <a:pt x="18634" y="2898"/>
                </a:cubicBezTo>
                <a:cubicBezTo>
                  <a:pt x="18760" y="2898"/>
                  <a:pt x="18881" y="2800"/>
                  <a:pt x="18881" y="2652"/>
                </a:cubicBezTo>
                <a:cubicBezTo>
                  <a:pt x="18881" y="2514"/>
                  <a:pt x="18772" y="2404"/>
                  <a:pt x="18634" y="2404"/>
                </a:cubicBezTo>
                <a:close/>
                <a:moveTo>
                  <a:pt x="19856" y="2404"/>
                </a:moveTo>
                <a:cubicBezTo>
                  <a:pt x="19633" y="2404"/>
                  <a:pt x="19524" y="2671"/>
                  <a:pt x="19680" y="2824"/>
                </a:cubicBezTo>
                <a:cubicBezTo>
                  <a:pt x="19730" y="2875"/>
                  <a:pt x="19792" y="2898"/>
                  <a:pt x="19853" y="2898"/>
                </a:cubicBezTo>
                <a:cubicBezTo>
                  <a:pt x="19979" y="2898"/>
                  <a:pt x="20100" y="2800"/>
                  <a:pt x="20100" y="2652"/>
                </a:cubicBezTo>
                <a:cubicBezTo>
                  <a:pt x="20100" y="2514"/>
                  <a:pt x="19991" y="2404"/>
                  <a:pt x="19856" y="2404"/>
                </a:cubicBezTo>
                <a:close/>
                <a:moveTo>
                  <a:pt x="21075" y="2404"/>
                </a:moveTo>
                <a:cubicBezTo>
                  <a:pt x="20852" y="2404"/>
                  <a:pt x="20743" y="2671"/>
                  <a:pt x="20899" y="2824"/>
                </a:cubicBezTo>
                <a:cubicBezTo>
                  <a:pt x="20950" y="2875"/>
                  <a:pt x="21013" y="2898"/>
                  <a:pt x="21073" y="2898"/>
                </a:cubicBezTo>
                <a:cubicBezTo>
                  <a:pt x="21199" y="2898"/>
                  <a:pt x="21319" y="2800"/>
                  <a:pt x="21319" y="2652"/>
                </a:cubicBezTo>
                <a:cubicBezTo>
                  <a:pt x="21319" y="2514"/>
                  <a:pt x="21210" y="2404"/>
                  <a:pt x="21075" y="2404"/>
                </a:cubicBezTo>
                <a:close/>
                <a:moveTo>
                  <a:pt x="22294" y="2404"/>
                </a:moveTo>
                <a:cubicBezTo>
                  <a:pt x="22075" y="2404"/>
                  <a:pt x="21965" y="2671"/>
                  <a:pt x="22118" y="2824"/>
                </a:cubicBezTo>
                <a:cubicBezTo>
                  <a:pt x="22169" y="2875"/>
                  <a:pt x="22232" y="2898"/>
                  <a:pt x="22293" y="2898"/>
                </a:cubicBezTo>
                <a:cubicBezTo>
                  <a:pt x="22420" y="2898"/>
                  <a:pt x="22541" y="2800"/>
                  <a:pt x="22541" y="2652"/>
                </a:cubicBezTo>
                <a:cubicBezTo>
                  <a:pt x="22541" y="2514"/>
                  <a:pt x="22429" y="2404"/>
                  <a:pt x="22294" y="2404"/>
                </a:cubicBezTo>
                <a:close/>
                <a:moveTo>
                  <a:pt x="23513" y="2404"/>
                </a:moveTo>
                <a:cubicBezTo>
                  <a:pt x="23294" y="2404"/>
                  <a:pt x="23184" y="2671"/>
                  <a:pt x="23337" y="2824"/>
                </a:cubicBezTo>
                <a:cubicBezTo>
                  <a:pt x="23388" y="2875"/>
                  <a:pt x="23451" y="2898"/>
                  <a:pt x="23512" y="2898"/>
                </a:cubicBezTo>
                <a:cubicBezTo>
                  <a:pt x="23639" y="2898"/>
                  <a:pt x="23761" y="2800"/>
                  <a:pt x="23761" y="2652"/>
                </a:cubicBezTo>
                <a:cubicBezTo>
                  <a:pt x="23761" y="2514"/>
                  <a:pt x="23648" y="2404"/>
                  <a:pt x="23513" y="2404"/>
                </a:cubicBezTo>
                <a:close/>
                <a:moveTo>
                  <a:pt x="24732" y="2404"/>
                </a:moveTo>
                <a:cubicBezTo>
                  <a:pt x="24513" y="2404"/>
                  <a:pt x="24403" y="2671"/>
                  <a:pt x="24557" y="2824"/>
                </a:cubicBezTo>
                <a:cubicBezTo>
                  <a:pt x="24607" y="2875"/>
                  <a:pt x="24670" y="2898"/>
                  <a:pt x="24731" y="2898"/>
                </a:cubicBezTo>
                <a:cubicBezTo>
                  <a:pt x="24858" y="2898"/>
                  <a:pt x="24980" y="2800"/>
                  <a:pt x="24980" y="2652"/>
                </a:cubicBezTo>
                <a:cubicBezTo>
                  <a:pt x="24980" y="2514"/>
                  <a:pt x="24870" y="2404"/>
                  <a:pt x="24732" y="2404"/>
                </a:cubicBezTo>
                <a:close/>
                <a:moveTo>
                  <a:pt x="25951" y="2404"/>
                </a:moveTo>
                <a:cubicBezTo>
                  <a:pt x="25732" y="2404"/>
                  <a:pt x="25622" y="2671"/>
                  <a:pt x="25779" y="2824"/>
                </a:cubicBezTo>
                <a:cubicBezTo>
                  <a:pt x="25829" y="2875"/>
                  <a:pt x="25891" y="2898"/>
                  <a:pt x="25951" y="2898"/>
                </a:cubicBezTo>
                <a:cubicBezTo>
                  <a:pt x="26077" y="2898"/>
                  <a:pt x="26199" y="2800"/>
                  <a:pt x="26199" y="2652"/>
                </a:cubicBezTo>
                <a:cubicBezTo>
                  <a:pt x="26199" y="2514"/>
                  <a:pt x="26089" y="2404"/>
                  <a:pt x="25951" y="2404"/>
                </a:cubicBezTo>
                <a:close/>
                <a:moveTo>
                  <a:pt x="27170" y="2404"/>
                </a:moveTo>
                <a:cubicBezTo>
                  <a:pt x="26951" y="2404"/>
                  <a:pt x="26841" y="2671"/>
                  <a:pt x="26998" y="2824"/>
                </a:cubicBezTo>
                <a:cubicBezTo>
                  <a:pt x="27048" y="2875"/>
                  <a:pt x="27110" y="2898"/>
                  <a:pt x="27170" y="2898"/>
                </a:cubicBezTo>
                <a:cubicBezTo>
                  <a:pt x="27296" y="2898"/>
                  <a:pt x="27418" y="2800"/>
                  <a:pt x="27418" y="2652"/>
                </a:cubicBezTo>
                <a:cubicBezTo>
                  <a:pt x="27418" y="2514"/>
                  <a:pt x="27308" y="2404"/>
                  <a:pt x="27170" y="2404"/>
                </a:cubicBezTo>
                <a:close/>
                <a:moveTo>
                  <a:pt x="28392" y="2404"/>
                </a:moveTo>
                <a:cubicBezTo>
                  <a:pt x="28170" y="2404"/>
                  <a:pt x="28060" y="2671"/>
                  <a:pt x="28217" y="2824"/>
                </a:cubicBezTo>
                <a:cubicBezTo>
                  <a:pt x="28267" y="2875"/>
                  <a:pt x="28329" y="2898"/>
                  <a:pt x="28389" y="2898"/>
                </a:cubicBezTo>
                <a:cubicBezTo>
                  <a:pt x="28515" y="2898"/>
                  <a:pt x="28637" y="2800"/>
                  <a:pt x="28637" y="2652"/>
                </a:cubicBezTo>
                <a:cubicBezTo>
                  <a:pt x="28637" y="2514"/>
                  <a:pt x="28527" y="2404"/>
                  <a:pt x="28392" y="2404"/>
                </a:cubicBezTo>
                <a:close/>
                <a:moveTo>
                  <a:pt x="29611" y="2404"/>
                </a:moveTo>
                <a:cubicBezTo>
                  <a:pt x="29389" y="2404"/>
                  <a:pt x="29279" y="2671"/>
                  <a:pt x="29436" y="2824"/>
                </a:cubicBezTo>
                <a:cubicBezTo>
                  <a:pt x="29487" y="2875"/>
                  <a:pt x="29549" y="2898"/>
                  <a:pt x="29610" y="2898"/>
                </a:cubicBezTo>
                <a:cubicBezTo>
                  <a:pt x="29736" y="2898"/>
                  <a:pt x="29856" y="2800"/>
                  <a:pt x="29856" y="2652"/>
                </a:cubicBezTo>
                <a:cubicBezTo>
                  <a:pt x="29856" y="2514"/>
                  <a:pt x="29746" y="2404"/>
                  <a:pt x="29611" y="2404"/>
                </a:cubicBezTo>
                <a:close/>
                <a:moveTo>
                  <a:pt x="30830" y="2404"/>
                </a:moveTo>
                <a:cubicBezTo>
                  <a:pt x="30611" y="2404"/>
                  <a:pt x="30501" y="2671"/>
                  <a:pt x="30655" y="2824"/>
                </a:cubicBezTo>
                <a:cubicBezTo>
                  <a:pt x="30706" y="2875"/>
                  <a:pt x="30768" y="2898"/>
                  <a:pt x="30830" y="2898"/>
                </a:cubicBezTo>
                <a:cubicBezTo>
                  <a:pt x="30957" y="2898"/>
                  <a:pt x="31078" y="2800"/>
                  <a:pt x="31078" y="2652"/>
                </a:cubicBezTo>
                <a:cubicBezTo>
                  <a:pt x="31078" y="2514"/>
                  <a:pt x="30965" y="2404"/>
                  <a:pt x="30830" y="2404"/>
                </a:cubicBezTo>
                <a:close/>
                <a:moveTo>
                  <a:pt x="32049" y="2404"/>
                </a:moveTo>
                <a:cubicBezTo>
                  <a:pt x="31830" y="2404"/>
                  <a:pt x="31720" y="2671"/>
                  <a:pt x="31874" y="2824"/>
                </a:cubicBezTo>
                <a:cubicBezTo>
                  <a:pt x="31925" y="2875"/>
                  <a:pt x="31987" y="2898"/>
                  <a:pt x="32049" y="2898"/>
                </a:cubicBezTo>
                <a:cubicBezTo>
                  <a:pt x="32176" y="2898"/>
                  <a:pt x="32297" y="2800"/>
                  <a:pt x="32297" y="2652"/>
                </a:cubicBezTo>
                <a:cubicBezTo>
                  <a:pt x="32297" y="2514"/>
                  <a:pt x="32184" y="2404"/>
                  <a:pt x="32049" y="2404"/>
                </a:cubicBezTo>
                <a:close/>
                <a:moveTo>
                  <a:pt x="33269" y="2404"/>
                </a:moveTo>
                <a:cubicBezTo>
                  <a:pt x="33049" y="2404"/>
                  <a:pt x="32939" y="2671"/>
                  <a:pt x="33093" y="2824"/>
                </a:cubicBezTo>
                <a:cubicBezTo>
                  <a:pt x="33144" y="2875"/>
                  <a:pt x="33207" y="2898"/>
                  <a:pt x="33268" y="2898"/>
                </a:cubicBezTo>
                <a:cubicBezTo>
                  <a:pt x="33395" y="2898"/>
                  <a:pt x="33516" y="2800"/>
                  <a:pt x="33516" y="2652"/>
                </a:cubicBezTo>
                <a:cubicBezTo>
                  <a:pt x="33516" y="2514"/>
                  <a:pt x="33406" y="2404"/>
                  <a:pt x="33269" y="2404"/>
                </a:cubicBezTo>
                <a:close/>
                <a:moveTo>
                  <a:pt x="34488" y="2404"/>
                </a:moveTo>
                <a:cubicBezTo>
                  <a:pt x="34268" y="2404"/>
                  <a:pt x="34159" y="2671"/>
                  <a:pt x="34315" y="2824"/>
                </a:cubicBezTo>
                <a:cubicBezTo>
                  <a:pt x="34365" y="2875"/>
                  <a:pt x="34427" y="2898"/>
                  <a:pt x="34488" y="2898"/>
                </a:cubicBezTo>
                <a:cubicBezTo>
                  <a:pt x="34614" y="2898"/>
                  <a:pt x="34735" y="2800"/>
                  <a:pt x="34735" y="2652"/>
                </a:cubicBezTo>
                <a:cubicBezTo>
                  <a:pt x="34735" y="2514"/>
                  <a:pt x="34625" y="2404"/>
                  <a:pt x="34488" y="2404"/>
                </a:cubicBezTo>
                <a:close/>
                <a:moveTo>
                  <a:pt x="35707" y="2404"/>
                </a:moveTo>
                <a:cubicBezTo>
                  <a:pt x="35487" y="2404"/>
                  <a:pt x="35378" y="2671"/>
                  <a:pt x="35534" y="2824"/>
                </a:cubicBezTo>
                <a:cubicBezTo>
                  <a:pt x="35584" y="2875"/>
                  <a:pt x="35646" y="2898"/>
                  <a:pt x="35707" y="2898"/>
                </a:cubicBezTo>
                <a:cubicBezTo>
                  <a:pt x="35833" y="2898"/>
                  <a:pt x="35954" y="2800"/>
                  <a:pt x="35954" y="2652"/>
                </a:cubicBezTo>
                <a:cubicBezTo>
                  <a:pt x="35954" y="2514"/>
                  <a:pt x="35845" y="2404"/>
                  <a:pt x="35707" y="2404"/>
                </a:cubicBezTo>
                <a:close/>
                <a:moveTo>
                  <a:pt x="36929" y="2404"/>
                </a:moveTo>
                <a:cubicBezTo>
                  <a:pt x="36706" y="2404"/>
                  <a:pt x="36597" y="2671"/>
                  <a:pt x="36753" y="2824"/>
                </a:cubicBezTo>
                <a:cubicBezTo>
                  <a:pt x="36803" y="2875"/>
                  <a:pt x="36865" y="2898"/>
                  <a:pt x="36926" y="2898"/>
                </a:cubicBezTo>
                <a:cubicBezTo>
                  <a:pt x="37052" y="2898"/>
                  <a:pt x="37173" y="2800"/>
                  <a:pt x="37173" y="2652"/>
                </a:cubicBezTo>
                <a:cubicBezTo>
                  <a:pt x="37173" y="2514"/>
                  <a:pt x="37064" y="2404"/>
                  <a:pt x="36929" y="2404"/>
                </a:cubicBezTo>
                <a:close/>
                <a:moveTo>
                  <a:pt x="38148" y="2404"/>
                </a:moveTo>
                <a:cubicBezTo>
                  <a:pt x="37928" y="2404"/>
                  <a:pt x="37816" y="2671"/>
                  <a:pt x="37972" y="2824"/>
                </a:cubicBezTo>
                <a:cubicBezTo>
                  <a:pt x="38023" y="2875"/>
                  <a:pt x="38086" y="2898"/>
                  <a:pt x="38146" y="2898"/>
                </a:cubicBezTo>
                <a:cubicBezTo>
                  <a:pt x="38272" y="2898"/>
                  <a:pt x="38392" y="2800"/>
                  <a:pt x="38392" y="2652"/>
                </a:cubicBezTo>
                <a:cubicBezTo>
                  <a:pt x="38392" y="2514"/>
                  <a:pt x="38283" y="2404"/>
                  <a:pt x="38148" y="2404"/>
                </a:cubicBezTo>
                <a:close/>
                <a:moveTo>
                  <a:pt x="39367" y="2404"/>
                </a:moveTo>
                <a:cubicBezTo>
                  <a:pt x="39148" y="2404"/>
                  <a:pt x="39038" y="2671"/>
                  <a:pt x="39191" y="2824"/>
                </a:cubicBezTo>
                <a:cubicBezTo>
                  <a:pt x="39242" y="2875"/>
                  <a:pt x="39305" y="2898"/>
                  <a:pt x="39366" y="2898"/>
                </a:cubicBezTo>
                <a:cubicBezTo>
                  <a:pt x="39493" y="2898"/>
                  <a:pt x="39614" y="2800"/>
                  <a:pt x="39614" y="2652"/>
                </a:cubicBezTo>
                <a:cubicBezTo>
                  <a:pt x="39614" y="2514"/>
                  <a:pt x="39502" y="2404"/>
                  <a:pt x="39367" y="2404"/>
                </a:cubicBezTo>
                <a:close/>
                <a:moveTo>
                  <a:pt x="40586" y="2404"/>
                </a:moveTo>
                <a:cubicBezTo>
                  <a:pt x="40367" y="2404"/>
                  <a:pt x="40257" y="2671"/>
                  <a:pt x="40410" y="2824"/>
                </a:cubicBezTo>
                <a:cubicBezTo>
                  <a:pt x="40461" y="2875"/>
                  <a:pt x="40524" y="2898"/>
                  <a:pt x="40585" y="2898"/>
                </a:cubicBezTo>
                <a:cubicBezTo>
                  <a:pt x="40712" y="2898"/>
                  <a:pt x="40834" y="2800"/>
                  <a:pt x="40834" y="2652"/>
                </a:cubicBezTo>
                <a:cubicBezTo>
                  <a:pt x="40834" y="2514"/>
                  <a:pt x="40721" y="2404"/>
                  <a:pt x="40586" y="2404"/>
                </a:cubicBezTo>
                <a:close/>
                <a:moveTo>
                  <a:pt x="41805" y="2404"/>
                </a:moveTo>
                <a:cubicBezTo>
                  <a:pt x="41586" y="2404"/>
                  <a:pt x="41476" y="2671"/>
                  <a:pt x="41630" y="2824"/>
                </a:cubicBezTo>
                <a:cubicBezTo>
                  <a:pt x="41680" y="2875"/>
                  <a:pt x="41743" y="2898"/>
                  <a:pt x="41804" y="2898"/>
                </a:cubicBezTo>
                <a:cubicBezTo>
                  <a:pt x="41931" y="2898"/>
                  <a:pt x="42053" y="2800"/>
                  <a:pt x="42053" y="2652"/>
                </a:cubicBezTo>
                <a:cubicBezTo>
                  <a:pt x="42053" y="2514"/>
                  <a:pt x="41943" y="2404"/>
                  <a:pt x="41805" y="2404"/>
                </a:cubicBezTo>
                <a:close/>
                <a:moveTo>
                  <a:pt x="43024" y="2404"/>
                </a:moveTo>
                <a:cubicBezTo>
                  <a:pt x="42805" y="2404"/>
                  <a:pt x="42695" y="2671"/>
                  <a:pt x="42852" y="2824"/>
                </a:cubicBezTo>
                <a:cubicBezTo>
                  <a:pt x="42902" y="2875"/>
                  <a:pt x="42964" y="2898"/>
                  <a:pt x="43024" y="2898"/>
                </a:cubicBezTo>
                <a:cubicBezTo>
                  <a:pt x="43150" y="2898"/>
                  <a:pt x="43272" y="2800"/>
                  <a:pt x="43272" y="2652"/>
                </a:cubicBezTo>
                <a:cubicBezTo>
                  <a:pt x="43272" y="2514"/>
                  <a:pt x="43162" y="2404"/>
                  <a:pt x="43024" y="2404"/>
                </a:cubicBezTo>
                <a:close/>
                <a:moveTo>
                  <a:pt x="44243" y="2404"/>
                </a:moveTo>
                <a:cubicBezTo>
                  <a:pt x="44024" y="2404"/>
                  <a:pt x="43914" y="2671"/>
                  <a:pt x="44071" y="2824"/>
                </a:cubicBezTo>
                <a:cubicBezTo>
                  <a:pt x="44121" y="2875"/>
                  <a:pt x="44183" y="2898"/>
                  <a:pt x="44243" y="2898"/>
                </a:cubicBezTo>
                <a:cubicBezTo>
                  <a:pt x="44369" y="2898"/>
                  <a:pt x="44491" y="2800"/>
                  <a:pt x="44491" y="2652"/>
                </a:cubicBezTo>
                <a:cubicBezTo>
                  <a:pt x="44491" y="2514"/>
                  <a:pt x="44381" y="2404"/>
                  <a:pt x="44243" y="2404"/>
                </a:cubicBezTo>
                <a:close/>
                <a:moveTo>
                  <a:pt x="45465" y="2404"/>
                </a:moveTo>
                <a:cubicBezTo>
                  <a:pt x="45243" y="2404"/>
                  <a:pt x="45133" y="2671"/>
                  <a:pt x="45290" y="2824"/>
                </a:cubicBezTo>
                <a:cubicBezTo>
                  <a:pt x="45340" y="2875"/>
                  <a:pt x="45402" y="2898"/>
                  <a:pt x="45462" y="2898"/>
                </a:cubicBezTo>
                <a:cubicBezTo>
                  <a:pt x="45588" y="2898"/>
                  <a:pt x="45710" y="2800"/>
                  <a:pt x="45710" y="2652"/>
                </a:cubicBezTo>
                <a:cubicBezTo>
                  <a:pt x="45710" y="2514"/>
                  <a:pt x="45600" y="2404"/>
                  <a:pt x="45465" y="2404"/>
                </a:cubicBezTo>
                <a:close/>
                <a:moveTo>
                  <a:pt x="46684" y="2404"/>
                </a:moveTo>
                <a:cubicBezTo>
                  <a:pt x="46465" y="2404"/>
                  <a:pt x="46352" y="2671"/>
                  <a:pt x="46509" y="2824"/>
                </a:cubicBezTo>
                <a:cubicBezTo>
                  <a:pt x="46560" y="2875"/>
                  <a:pt x="46622" y="2898"/>
                  <a:pt x="46683" y="2898"/>
                </a:cubicBezTo>
                <a:cubicBezTo>
                  <a:pt x="46809" y="2898"/>
                  <a:pt x="46929" y="2800"/>
                  <a:pt x="46929" y="2652"/>
                </a:cubicBezTo>
                <a:cubicBezTo>
                  <a:pt x="46929" y="2514"/>
                  <a:pt x="46819" y="2404"/>
                  <a:pt x="46684" y="2404"/>
                </a:cubicBezTo>
                <a:close/>
                <a:moveTo>
                  <a:pt x="47903" y="2404"/>
                </a:moveTo>
                <a:cubicBezTo>
                  <a:pt x="47684" y="2404"/>
                  <a:pt x="47574" y="2671"/>
                  <a:pt x="47728" y="2824"/>
                </a:cubicBezTo>
                <a:cubicBezTo>
                  <a:pt x="47779" y="2875"/>
                  <a:pt x="47841" y="2898"/>
                  <a:pt x="47903" y="2898"/>
                </a:cubicBezTo>
                <a:cubicBezTo>
                  <a:pt x="48030" y="2898"/>
                  <a:pt x="48151" y="2800"/>
                  <a:pt x="48151" y="2652"/>
                </a:cubicBezTo>
                <a:cubicBezTo>
                  <a:pt x="48151" y="2514"/>
                  <a:pt x="48038" y="2404"/>
                  <a:pt x="47903" y="2404"/>
                </a:cubicBezTo>
                <a:close/>
                <a:moveTo>
                  <a:pt x="49122" y="2404"/>
                </a:moveTo>
                <a:cubicBezTo>
                  <a:pt x="48903" y="2404"/>
                  <a:pt x="48793" y="2671"/>
                  <a:pt x="48947" y="2824"/>
                </a:cubicBezTo>
                <a:cubicBezTo>
                  <a:pt x="48998" y="2875"/>
                  <a:pt x="49060" y="2898"/>
                  <a:pt x="49122" y="2898"/>
                </a:cubicBezTo>
                <a:cubicBezTo>
                  <a:pt x="49249" y="2898"/>
                  <a:pt x="49370" y="2800"/>
                  <a:pt x="49370" y="2652"/>
                </a:cubicBezTo>
                <a:cubicBezTo>
                  <a:pt x="49370" y="2514"/>
                  <a:pt x="49257" y="2404"/>
                  <a:pt x="49122" y="2404"/>
                </a:cubicBezTo>
                <a:close/>
                <a:moveTo>
                  <a:pt x="50342" y="2404"/>
                </a:moveTo>
                <a:cubicBezTo>
                  <a:pt x="50122" y="2404"/>
                  <a:pt x="50012" y="2671"/>
                  <a:pt x="50166" y="2824"/>
                </a:cubicBezTo>
                <a:cubicBezTo>
                  <a:pt x="50217" y="2875"/>
                  <a:pt x="50280" y="2898"/>
                  <a:pt x="50341" y="2898"/>
                </a:cubicBezTo>
                <a:cubicBezTo>
                  <a:pt x="50468" y="2898"/>
                  <a:pt x="50589" y="2800"/>
                  <a:pt x="50589" y="2652"/>
                </a:cubicBezTo>
                <a:cubicBezTo>
                  <a:pt x="50589" y="2514"/>
                  <a:pt x="50479" y="2404"/>
                  <a:pt x="50342" y="2404"/>
                </a:cubicBezTo>
                <a:close/>
                <a:moveTo>
                  <a:pt x="51561" y="2404"/>
                </a:moveTo>
                <a:cubicBezTo>
                  <a:pt x="51341" y="2404"/>
                  <a:pt x="51232" y="2671"/>
                  <a:pt x="51388" y="2824"/>
                </a:cubicBezTo>
                <a:cubicBezTo>
                  <a:pt x="51438" y="2875"/>
                  <a:pt x="51500" y="2898"/>
                  <a:pt x="51561" y="2898"/>
                </a:cubicBezTo>
                <a:cubicBezTo>
                  <a:pt x="51687" y="2898"/>
                  <a:pt x="51808" y="2800"/>
                  <a:pt x="51808" y="2652"/>
                </a:cubicBezTo>
                <a:cubicBezTo>
                  <a:pt x="51808" y="2514"/>
                  <a:pt x="51698" y="2404"/>
                  <a:pt x="51561" y="2404"/>
                </a:cubicBezTo>
                <a:close/>
                <a:moveTo>
                  <a:pt x="52780" y="2404"/>
                </a:moveTo>
                <a:cubicBezTo>
                  <a:pt x="52560" y="2404"/>
                  <a:pt x="52451" y="2671"/>
                  <a:pt x="52607" y="2824"/>
                </a:cubicBezTo>
                <a:cubicBezTo>
                  <a:pt x="52657" y="2875"/>
                  <a:pt x="52719" y="2898"/>
                  <a:pt x="52780" y="2898"/>
                </a:cubicBezTo>
                <a:cubicBezTo>
                  <a:pt x="52906" y="2898"/>
                  <a:pt x="53027" y="2800"/>
                  <a:pt x="53027" y="2652"/>
                </a:cubicBezTo>
                <a:cubicBezTo>
                  <a:pt x="53027" y="2514"/>
                  <a:pt x="52917" y="2404"/>
                  <a:pt x="52780" y="2404"/>
                </a:cubicBezTo>
                <a:close/>
                <a:moveTo>
                  <a:pt x="54002" y="2404"/>
                </a:moveTo>
                <a:cubicBezTo>
                  <a:pt x="53779" y="2404"/>
                  <a:pt x="53670" y="2671"/>
                  <a:pt x="53826" y="2824"/>
                </a:cubicBezTo>
                <a:cubicBezTo>
                  <a:pt x="53876" y="2875"/>
                  <a:pt x="53938" y="2898"/>
                  <a:pt x="53999" y="2898"/>
                </a:cubicBezTo>
                <a:cubicBezTo>
                  <a:pt x="54125" y="2898"/>
                  <a:pt x="54246" y="2800"/>
                  <a:pt x="54246" y="2652"/>
                </a:cubicBezTo>
                <a:cubicBezTo>
                  <a:pt x="54246" y="2514"/>
                  <a:pt x="54137" y="2404"/>
                  <a:pt x="54002" y="2404"/>
                </a:cubicBezTo>
                <a:close/>
                <a:moveTo>
                  <a:pt x="55221" y="2404"/>
                </a:moveTo>
                <a:cubicBezTo>
                  <a:pt x="55001" y="2404"/>
                  <a:pt x="54889" y="2671"/>
                  <a:pt x="55045" y="2824"/>
                </a:cubicBezTo>
                <a:cubicBezTo>
                  <a:pt x="55096" y="2875"/>
                  <a:pt x="55159" y="2898"/>
                  <a:pt x="55219" y="2898"/>
                </a:cubicBezTo>
                <a:cubicBezTo>
                  <a:pt x="55345" y="2898"/>
                  <a:pt x="55465" y="2800"/>
                  <a:pt x="55465" y="2652"/>
                </a:cubicBezTo>
                <a:cubicBezTo>
                  <a:pt x="55465" y="2514"/>
                  <a:pt x="55356" y="2404"/>
                  <a:pt x="55221" y="2404"/>
                </a:cubicBezTo>
                <a:close/>
                <a:moveTo>
                  <a:pt x="56440" y="2404"/>
                </a:moveTo>
                <a:cubicBezTo>
                  <a:pt x="56221" y="2404"/>
                  <a:pt x="56111" y="2671"/>
                  <a:pt x="56264" y="2824"/>
                </a:cubicBezTo>
                <a:cubicBezTo>
                  <a:pt x="56315" y="2875"/>
                  <a:pt x="56378" y="2898"/>
                  <a:pt x="56439" y="2898"/>
                </a:cubicBezTo>
                <a:cubicBezTo>
                  <a:pt x="56566" y="2898"/>
                  <a:pt x="56687" y="2800"/>
                  <a:pt x="56687" y="2652"/>
                </a:cubicBezTo>
                <a:cubicBezTo>
                  <a:pt x="56684" y="2514"/>
                  <a:pt x="56575" y="2404"/>
                  <a:pt x="56440" y="2404"/>
                </a:cubicBezTo>
                <a:close/>
                <a:moveTo>
                  <a:pt x="57659" y="2404"/>
                </a:moveTo>
                <a:cubicBezTo>
                  <a:pt x="57440" y="2404"/>
                  <a:pt x="57330" y="2671"/>
                  <a:pt x="57483" y="2824"/>
                </a:cubicBezTo>
                <a:cubicBezTo>
                  <a:pt x="57534" y="2875"/>
                  <a:pt x="57597" y="2898"/>
                  <a:pt x="57658" y="2898"/>
                </a:cubicBezTo>
                <a:cubicBezTo>
                  <a:pt x="57785" y="2898"/>
                  <a:pt x="57907" y="2800"/>
                  <a:pt x="57907" y="2652"/>
                </a:cubicBezTo>
                <a:cubicBezTo>
                  <a:pt x="57907" y="2514"/>
                  <a:pt x="57794" y="2404"/>
                  <a:pt x="57659" y="2404"/>
                </a:cubicBezTo>
                <a:close/>
                <a:moveTo>
                  <a:pt x="58878" y="2404"/>
                </a:moveTo>
                <a:cubicBezTo>
                  <a:pt x="58659" y="2404"/>
                  <a:pt x="58549" y="2671"/>
                  <a:pt x="58703" y="2824"/>
                </a:cubicBezTo>
                <a:cubicBezTo>
                  <a:pt x="58753" y="2875"/>
                  <a:pt x="58816" y="2898"/>
                  <a:pt x="58877" y="2898"/>
                </a:cubicBezTo>
                <a:cubicBezTo>
                  <a:pt x="59004" y="2898"/>
                  <a:pt x="59126" y="2800"/>
                  <a:pt x="59126" y="2652"/>
                </a:cubicBezTo>
                <a:cubicBezTo>
                  <a:pt x="59126" y="2514"/>
                  <a:pt x="59016" y="2404"/>
                  <a:pt x="58878" y="2404"/>
                </a:cubicBezTo>
                <a:close/>
                <a:moveTo>
                  <a:pt x="60097" y="2404"/>
                </a:moveTo>
                <a:cubicBezTo>
                  <a:pt x="59878" y="2404"/>
                  <a:pt x="59768" y="2671"/>
                  <a:pt x="59925" y="2824"/>
                </a:cubicBezTo>
                <a:cubicBezTo>
                  <a:pt x="59975" y="2875"/>
                  <a:pt x="60037" y="2898"/>
                  <a:pt x="60097" y="2898"/>
                </a:cubicBezTo>
                <a:cubicBezTo>
                  <a:pt x="60223" y="2898"/>
                  <a:pt x="60345" y="2800"/>
                  <a:pt x="60345" y="2652"/>
                </a:cubicBezTo>
                <a:cubicBezTo>
                  <a:pt x="60345" y="2514"/>
                  <a:pt x="60235" y="2404"/>
                  <a:pt x="60097" y="2404"/>
                </a:cubicBezTo>
                <a:close/>
                <a:moveTo>
                  <a:pt x="61316" y="2404"/>
                </a:moveTo>
                <a:cubicBezTo>
                  <a:pt x="61097" y="2404"/>
                  <a:pt x="60987" y="2671"/>
                  <a:pt x="61144" y="2824"/>
                </a:cubicBezTo>
                <a:cubicBezTo>
                  <a:pt x="61194" y="2875"/>
                  <a:pt x="61256" y="2898"/>
                  <a:pt x="61316" y="2898"/>
                </a:cubicBezTo>
                <a:cubicBezTo>
                  <a:pt x="61442" y="2898"/>
                  <a:pt x="61564" y="2800"/>
                  <a:pt x="61564" y="2652"/>
                </a:cubicBezTo>
                <a:cubicBezTo>
                  <a:pt x="61564" y="2514"/>
                  <a:pt x="61454" y="2404"/>
                  <a:pt x="61316" y="2404"/>
                </a:cubicBezTo>
                <a:close/>
                <a:moveTo>
                  <a:pt x="62538" y="2404"/>
                </a:moveTo>
                <a:cubicBezTo>
                  <a:pt x="62316" y="2404"/>
                  <a:pt x="62206" y="2671"/>
                  <a:pt x="62363" y="2824"/>
                </a:cubicBezTo>
                <a:cubicBezTo>
                  <a:pt x="62414" y="2875"/>
                  <a:pt x="62476" y="2898"/>
                  <a:pt x="62537" y="2898"/>
                </a:cubicBezTo>
                <a:cubicBezTo>
                  <a:pt x="62663" y="2898"/>
                  <a:pt x="62783" y="2800"/>
                  <a:pt x="62783" y="2652"/>
                </a:cubicBezTo>
                <a:cubicBezTo>
                  <a:pt x="62783" y="2514"/>
                  <a:pt x="62673" y="2404"/>
                  <a:pt x="62538" y="2404"/>
                </a:cubicBezTo>
                <a:close/>
                <a:moveTo>
                  <a:pt x="63757" y="2404"/>
                </a:moveTo>
                <a:cubicBezTo>
                  <a:pt x="63538" y="2404"/>
                  <a:pt x="63425" y="2671"/>
                  <a:pt x="63582" y="2824"/>
                </a:cubicBezTo>
                <a:cubicBezTo>
                  <a:pt x="63633" y="2875"/>
                  <a:pt x="63695" y="2898"/>
                  <a:pt x="63756" y="2898"/>
                </a:cubicBezTo>
                <a:cubicBezTo>
                  <a:pt x="63882" y="2898"/>
                  <a:pt x="64002" y="2800"/>
                  <a:pt x="64002" y="2652"/>
                </a:cubicBezTo>
                <a:cubicBezTo>
                  <a:pt x="64002" y="2514"/>
                  <a:pt x="63892" y="2404"/>
                  <a:pt x="63757" y="2404"/>
                </a:cubicBezTo>
                <a:close/>
                <a:moveTo>
                  <a:pt x="64976" y="2404"/>
                </a:moveTo>
                <a:cubicBezTo>
                  <a:pt x="64757" y="2404"/>
                  <a:pt x="64647" y="2671"/>
                  <a:pt x="64801" y="2824"/>
                </a:cubicBezTo>
                <a:cubicBezTo>
                  <a:pt x="64852" y="2875"/>
                  <a:pt x="64914" y="2898"/>
                  <a:pt x="64976" y="2898"/>
                </a:cubicBezTo>
                <a:cubicBezTo>
                  <a:pt x="65103" y="2898"/>
                  <a:pt x="65224" y="2800"/>
                  <a:pt x="65224" y="2652"/>
                </a:cubicBezTo>
                <a:cubicBezTo>
                  <a:pt x="65221" y="2514"/>
                  <a:pt x="65111" y="2404"/>
                  <a:pt x="64976" y="2404"/>
                </a:cubicBezTo>
                <a:close/>
                <a:moveTo>
                  <a:pt x="66195" y="2404"/>
                </a:moveTo>
                <a:cubicBezTo>
                  <a:pt x="65976" y="2404"/>
                  <a:pt x="65866" y="2671"/>
                  <a:pt x="66020" y="2824"/>
                </a:cubicBezTo>
                <a:cubicBezTo>
                  <a:pt x="66071" y="2875"/>
                  <a:pt x="66133" y="2898"/>
                  <a:pt x="66195" y="2898"/>
                </a:cubicBezTo>
                <a:cubicBezTo>
                  <a:pt x="66322" y="2898"/>
                  <a:pt x="66443" y="2800"/>
                  <a:pt x="66443" y="2652"/>
                </a:cubicBezTo>
                <a:cubicBezTo>
                  <a:pt x="66443" y="2514"/>
                  <a:pt x="66330" y="2404"/>
                  <a:pt x="66195" y="2404"/>
                </a:cubicBezTo>
                <a:close/>
                <a:moveTo>
                  <a:pt x="67414" y="2404"/>
                </a:moveTo>
                <a:cubicBezTo>
                  <a:pt x="67195" y="2404"/>
                  <a:pt x="67085" y="2671"/>
                  <a:pt x="67239" y="2824"/>
                </a:cubicBezTo>
                <a:cubicBezTo>
                  <a:pt x="67290" y="2875"/>
                  <a:pt x="67353" y="2898"/>
                  <a:pt x="67414" y="2898"/>
                </a:cubicBezTo>
                <a:cubicBezTo>
                  <a:pt x="67541" y="2898"/>
                  <a:pt x="67662" y="2800"/>
                  <a:pt x="67662" y="2652"/>
                </a:cubicBezTo>
                <a:cubicBezTo>
                  <a:pt x="67662" y="2514"/>
                  <a:pt x="67552" y="2404"/>
                  <a:pt x="67414" y="2404"/>
                </a:cubicBezTo>
                <a:close/>
                <a:moveTo>
                  <a:pt x="68480" y="3680"/>
                </a:moveTo>
                <a:cubicBezTo>
                  <a:pt x="68420" y="3727"/>
                  <a:pt x="68389" y="3796"/>
                  <a:pt x="68389" y="3871"/>
                </a:cubicBezTo>
                <a:cubicBezTo>
                  <a:pt x="68389" y="3924"/>
                  <a:pt x="68405" y="3978"/>
                  <a:pt x="68439" y="4021"/>
                </a:cubicBezTo>
                <a:cubicBezTo>
                  <a:pt x="68452" y="3906"/>
                  <a:pt x="68464" y="3793"/>
                  <a:pt x="68480" y="3680"/>
                </a:cubicBezTo>
                <a:close/>
                <a:moveTo>
                  <a:pt x="1561" y="3623"/>
                </a:moveTo>
                <a:cubicBezTo>
                  <a:pt x="1539" y="3623"/>
                  <a:pt x="1517" y="3627"/>
                  <a:pt x="1495" y="3633"/>
                </a:cubicBezTo>
                <a:cubicBezTo>
                  <a:pt x="1573" y="3768"/>
                  <a:pt x="1655" y="3906"/>
                  <a:pt x="1736" y="4043"/>
                </a:cubicBezTo>
                <a:cubicBezTo>
                  <a:pt x="1890" y="3890"/>
                  <a:pt x="1780" y="3623"/>
                  <a:pt x="1561" y="3623"/>
                </a:cubicBezTo>
                <a:close/>
                <a:moveTo>
                  <a:pt x="55221" y="3623"/>
                </a:moveTo>
                <a:cubicBezTo>
                  <a:pt x="55001" y="3623"/>
                  <a:pt x="54889" y="3890"/>
                  <a:pt x="55045" y="4043"/>
                </a:cubicBezTo>
                <a:cubicBezTo>
                  <a:pt x="55096" y="4094"/>
                  <a:pt x="55159" y="4117"/>
                  <a:pt x="55219" y="4117"/>
                </a:cubicBezTo>
                <a:cubicBezTo>
                  <a:pt x="55345" y="4117"/>
                  <a:pt x="55465" y="4019"/>
                  <a:pt x="55465" y="3871"/>
                </a:cubicBezTo>
                <a:cubicBezTo>
                  <a:pt x="55465" y="3733"/>
                  <a:pt x="55356" y="3623"/>
                  <a:pt x="55221" y="3623"/>
                </a:cubicBezTo>
                <a:close/>
                <a:moveTo>
                  <a:pt x="56440" y="3623"/>
                </a:moveTo>
                <a:cubicBezTo>
                  <a:pt x="56221" y="3623"/>
                  <a:pt x="56111" y="3890"/>
                  <a:pt x="56264" y="4043"/>
                </a:cubicBezTo>
                <a:cubicBezTo>
                  <a:pt x="56315" y="4094"/>
                  <a:pt x="56378" y="4117"/>
                  <a:pt x="56439" y="4117"/>
                </a:cubicBezTo>
                <a:cubicBezTo>
                  <a:pt x="56566" y="4117"/>
                  <a:pt x="56687" y="4019"/>
                  <a:pt x="56687" y="3871"/>
                </a:cubicBezTo>
                <a:cubicBezTo>
                  <a:pt x="56684" y="3733"/>
                  <a:pt x="56575" y="3623"/>
                  <a:pt x="56440" y="3623"/>
                </a:cubicBezTo>
                <a:close/>
                <a:moveTo>
                  <a:pt x="57659" y="3623"/>
                </a:moveTo>
                <a:cubicBezTo>
                  <a:pt x="57440" y="3623"/>
                  <a:pt x="57330" y="3890"/>
                  <a:pt x="57483" y="4043"/>
                </a:cubicBezTo>
                <a:cubicBezTo>
                  <a:pt x="57534" y="4094"/>
                  <a:pt x="57597" y="4117"/>
                  <a:pt x="57658" y="4117"/>
                </a:cubicBezTo>
                <a:cubicBezTo>
                  <a:pt x="57785" y="4117"/>
                  <a:pt x="57907" y="4019"/>
                  <a:pt x="57907" y="3871"/>
                </a:cubicBezTo>
                <a:cubicBezTo>
                  <a:pt x="57907" y="3733"/>
                  <a:pt x="57794" y="3623"/>
                  <a:pt x="57659" y="3623"/>
                </a:cubicBezTo>
                <a:close/>
                <a:moveTo>
                  <a:pt x="58878" y="3623"/>
                </a:moveTo>
                <a:cubicBezTo>
                  <a:pt x="58659" y="3623"/>
                  <a:pt x="58549" y="3890"/>
                  <a:pt x="58703" y="4043"/>
                </a:cubicBezTo>
                <a:cubicBezTo>
                  <a:pt x="58753" y="4094"/>
                  <a:pt x="58816" y="4117"/>
                  <a:pt x="58877" y="4117"/>
                </a:cubicBezTo>
                <a:cubicBezTo>
                  <a:pt x="59004" y="4117"/>
                  <a:pt x="59126" y="4019"/>
                  <a:pt x="59126" y="3871"/>
                </a:cubicBezTo>
                <a:cubicBezTo>
                  <a:pt x="59126" y="3733"/>
                  <a:pt x="59016" y="3623"/>
                  <a:pt x="58878" y="3623"/>
                </a:cubicBezTo>
                <a:close/>
                <a:moveTo>
                  <a:pt x="60097" y="3623"/>
                </a:moveTo>
                <a:cubicBezTo>
                  <a:pt x="59878" y="3623"/>
                  <a:pt x="59768" y="3890"/>
                  <a:pt x="59925" y="4043"/>
                </a:cubicBezTo>
                <a:cubicBezTo>
                  <a:pt x="59975" y="4094"/>
                  <a:pt x="60037" y="4117"/>
                  <a:pt x="60097" y="4117"/>
                </a:cubicBezTo>
                <a:cubicBezTo>
                  <a:pt x="60223" y="4117"/>
                  <a:pt x="60345" y="4019"/>
                  <a:pt x="60345" y="3871"/>
                </a:cubicBezTo>
                <a:cubicBezTo>
                  <a:pt x="60345" y="3733"/>
                  <a:pt x="60235" y="3623"/>
                  <a:pt x="60097" y="3623"/>
                </a:cubicBezTo>
                <a:close/>
                <a:moveTo>
                  <a:pt x="61316" y="3623"/>
                </a:moveTo>
                <a:cubicBezTo>
                  <a:pt x="61097" y="3623"/>
                  <a:pt x="60987" y="3890"/>
                  <a:pt x="61144" y="4043"/>
                </a:cubicBezTo>
                <a:cubicBezTo>
                  <a:pt x="61194" y="4094"/>
                  <a:pt x="61256" y="4117"/>
                  <a:pt x="61316" y="4117"/>
                </a:cubicBezTo>
                <a:cubicBezTo>
                  <a:pt x="61442" y="4117"/>
                  <a:pt x="61564" y="4019"/>
                  <a:pt x="61564" y="3871"/>
                </a:cubicBezTo>
                <a:cubicBezTo>
                  <a:pt x="61564" y="3733"/>
                  <a:pt x="61454" y="3623"/>
                  <a:pt x="61316" y="3623"/>
                </a:cubicBezTo>
                <a:close/>
                <a:moveTo>
                  <a:pt x="62538" y="3623"/>
                </a:moveTo>
                <a:cubicBezTo>
                  <a:pt x="62316" y="3623"/>
                  <a:pt x="62206" y="3890"/>
                  <a:pt x="62363" y="4043"/>
                </a:cubicBezTo>
                <a:cubicBezTo>
                  <a:pt x="62414" y="4094"/>
                  <a:pt x="62476" y="4117"/>
                  <a:pt x="62537" y="4117"/>
                </a:cubicBezTo>
                <a:cubicBezTo>
                  <a:pt x="62663" y="4117"/>
                  <a:pt x="62783" y="4019"/>
                  <a:pt x="62783" y="3871"/>
                </a:cubicBezTo>
                <a:cubicBezTo>
                  <a:pt x="62783" y="3733"/>
                  <a:pt x="62673" y="3623"/>
                  <a:pt x="62538" y="3623"/>
                </a:cubicBezTo>
                <a:close/>
                <a:moveTo>
                  <a:pt x="63757" y="3623"/>
                </a:moveTo>
                <a:cubicBezTo>
                  <a:pt x="63538" y="3623"/>
                  <a:pt x="63425" y="3890"/>
                  <a:pt x="63582" y="4043"/>
                </a:cubicBezTo>
                <a:cubicBezTo>
                  <a:pt x="63633" y="4094"/>
                  <a:pt x="63695" y="4117"/>
                  <a:pt x="63756" y="4117"/>
                </a:cubicBezTo>
                <a:cubicBezTo>
                  <a:pt x="63882" y="4117"/>
                  <a:pt x="64002" y="4019"/>
                  <a:pt x="64002" y="3871"/>
                </a:cubicBezTo>
                <a:cubicBezTo>
                  <a:pt x="64002" y="3733"/>
                  <a:pt x="63892" y="3623"/>
                  <a:pt x="63757" y="3623"/>
                </a:cubicBezTo>
                <a:close/>
                <a:moveTo>
                  <a:pt x="64976" y="3623"/>
                </a:moveTo>
                <a:cubicBezTo>
                  <a:pt x="64757" y="3623"/>
                  <a:pt x="64647" y="3890"/>
                  <a:pt x="64801" y="4043"/>
                </a:cubicBezTo>
                <a:cubicBezTo>
                  <a:pt x="64852" y="4094"/>
                  <a:pt x="64914" y="4117"/>
                  <a:pt x="64976" y="4117"/>
                </a:cubicBezTo>
                <a:cubicBezTo>
                  <a:pt x="65103" y="4117"/>
                  <a:pt x="65224" y="4019"/>
                  <a:pt x="65224" y="3871"/>
                </a:cubicBezTo>
                <a:cubicBezTo>
                  <a:pt x="65224" y="3733"/>
                  <a:pt x="65111" y="3623"/>
                  <a:pt x="64976" y="3623"/>
                </a:cubicBezTo>
                <a:close/>
                <a:moveTo>
                  <a:pt x="66195" y="3623"/>
                </a:moveTo>
                <a:cubicBezTo>
                  <a:pt x="65976" y="3623"/>
                  <a:pt x="65866" y="3890"/>
                  <a:pt x="66020" y="4043"/>
                </a:cubicBezTo>
                <a:cubicBezTo>
                  <a:pt x="66071" y="4094"/>
                  <a:pt x="66133" y="4117"/>
                  <a:pt x="66195" y="4117"/>
                </a:cubicBezTo>
                <a:cubicBezTo>
                  <a:pt x="66322" y="4117"/>
                  <a:pt x="66443" y="4019"/>
                  <a:pt x="66443" y="3871"/>
                </a:cubicBezTo>
                <a:cubicBezTo>
                  <a:pt x="66443" y="3733"/>
                  <a:pt x="66330" y="3623"/>
                  <a:pt x="66195" y="3623"/>
                </a:cubicBezTo>
                <a:close/>
                <a:moveTo>
                  <a:pt x="67414" y="3623"/>
                </a:moveTo>
                <a:cubicBezTo>
                  <a:pt x="67195" y="3623"/>
                  <a:pt x="67085" y="3890"/>
                  <a:pt x="67239" y="4043"/>
                </a:cubicBezTo>
                <a:cubicBezTo>
                  <a:pt x="67290" y="4094"/>
                  <a:pt x="67353" y="4117"/>
                  <a:pt x="67414" y="4117"/>
                </a:cubicBezTo>
                <a:cubicBezTo>
                  <a:pt x="67541" y="4117"/>
                  <a:pt x="67662" y="4019"/>
                  <a:pt x="67662" y="3871"/>
                </a:cubicBezTo>
                <a:cubicBezTo>
                  <a:pt x="67662" y="3733"/>
                  <a:pt x="67552" y="3623"/>
                  <a:pt x="67414" y="3623"/>
                </a:cubicBezTo>
                <a:close/>
                <a:moveTo>
                  <a:pt x="2780" y="3623"/>
                </a:moveTo>
                <a:cubicBezTo>
                  <a:pt x="2560" y="3623"/>
                  <a:pt x="2451" y="3890"/>
                  <a:pt x="2607" y="4047"/>
                </a:cubicBezTo>
                <a:cubicBezTo>
                  <a:pt x="2657" y="4096"/>
                  <a:pt x="2718" y="4118"/>
                  <a:pt x="2778" y="4118"/>
                </a:cubicBezTo>
                <a:cubicBezTo>
                  <a:pt x="2905" y="4118"/>
                  <a:pt x="3027" y="4020"/>
                  <a:pt x="3027" y="3871"/>
                </a:cubicBezTo>
                <a:cubicBezTo>
                  <a:pt x="3027" y="3733"/>
                  <a:pt x="2918" y="3623"/>
                  <a:pt x="2780" y="3623"/>
                </a:cubicBezTo>
                <a:close/>
                <a:moveTo>
                  <a:pt x="4002" y="3623"/>
                </a:moveTo>
                <a:cubicBezTo>
                  <a:pt x="3779" y="3623"/>
                  <a:pt x="3670" y="3890"/>
                  <a:pt x="3826" y="4047"/>
                </a:cubicBezTo>
                <a:cubicBezTo>
                  <a:pt x="3876" y="4096"/>
                  <a:pt x="3937" y="4118"/>
                  <a:pt x="3997" y="4118"/>
                </a:cubicBezTo>
                <a:cubicBezTo>
                  <a:pt x="4124" y="4118"/>
                  <a:pt x="4246" y="4020"/>
                  <a:pt x="4246" y="3871"/>
                </a:cubicBezTo>
                <a:cubicBezTo>
                  <a:pt x="4246" y="3733"/>
                  <a:pt x="4137" y="3623"/>
                  <a:pt x="4002" y="3623"/>
                </a:cubicBezTo>
                <a:close/>
                <a:moveTo>
                  <a:pt x="5221" y="3623"/>
                </a:moveTo>
                <a:cubicBezTo>
                  <a:pt x="5002" y="3623"/>
                  <a:pt x="4889" y="3890"/>
                  <a:pt x="5045" y="4047"/>
                </a:cubicBezTo>
                <a:cubicBezTo>
                  <a:pt x="5096" y="4096"/>
                  <a:pt x="5158" y="4118"/>
                  <a:pt x="5218" y="4118"/>
                </a:cubicBezTo>
                <a:cubicBezTo>
                  <a:pt x="5346" y="4118"/>
                  <a:pt x="5469" y="4020"/>
                  <a:pt x="5469" y="3871"/>
                </a:cubicBezTo>
                <a:cubicBezTo>
                  <a:pt x="5465" y="3733"/>
                  <a:pt x="5356" y="3623"/>
                  <a:pt x="5221" y="3623"/>
                </a:cubicBezTo>
                <a:close/>
                <a:moveTo>
                  <a:pt x="6440" y="3623"/>
                </a:moveTo>
                <a:cubicBezTo>
                  <a:pt x="6221" y="3623"/>
                  <a:pt x="6111" y="3890"/>
                  <a:pt x="6264" y="4047"/>
                </a:cubicBezTo>
                <a:cubicBezTo>
                  <a:pt x="6315" y="4096"/>
                  <a:pt x="6377" y="4118"/>
                  <a:pt x="6437" y="4118"/>
                </a:cubicBezTo>
                <a:cubicBezTo>
                  <a:pt x="6565" y="4118"/>
                  <a:pt x="6688" y="4020"/>
                  <a:pt x="6688" y="3871"/>
                </a:cubicBezTo>
                <a:cubicBezTo>
                  <a:pt x="6688" y="3733"/>
                  <a:pt x="6575" y="3623"/>
                  <a:pt x="6440" y="3623"/>
                </a:cubicBezTo>
                <a:close/>
                <a:moveTo>
                  <a:pt x="7659" y="3623"/>
                </a:moveTo>
                <a:cubicBezTo>
                  <a:pt x="7440" y="3623"/>
                  <a:pt x="7330" y="3890"/>
                  <a:pt x="7484" y="4047"/>
                </a:cubicBezTo>
                <a:cubicBezTo>
                  <a:pt x="7534" y="4096"/>
                  <a:pt x="7596" y="4118"/>
                  <a:pt x="7656" y="4118"/>
                </a:cubicBezTo>
                <a:cubicBezTo>
                  <a:pt x="7784" y="4118"/>
                  <a:pt x="7907" y="4020"/>
                  <a:pt x="7907" y="3871"/>
                </a:cubicBezTo>
                <a:cubicBezTo>
                  <a:pt x="7907" y="3733"/>
                  <a:pt x="7797" y="3623"/>
                  <a:pt x="7659" y="3623"/>
                </a:cubicBezTo>
                <a:close/>
                <a:moveTo>
                  <a:pt x="8878" y="3623"/>
                </a:moveTo>
                <a:cubicBezTo>
                  <a:pt x="8659" y="3623"/>
                  <a:pt x="8549" y="3890"/>
                  <a:pt x="8706" y="4047"/>
                </a:cubicBezTo>
                <a:cubicBezTo>
                  <a:pt x="8755" y="4096"/>
                  <a:pt x="8816" y="4118"/>
                  <a:pt x="8876" y="4118"/>
                </a:cubicBezTo>
                <a:cubicBezTo>
                  <a:pt x="9003" y="4118"/>
                  <a:pt x="9126" y="4020"/>
                  <a:pt x="9126" y="3871"/>
                </a:cubicBezTo>
                <a:cubicBezTo>
                  <a:pt x="9126" y="3733"/>
                  <a:pt x="9016" y="3623"/>
                  <a:pt x="8878" y="3623"/>
                </a:cubicBezTo>
                <a:close/>
                <a:moveTo>
                  <a:pt x="10097" y="3623"/>
                </a:moveTo>
                <a:cubicBezTo>
                  <a:pt x="9878" y="3623"/>
                  <a:pt x="9768" y="3890"/>
                  <a:pt x="9925" y="4047"/>
                </a:cubicBezTo>
                <a:cubicBezTo>
                  <a:pt x="9974" y="4096"/>
                  <a:pt x="10035" y="4118"/>
                  <a:pt x="10095" y="4118"/>
                </a:cubicBezTo>
                <a:cubicBezTo>
                  <a:pt x="10222" y="4118"/>
                  <a:pt x="10345" y="4020"/>
                  <a:pt x="10345" y="3871"/>
                </a:cubicBezTo>
                <a:cubicBezTo>
                  <a:pt x="10345" y="3733"/>
                  <a:pt x="10235" y="3623"/>
                  <a:pt x="10097" y="3623"/>
                </a:cubicBezTo>
                <a:close/>
                <a:moveTo>
                  <a:pt x="11319" y="3623"/>
                </a:moveTo>
                <a:cubicBezTo>
                  <a:pt x="11097" y="3623"/>
                  <a:pt x="10987" y="3890"/>
                  <a:pt x="11144" y="4047"/>
                </a:cubicBezTo>
                <a:cubicBezTo>
                  <a:pt x="11193" y="4096"/>
                  <a:pt x="11254" y="4118"/>
                  <a:pt x="11315" y="4118"/>
                </a:cubicBezTo>
                <a:cubicBezTo>
                  <a:pt x="11441" y="4118"/>
                  <a:pt x="11564" y="4020"/>
                  <a:pt x="11564" y="3871"/>
                </a:cubicBezTo>
                <a:cubicBezTo>
                  <a:pt x="11564" y="3733"/>
                  <a:pt x="11454" y="3623"/>
                  <a:pt x="11319" y="3623"/>
                </a:cubicBezTo>
                <a:close/>
                <a:moveTo>
                  <a:pt x="12538" y="3623"/>
                </a:moveTo>
                <a:cubicBezTo>
                  <a:pt x="12316" y="3623"/>
                  <a:pt x="12206" y="3890"/>
                  <a:pt x="12363" y="4047"/>
                </a:cubicBezTo>
                <a:cubicBezTo>
                  <a:pt x="12413" y="4096"/>
                  <a:pt x="12475" y="4118"/>
                  <a:pt x="12535" y="4118"/>
                </a:cubicBezTo>
                <a:cubicBezTo>
                  <a:pt x="12662" y="4118"/>
                  <a:pt x="12783" y="4020"/>
                  <a:pt x="12783" y="3871"/>
                </a:cubicBezTo>
                <a:cubicBezTo>
                  <a:pt x="12783" y="3733"/>
                  <a:pt x="12673" y="3623"/>
                  <a:pt x="12538" y="3623"/>
                </a:cubicBezTo>
                <a:close/>
                <a:moveTo>
                  <a:pt x="13757" y="3623"/>
                </a:moveTo>
                <a:cubicBezTo>
                  <a:pt x="13538" y="3623"/>
                  <a:pt x="13425" y="3890"/>
                  <a:pt x="13582" y="4047"/>
                </a:cubicBezTo>
                <a:cubicBezTo>
                  <a:pt x="13632" y="4096"/>
                  <a:pt x="13694" y="4118"/>
                  <a:pt x="13755" y="4118"/>
                </a:cubicBezTo>
                <a:cubicBezTo>
                  <a:pt x="13883" y="4118"/>
                  <a:pt x="14005" y="4020"/>
                  <a:pt x="14005" y="3871"/>
                </a:cubicBezTo>
                <a:cubicBezTo>
                  <a:pt x="14005" y="3733"/>
                  <a:pt x="13892" y="3623"/>
                  <a:pt x="13757" y="3623"/>
                </a:cubicBezTo>
                <a:close/>
                <a:moveTo>
                  <a:pt x="14976" y="3623"/>
                </a:moveTo>
                <a:cubicBezTo>
                  <a:pt x="14757" y="3623"/>
                  <a:pt x="14647" y="3890"/>
                  <a:pt x="14801" y="4047"/>
                </a:cubicBezTo>
                <a:cubicBezTo>
                  <a:pt x="14851" y="4096"/>
                  <a:pt x="14913" y="4118"/>
                  <a:pt x="14974" y="4118"/>
                </a:cubicBezTo>
                <a:cubicBezTo>
                  <a:pt x="15102" y="4118"/>
                  <a:pt x="15224" y="4020"/>
                  <a:pt x="15224" y="3871"/>
                </a:cubicBezTo>
                <a:cubicBezTo>
                  <a:pt x="15224" y="3733"/>
                  <a:pt x="15111" y="3623"/>
                  <a:pt x="14976" y="3623"/>
                </a:cubicBezTo>
                <a:close/>
                <a:moveTo>
                  <a:pt x="16196" y="3623"/>
                </a:moveTo>
                <a:cubicBezTo>
                  <a:pt x="15976" y="3623"/>
                  <a:pt x="15866" y="3890"/>
                  <a:pt x="16020" y="4047"/>
                </a:cubicBezTo>
                <a:cubicBezTo>
                  <a:pt x="16070" y="4096"/>
                  <a:pt x="16132" y="4118"/>
                  <a:pt x="16193" y="4118"/>
                </a:cubicBezTo>
                <a:cubicBezTo>
                  <a:pt x="16321" y="4118"/>
                  <a:pt x="16443" y="4020"/>
                  <a:pt x="16443" y="3871"/>
                </a:cubicBezTo>
                <a:cubicBezTo>
                  <a:pt x="16443" y="3733"/>
                  <a:pt x="16333" y="3623"/>
                  <a:pt x="16196" y="3623"/>
                </a:cubicBezTo>
                <a:close/>
                <a:moveTo>
                  <a:pt x="17415" y="3623"/>
                </a:moveTo>
                <a:cubicBezTo>
                  <a:pt x="17195" y="3623"/>
                  <a:pt x="17086" y="3890"/>
                  <a:pt x="17242" y="4047"/>
                </a:cubicBezTo>
                <a:cubicBezTo>
                  <a:pt x="17292" y="4096"/>
                  <a:pt x="17353" y="4118"/>
                  <a:pt x="17413" y="4118"/>
                </a:cubicBezTo>
                <a:cubicBezTo>
                  <a:pt x="17540" y="4118"/>
                  <a:pt x="17662" y="4020"/>
                  <a:pt x="17662" y="3871"/>
                </a:cubicBezTo>
                <a:cubicBezTo>
                  <a:pt x="17662" y="3733"/>
                  <a:pt x="17552" y="3623"/>
                  <a:pt x="17415" y="3623"/>
                </a:cubicBezTo>
                <a:close/>
                <a:moveTo>
                  <a:pt x="18634" y="3623"/>
                </a:moveTo>
                <a:cubicBezTo>
                  <a:pt x="18414" y="3623"/>
                  <a:pt x="18305" y="3890"/>
                  <a:pt x="18461" y="4047"/>
                </a:cubicBezTo>
                <a:cubicBezTo>
                  <a:pt x="18511" y="4096"/>
                  <a:pt x="18572" y="4118"/>
                  <a:pt x="18632" y="4118"/>
                </a:cubicBezTo>
                <a:cubicBezTo>
                  <a:pt x="18759" y="4118"/>
                  <a:pt x="18881" y="4020"/>
                  <a:pt x="18881" y="3871"/>
                </a:cubicBezTo>
                <a:cubicBezTo>
                  <a:pt x="18881" y="3733"/>
                  <a:pt x="18772" y="3623"/>
                  <a:pt x="18634" y="3623"/>
                </a:cubicBezTo>
                <a:close/>
                <a:moveTo>
                  <a:pt x="19856" y="3623"/>
                </a:moveTo>
                <a:cubicBezTo>
                  <a:pt x="19633" y="3623"/>
                  <a:pt x="19524" y="3890"/>
                  <a:pt x="19680" y="4047"/>
                </a:cubicBezTo>
                <a:cubicBezTo>
                  <a:pt x="19730" y="4096"/>
                  <a:pt x="19791" y="4118"/>
                  <a:pt x="19851" y="4118"/>
                </a:cubicBezTo>
                <a:cubicBezTo>
                  <a:pt x="19978" y="4118"/>
                  <a:pt x="20100" y="4020"/>
                  <a:pt x="20100" y="3871"/>
                </a:cubicBezTo>
                <a:cubicBezTo>
                  <a:pt x="20100" y="3733"/>
                  <a:pt x="19991" y="3623"/>
                  <a:pt x="19856" y="3623"/>
                </a:cubicBezTo>
                <a:close/>
                <a:moveTo>
                  <a:pt x="21075" y="3623"/>
                </a:moveTo>
                <a:cubicBezTo>
                  <a:pt x="20852" y="3623"/>
                  <a:pt x="20743" y="3890"/>
                  <a:pt x="20899" y="4047"/>
                </a:cubicBezTo>
                <a:cubicBezTo>
                  <a:pt x="20950" y="4096"/>
                  <a:pt x="21011" y="4118"/>
                  <a:pt x="21071" y="4118"/>
                </a:cubicBezTo>
                <a:cubicBezTo>
                  <a:pt x="21198" y="4118"/>
                  <a:pt x="21319" y="4020"/>
                  <a:pt x="21319" y="3871"/>
                </a:cubicBezTo>
                <a:cubicBezTo>
                  <a:pt x="21319" y="3733"/>
                  <a:pt x="21210" y="3623"/>
                  <a:pt x="21075" y="3623"/>
                </a:cubicBezTo>
                <a:close/>
                <a:moveTo>
                  <a:pt x="22294" y="3623"/>
                </a:moveTo>
                <a:cubicBezTo>
                  <a:pt x="22075" y="3623"/>
                  <a:pt x="21965" y="3890"/>
                  <a:pt x="22118" y="4047"/>
                </a:cubicBezTo>
                <a:cubicBezTo>
                  <a:pt x="22169" y="4096"/>
                  <a:pt x="22231" y="4118"/>
                  <a:pt x="22291" y="4118"/>
                </a:cubicBezTo>
                <a:cubicBezTo>
                  <a:pt x="22419" y="4118"/>
                  <a:pt x="22541" y="4020"/>
                  <a:pt x="22541" y="3871"/>
                </a:cubicBezTo>
                <a:cubicBezTo>
                  <a:pt x="22541" y="3733"/>
                  <a:pt x="22429" y="3623"/>
                  <a:pt x="22294" y="3623"/>
                </a:cubicBezTo>
                <a:close/>
                <a:moveTo>
                  <a:pt x="23513" y="3623"/>
                </a:moveTo>
                <a:cubicBezTo>
                  <a:pt x="23294" y="3623"/>
                  <a:pt x="23184" y="3890"/>
                  <a:pt x="23337" y="4047"/>
                </a:cubicBezTo>
                <a:cubicBezTo>
                  <a:pt x="23388" y="4096"/>
                  <a:pt x="23450" y="4118"/>
                  <a:pt x="23510" y="4118"/>
                </a:cubicBezTo>
                <a:cubicBezTo>
                  <a:pt x="23638" y="4118"/>
                  <a:pt x="23761" y="4020"/>
                  <a:pt x="23761" y="3871"/>
                </a:cubicBezTo>
                <a:cubicBezTo>
                  <a:pt x="23761" y="3733"/>
                  <a:pt x="23648" y="3623"/>
                  <a:pt x="23513" y="3623"/>
                </a:cubicBezTo>
                <a:close/>
                <a:moveTo>
                  <a:pt x="24732" y="3623"/>
                </a:moveTo>
                <a:cubicBezTo>
                  <a:pt x="24513" y="3623"/>
                  <a:pt x="24403" y="3890"/>
                  <a:pt x="24557" y="4047"/>
                </a:cubicBezTo>
                <a:cubicBezTo>
                  <a:pt x="24607" y="4096"/>
                  <a:pt x="24669" y="4118"/>
                  <a:pt x="24729" y="4118"/>
                </a:cubicBezTo>
                <a:cubicBezTo>
                  <a:pt x="24857" y="4118"/>
                  <a:pt x="24980" y="4020"/>
                  <a:pt x="24980" y="3871"/>
                </a:cubicBezTo>
                <a:cubicBezTo>
                  <a:pt x="24980" y="3733"/>
                  <a:pt x="24870" y="3623"/>
                  <a:pt x="24732" y="3623"/>
                </a:cubicBezTo>
                <a:close/>
                <a:moveTo>
                  <a:pt x="25951" y="3623"/>
                </a:moveTo>
                <a:cubicBezTo>
                  <a:pt x="25732" y="3623"/>
                  <a:pt x="25622" y="3890"/>
                  <a:pt x="25779" y="4047"/>
                </a:cubicBezTo>
                <a:cubicBezTo>
                  <a:pt x="25828" y="4096"/>
                  <a:pt x="25889" y="4118"/>
                  <a:pt x="25949" y="4118"/>
                </a:cubicBezTo>
                <a:cubicBezTo>
                  <a:pt x="26076" y="4118"/>
                  <a:pt x="26199" y="4020"/>
                  <a:pt x="26199" y="3871"/>
                </a:cubicBezTo>
                <a:cubicBezTo>
                  <a:pt x="26199" y="3733"/>
                  <a:pt x="26089" y="3623"/>
                  <a:pt x="25951" y="3623"/>
                </a:cubicBezTo>
                <a:close/>
                <a:moveTo>
                  <a:pt x="27170" y="3623"/>
                </a:moveTo>
                <a:cubicBezTo>
                  <a:pt x="26951" y="3623"/>
                  <a:pt x="26841" y="3890"/>
                  <a:pt x="26998" y="4047"/>
                </a:cubicBezTo>
                <a:cubicBezTo>
                  <a:pt x="27047" y="4096"/>
                  <a:pt x="27108" y="4118"/>
                  <a:pt x="27168" y="4118"/>
                </a:cubicBezTo>
                <a:cubicBezTo>
                  <a:pt x="27295" y="4118"/>
                  <a:pt x="27418" y="4020"/>
                  <a:pt x="27418" y="3871"/>
                </a:cubicBezTo>
                <a:cubicBezTo>
                  <a:pt x="27418" y="3733"/>
                  <a:pt x="27308" y="3623"/>
                  <a:pt x="27170" y="3623"/>
                </a:cubicBezTo>
                <a:close/>
                <a:moveTo>
                  <a:pt x="28392" y="3623"/>
                </a:moveTo>
                <a:cubicBezTo>
                  <a:pt x="28170" y="3623"/>
                  <a:pt x="28060" y="3890"/>
                  <a:pt x="28217" y="4047"/>
                </a:cubicBezTo>
                <a:cubicBezTo>
                  <a:pt x="28266" y="4096"/>
                  <a:pt x="28327" y="4118"/>
                  <a:pt x="28388" y="4118"/>
                </a:cubicBezTo>
                <a:cubicBezTo>
                  <a:pt x="28514" y="4118"/>
                  <a:pt x="28637" y="4020"/>
                  <a:pt x="28637" y="3871"/>
                </a:cubicBezTo>
                <a:cubicBezTo>
                  <a:pt x="28637" y="3733"/>
                  <a:pt x="28527" y="3623"/>
                  <a:pt x="28392" y="3623"/>
                </a:cubicBezTo>
                <a:close/>
                <a:moveTo>
                  <a:pt x="29611" y="3623"/>
                </a:moveTo>
                <a:cubicBezTo>
                  <a:pt x="29389" y="3623"/>
                  <a:pt x="29279" y="3890"/>
                  <a:pt x="29436" y="4047"/>
                </a:cubicBezTo>
                <a:cubicBezTo>
                  <a:pt x="29486" y="4096"/>
                  <a:pt x="29548" y="4118"/>
                  <a:pt x="29608" y="4118"/>
                </a:cubicBezTo>
                <a:cubicBezTo>
                  <a:pt x="29735" y="4118"/>
                  <a:pt x="29856" y="4020"/>
                  <a:pt x="29856" y="3871"/>
                </a:cubicBezTo>
                <a:cubicBezTo>
                  <a:pt x="29856" y="3733"/>
                  <a:pt x="29746" y="3623"/>
                  <a:pt x="29611" y="3623"/>
                </a:cubicBezTo>
                <a:close/>
                <a:moveTo>
                  <a:pt x="30830" y="3623"/>
                </a:moveTo>
                <a:cubicBezTo>
                  <a:pt x="30611" y="3623"/>
                  <a:pt x="30501" y="3890"/>
                  <a:pt x="30655" y="4047"/>
                </a:cubicBezTo>
                <a:cubicBezTo>
                  <a:pt x="30705" y="4096"/>
                  <a:pt x="30767" y="4118"/>
                  <a:pt x="30828" y="4118"/>
                </a:cubicBezTo>
                <a:cubicBezTo>
                  <a:pt x="30955" y="4118"/>
                  <a:pt x="31078" y="4020"/>
                  <a:pt x="31078" y="3871"/>
                </a:cubicBezTo>
                <a:cubicBezTo>
                  <a:pt x="31078" y="3733"/>
                  <a:pt x="30965" y="3623"/>
                  <a:pt x="30830" y="3623"/>
                </a:cubicBezTo>
                <a:close/>
                <a:moveTo>
                  <a:pt x="32049" y="3623"/>
                </a:moveTo>
                <a:cubicBezTo>
                  <a:pt x="31830" y="3623"/>
                  <a:pt x="31720" y="3890"/>
                  <a:pt x="31874" y="4047"/>
                </a:cubicBezTo>
                <a:cubicBezTo>
                  <a:pt x="31924" y="4096"/>
                  <a:pt x="31986" y="4118"/>
                  <a:pt x="32047" y="4118"/>
                </a:cubicBezTo>
                <a:cubicBezTo>
                  <a:pt x="32175" y="4118"/>
                  <a:pt x="32297" y="4020"/>
                  <a:pt x="32297" y="3871"/>
                </a:cubicBezTo>
                <a:cubicBezTo>
                  <a:pt x="32297" y="3733"/>
                  <a:pt x="32184" y="3623"/>
                  <a:pt x="32049" y="3623"/>
                </a:cubicBezTo>
                <a:close/>
                <a:moveTo>
                  <a:pt x="33269" y="3623"/>
                </a:moveTo>
                <a:cubicBezTo>
                  <a:pt x="33049" y="3623"/>
                  <a:pt x="32939" y="3890"/>
                  <a:pt x="33093" y="4047"/>
                </a:cubicBezTo>
                <a:cubicBezTo>
                  <a:pt x="33143" y="4096"/>
                  <a:pt x="33205" y="4118"/>
                  <a:pt x="33266" y="4118"/>
                </a:cubicBezTo>
                <a:cubicBezTo>
                  <a:pt x="33394" y="4118"/>
                  <a:pt x="33516" y="4020"/>
                  <a:pt x="33516" y="3871"/>
                </a:cubicBezTo>
                <a:cubicBezTo>
                  <a:pt x="33516" y="3733"/>
                  <a:pt x="33406" y="3623"/>
                  <a:pt x="33269" y="3623"/>
                </a:cubicBezTo>
                <a:close/>
                <a:moveTo>
                  <a:pt x="34488" y="3623"/>
                </a:moveTo>
                <a:cubicBezTo>
                  <a:pt x="34268" y="3623"/>
                  <a:pt x="34159" y="3890"/>
                  <a:pt x="34315" y="4047"/>
                </a:cubicBezTo>
                <a:cubicBezTo>
                  <a:pt x="34365" y="4096"/>
                  <a:pt x="34426" y="4118"/>
                  <a:pt x="34486" y="4118"/>
                </a:cubicBezTo>
                <a:cubicBezTo>
                  <a:pt x="34613" y="4118"/>
                  <a:pt x="34735" y="4020"/>
                  <a:pt x="34735" y="3871"/>
                </a:cubicBezTo>
                <a:cubicBezTo>
                  <a:pt x="34735" y="3733"/>
                  <a:pt x="34625" y="3623"/>
                  <a:pt x="34488" y="3623"/>
                </a:cubicBezTo>
                <a:close/>
                <a:moveTo>
                  <a:pt x="35707" y="3623"/>
                </a:moveTo>
                <a:cubicBezTo>
                  <a:pt x="35487" y="3623"/>
                  <a:pt x="35378" y="3890"/>
                  <a:pt x="35534" y="4047"/>
                </a:cubicBezTo>
                <a:cubicBezTo>
                  <a:pt x="35584" y="4096"/>
                  <a:pt x="35645" y="4118"/>
                  <a:pt x="35705" y="4118"/>
                </a:cubicBezTo>
                <a:cubicBezTo>
                  <a:pt x="35832" y="4118"/>
                  <a:pt x="35954" y="4020"/>
                  <a:pt x="35954" y="3871"/>
                </a:cubicBezTo>
                <a:cubicBezTo>
                  <a:pt x="35954" y="3733"/>
                  <a:pt x="35845" y="3623"/>
                  <a:pt x="35707" y="3623"/>
                </a:cubicBezTo>
                <a:close/>
                <a:moveTo>
                  <a:pt x="36929" y="3623"/>
                </a:moveTo>
                <a:cubicBezTo>
                  <a:pt x="36706" y="3623"/>
                  <a:pt x="36597" y="3890"/>
                  <a:pt x="36753" y="4047"/>
                </a:cubicBezTo>
                <a:cubicBezTo>
                  <a:pt x="36803" y="4096"/>
                  <a:pt x="36864" y="4118"/>
                  <a:pt x="36924" y="4118"/>
                </a:cubicBezTo>
                <a:cubicBezTo>
                  <a:pt x="37051" y="4118"/>
                  <a:pt x="37173" y="4020"/>
                  <a:pt x="37173" y="3871"/>
                </a:cubicBezTo>
                <a:cubicBezTo>
                  <a:pt x="37173" y="3733"/>
                  <a:pt x="37064" y="3623"/>
                  <a:pt x="36929" y="3623"/>
                </a:cubicBezTo>
                <a:close/>
                <a:moveTo>
                  <a:pt x="38148" y="3623"/>
                </a:moveTo>
                <a:cubicBezTo>
                  <a:pt x="37928" y="3623"/>
                  <a:pt x="37816" y="3890"/>
                  <a:pt x="37972" y="4047"/>
                </a:cubicBezTo>
                <a:cubicBezTo>
                  <a:pt x="38023" y="4096"/>
                  <a:pt x="38084" y="4118"/>
                  <a:pt x="38144" y="4118"/>
                </a:cubicBezTo>
                <a:cubicBezTo>
                  <a:pt x="38271" y="4118"/>
                  <a:pt x="38392" y="4020"/>
                  <a:pt x="38392" y="3871"/>
                </a:cubicBezTo>
                <a:cubicBezTo>
                  <a:pt x="38392" y="3733"/>
                  <a:pt x="38283" y="3623"/>
                  <a:pt x="38148" y="3623"/>
                </a:cubicBezTo>
                <a:close/>
                <a:moveTo>
                  <a:pt x="39367" y="3623"/>
                </a:moveTo>
                <a:cubicBezTo>
                  <a:pt x="39148" y="3623"/>
                  <a:pt x="39038" y="3890"/>
                  <a:pt x="39191" y="4047"/>
                </a:cubicBezTo>
                <a:cubicBezTo>
                  <a:pt x="39242" y="4096"/>
                  <a:pt x="39304" y="4118"/>
                  <a:pt x="39364" y="4118"/>
                </a:cubicBezTo>
                <a:cubicBezTo>
                  <a:pt x="39492" y="4118"/>
                  <a:pt x="39614" y="4020"/>
                  <a:pt x="39614" y="3871"/>
                </a:cubicBezTo>
                <a:cubicBezTo>
                  <a:pt x="39614" y="3733"/>
                  <a:pt x="39502" y="3623"/>
                  <a:pt x="39367" y="3623"/>
                </a:cubicBezTo>
                <a:close/>
                <a:moveTo>
                  <a:pt x="40586" y="3623"/>
                </a:moveTo>
                <a:cubicBezTo>
                  <a:pt x="40367" y="3623"/>
                  <a:pt x="40257" y="3890"/>
                  <a:pt x="40410" y="4047"/>
                </a:cubicBezTo>
                <a:cubicBezTo>
                  <a:pt x="40461" y="4096"/>
                  <a:pt x="40523" y="4118"/>
                  <a:pt x="40583" y="4118"/>
                </a:cubicBezTo>
                <a:cubicBezTo>
                  <a:pt x="40711" y="4118"/>
                  <a:pt x="40834" y="4020"/>
                  <a:pt x="40834" y="3871"/>
                </a:cubicBezTo>
                <a:cubicBezTo>
                  <a:pt x="40834" y="3733"/>
                  <a:pt x="40721" y="3623"/>
                  <a:pt x="40586" y="3623"/>
                </a:cubicBezTo>
                <a:close/>
                <a:moveTo>
                  <a:pt x="41805" y="3623"/>
                </a:moveTo>
                <a:cubicBezTo>
                  <a:pt x="41586" y="3623"/>
                  <a:pt x="41476" y="3890"/>
                  <a:pt x="41630" y="4047"/>
                </a:cubicBezTo>
                <a:cubicBezTo>
                  <a:pt x="41680" y="4096"/>
                  <a:pt x="41742" y="4118"/>
                  <a:pt x="41802" y="4118"/>
                </a:cubicBezTo>
                <a:cubicBezTo>
                  <a:pt x="41930" y="4118"/>
                  <a:pt x="42053" y="4020"/>
                  <a:pt x="42053" y="3871"/>
                </a:cubicBezTo>
                <a:cubicBezTo>
                  <a:pt x="42053" y="3733"/>
                  <a:pt x="41943" y="3623"/>
                  <a:pt x="41805" y="3623"/>
                </a:cubicBezTo>
                <a:close/>
                <a:moveTo>
                  <a:pt x="43024" y="3623"/>
                </a:moveTo>
                <a:cubicBezTo>
                  <a:pt x="42805" y="3623"/>
                  <a:pt x="42695" y="3890"/>
                  <a:pt x="42852" y="4047"/>
                </a:cubicBezTo>
                <a:cubicBezTo>
                  <a:pt x="42901" y="4096"/>
                  <a:pt x="42962" y="4118"/>
                  <a:pt x="43022" y="4118"/>
                </a:cubicBezTo>
                <a:cubicBezTo>
                  <a:pt x="43149" y="4118"/>
                  <a:pt x="43272" y="4020"/>
                  <a:pt x="43272" y="3871"/>
                </a:cubicBezTo>
                <a:cubicBezTo>
                  <a:pt x="43272" y="3733"/>
                  <a:pt x="43162" y="3623"/>
                  <a:pt x="43024" y="3623"/>
                </a:cubicBezTo>
                <a:close/>
                <a:moveTo>
                  <a:pt x="44243" y="3623"/>
                </a:moveTo>
                <a:cubicBezTo>
                  <a:pt x="44024" y="3623"/>
                  <a:pt x="43914" y="3890"/>
                  <a:pt x="44071" y="4047"/>
                </a:cubicBezTo>
                <a:cubicBezTo>
                  <a:pt x="44120" y="4096"/>
                  <a:pt x="44181" y="4118"/>
                  <a:pt x="44241" y="4118"/>
                </a:cubicBezTo>
                <a:cubicBezTo>
                  <a:pt x="44368" y="4118"/>
                  <a:pt x="44491" y="4020"/>
                  <a:pt x="44491" y="3871"/>
                </a:cubicBezTo>
                <a:cubicBezTo>
                  <a:pt x="44491" y="3733"/>
                  <a:pt x="44381" y="3623"/>
                  <a:pt x="44243" y="3623"/>
                </a:cubicBezTo>
                <a:close/>
                <a:moveTo>
                  <a:pt x="45465" y="3623"/>
                </a:moveTo>
                <a:cubicBezTo>
                  <a:pt x="45243" y="3623"/>
                  <a:pt x="45133" y="3890"/>
                  <a:pt x="45290" y="4047"/>
                </a:cubicBezTo>
                <a:cubicBezTo>
                  <a:pt x="45339" y="4096"/>
                  <a:pt x="45400" y="4118"/>
                  <a:pt x="45461" y="4118"/>
                </a:cubicBezTo>
                <a:cubicBezTo>
                  <a:pt x="45587" y="4118"/>
                  <a:pt x="45710" y="4020"/>
                  <a:pt x="45710" y="3871"/>
                </a:cubicBezTo>
                <a:cubicBezTo>
                  <a:pt x="45710" y="3733"/>
                  <a:pt x="45600" y="3623"/>
                  <a:pt x="45465" y="3623"/>
                </a:cubicBezTo>
                <a:close/>
                <a:moveTo>
                  <a:pt x="46684" y="3623"/>
                </a:moveTo>
                <a:cubicBezTo>
                  <a:pt x="46465" y="3623"/>
                  <a:pt x="46352" y="3890"/>
                  <a:pt x="46509" y="4047"/>
                </a:cubicBezTo>
                <a:cubicBezTo>
                  <a:pt x="46559" y="4096"/>
                  <a:pt x="46621" y="4118"/>
                  <a:pt x="46681" y="4118"/>
                </a:cubicBezTo>
                <a:cubicBezTo>
                  <a:pt x="46808" y="4118"/>
                  <a:pt x="46929" y="4020"/>
                  <a:pt x="46929" y="3871"/>
                </a:cubicBezTo>
                <a:cubicBezTo>
                  <a:pt x="46929" y="3733"/>
                  <a:pt x="46819" y="3623"/>
                  <a:pt x="46684" y="3623"/>
                </a:cubicBezTo>
                <a:close/>
                <a:moveTo>
                  <a:pt x="47903" y="3623"/>
                </a:moveTo>
                <a:cubicBezTo>
                  <a:pt x="47684" y="3623"/>
                  <a:pt x="47574" y="3890"/>
                  <a:pt x="47728" y="4047"/>
                </a:cubicBezTo>
                <a:cubicBezTo>
                  <a:pt x="47778" y="4096"/>
                  <a:pt x="47840" y="4118"/>
                  <a:pt x="47901" y="4118"/>
                </a:cubicBezTo>
                <a:cubicBezTo>
                  <a:pt x="48028" y="4118"/>
                  <a:pt x="48151" y="4020"/>
                  <a:pt x="48151" y="3871"/>
                </a:cubicBezTo>
                <a:cubicBezTo>
                  <a:pt x="48151" y="3733"/>
                  <a:pt x="48038" y="3623"/>
                  <a:pt x="47903" y="3623"/>
                </a:cubicBezTo>
                <a:close/>
                <a:moveTo>
                  <a:pt x="49122" y="3623"/>
                </a:moveTo>
                <a:cubicBezTo>
                  <a:pt x="48903" y="3623"/>
                  <a:pt x="48793" y="3890"/>
                  <a:pt x="48947" y="4047"/>
                </a:cubicBezTo>
                <a:cubicBezTo>
                  <a:pt x="48997" y="4096"/>
                  <a:pt x="49059" y="4118"/>
                  <a:pt x="49120" y="4118"/>
                </a:cubicBezTo>
                <a:cubicBezTo>
                  <a:pt x="49248" y="4118"/>
                  <a:pt x="49370" y="4020"/>
                  <a:pt x="49370" y="3871"/>
                </a:cubicBezTo>
                <a:cubicBezTo>
                  <a:pt x="49370" y="3733"/>
                  <a:pt x="49257" y="3623"/>
                  <a:pt x="49122" y="3623"/>
                </a:cubicBezTo>
                <a:close/>
                <a:moveTo>
                  <a:pt x="50342" y="3623"/>
                </a:moveTo>
                <a:cubicBezTo>
                  <a:pt x="50122" y="3623"/>
                  <a:pt x="50012" y="3890"/>
                  <a:pt x="50166" y="4047"/>
                </a:cubicBezTo>
                <a:cubicBezTo>
                  <a:pt x="50216" y="4096"/>
                  <a:pt x="50278" y="4118"/>
                  <a:pt x="50339" y="4118"/>
                </a:cubicBezTo>
                <a:cubicBezTo>
                  <a:pt x="50467" y="4118"/>
                  <a:pt x="50589" y="4020"/>
                  <a:pt x="50589" y="3871"/>
                </a:cubicBezTo>
                <a:cubicBezTo>
                  <a:pt x="50589" y="3733"/>
                  <a:pt x="50479" y="3623"/>
                  <a:pt x="50342" y="3623"/>
                </a:cubicBezTo>
                <a:close/>
                <a:moveTo>
                  <a:pt x="51561" y="3623"/>
                </a:moveTo>
                <a:cubicBezTo>
                  <a:pt x="51341" y="3623"/>
                  <a:pt x="51232" y="3890"/>
                  <a:pt x="51388" y="4047"/>
                </a:cubicBezTo>
                <a:cubicBezTo>
                  <a:pt x="51438" y="4096"/>
                  <a:pt x="51499" y="4118"/>
                  <a:pt x="51559" y="4118"/>
                </a:cubicBezTo>
                <a:cubicBezTo>
                  <a:pt x="51686" y="4118"/>
                  <a:pt x="51808" y="4020"/>
                  <a:pt x="51808" y="3871"/>
                </a:cubicBezTo>
                <a:cubicBezTo>
                  <a:pt x="51808" y="3733"/>
                  <a:pt x="51698" y="3623"/>
                  <a:pt x="51561" y="3623"/>
                </a:cubicBezTo>
                <a:close/>
                <a:moveTo>
                  <a:pt x="52780" y="3623"/>
                </a:moveTo>
                <a:cubicBezTo>
                  <a:pt x="52560" y="3623"/>
                  <a:pt x="52451" y="3890"/>
                  <a:pt x="52607" y="4047"/>
                </a:cubicBezTo>
                <a:cubicBezTo>
                  <a:pt x="52657" y="4096"/>
                  <a:pt x="52718" y="4118"/>
                  <a:pt x="52778" y="4118"/>
                </a:cubicBezTo>
                <a:cubicBezTo>
                  <a:pt x="52905" y="4118"/>
                  <a:pt x="53027" y="4020"/>
                  <a:pt x="53027" y="3871"/>
                </a:cubicBezTo>
                <a:cubicBezTo>
                  <a:pt x="53027" y="3733"/>
                  <a:pt x="52917" y="3623"/>
                  <a:pt x="52780" y="3623"/>
                </a:cubicBezTo>
                <a:close/>
                <a:moveTo>
                  <a:pt x="54002" y="3623"/>
                </a:moveTo>
                <a:cubicBezTo>
                  <a:pt x="53779" y="3623"/>
                  <a:pt x="53670" y="3890"/>
                  <a:pt x="53826" y="4047"/>
                </a:cubicBezTo>
                <a:cubicBezTo>
                  <a:pt x="53876" y="4096"/>
                  <a:pt x="53937" y="4118"/>
                  <a:pt x="53997" y="4118"/>
                </a:cubicBezTo>
                <a:cubicBezTo>
                  <a:pt x="54124" y="4118"/>
                  <a:pt x="54246" y="4020"/>
                  <a:pt x="54246" y="3871"/>
                </a:cubicBezTo>
                <a:cubicBezTo>
                  <a:pt x="54246" y="3733"/>
                  <a:pt x="54137" y="3623"/>
                  <a:pt x="54002" y="3623"/>
                </a:cubicBezTo>
                <a:close/>
                <a:moveTo>
                  <a:pt x="50342" y="4843"/>
                </a:moveTo>
                <a:cubicBezTo>
                  <a:pt x="50311" y="4843"/>
                  <a:pt x="50280" y="4849"/>
                  <a:pt x="50251" y="4861"/>
                </a:cubicBezTo>
                <a:lnTo>
                  <a:pt x="50432" y="4861"/>
                </a:lnTo>
                <a:cubicBezTo>
                  <a:pt x="50403" y="4849"/>
                  <a:pt x="50372" y="4843"/>
                  <a:pt x="50342" y="4843"/>
                </a:cubicBezTo>
                <a:close/>
                <a:moveTo>
                  <a:pt x="49122" y="4843"/>
                </a:moveTo>
                <a:cubicBezTo>
                  <a:pt x="49013" y="4843"/>
                  <a:pt x="48916" y="4918"/>
                  <a:pt x="48884" y="5024"/>
                </a:cubicBezTo>
                <a:cubicBezTo>
                  <a:pt x="49028" y="4990"/>
                  <a:pt x="49173" y="4962"/>
                  <a:pt x="49317" y="4940"/>
                </a:cubicBezTo>
                <a:cubicBezTo>
                  <a:pt x="49270" y="4880"/>
                  <a:pt x="49198" y="4843"/>
                  <a:pt x="49122" y="4843"/>
                </a:cubicBezTo>
                <a:close/>
                <a:moveTo>
                  <a:pt x="51561" y="4843"/>
                </a:moveTo>
                <a:cubicBezTo>
                  <a:pt x="51482" y="4843"/>
                  <a:pt x="51410" y="4880"/>
                  <a:pt x="51363" y="4943"/>
                </a:cubicBezTo>
                <a:cubicBezTo>
                  <a:pt x="51510" y="4968"/>
                  <a:pt x="51658" y="4996"/>
                  <a:pt x="51802" y="5031"/>
                </a:cubicBezTo>
                <a:cubicBezTo>
                  <a:pt x="51774" y="4921"/>
                  <a:pt x="51677" y="4843"/>
                  <a:pt x="51561" y="4843"/>
                </a:cubicBezTo>
                <a:close/>
                <a:moveTo>
                  <a:pt x="2780" y="4843"/>
                </a:moveTo>
                <a:cubicBezTo>
                  <a:pt x="2560" y="4843"/>
                  <a:pt x="2451" y="5109"/>
                  <a:pt x="2607" y="5266"/>
                </a:cubicBezTo>
                <a:cubicBezTo>
                  <a:pt x="2657" y="5315"/>
                  <a:pt x="2718" y="5337"/>
                  <a:pt x="2778" y="5337"/>
                </a:cubicBezTo>
                <a:cubicBezTo>
                  <a:pt x="2905" y="5337"/>
                  <a:pt x="3027" y="5239"/>
                  <a:pt x="3027" y="5090"/>
                </a:cubicBezTo>
                <a:cubicBezTo>
                  <a:pt x="3027" y="4955"/>
                  <a:pt x="2918" y="4843"/>
                  <a:pt x="2780" y="4843"/>
                </a:cubicBezTo>
                <a:close/>
                <a:moveTo>
                  <a:pt x="4002" y="4843"/>
                </a:moveTo>
                <a:cubicBezTo>
                  <a:pt x="3779" y="4843"/>
                  <a:pt x="3670" y="5109"/>
                  <a:pt x="3826" y="5266"/>
                </a:cubicBezTo>
                <a:cubicBezTo>
                  <a:pt x="3876" y="5315"/>
                  <a:pt x="3937" y="5337"/>
                  <a:pt x="3997" y="5337"/>
                </a:cubicBezTo>
                <a:cubicBezTo>
                  <a:pt x="4124" y="5337"/>
                  <a:pt x="4246" y="5239"/>
                  <a:pt x="4246" y="5090"/>
                </a:cubicBezTo>
                <a:cubicBezTo>
                  <a:pt x="4246" y="4955"/>
                  <a:pt x="4137" y="4843"/>
                  <a:pt x="4002" y="4843"/>
                </a:cubicBezTo>
                <a:close/>
                <a:moveTo>
                  <a:pt x="5221" y="4843"/>
                </a:moveTo>
                <a:cubicBezTo>
                  <a:pt x="5002" y="4843"/>
                  <a:pt x="4889" y="5109"/>
                  <a:pt x="5045" y="5266"/>
                </a:cubicBezTo>
                <a:cubicBezTo>
                  <a:pt x="5096" y="5315"/>
                  <a:pt x="5158" y="5337"/>
                  <a:pt x="5218" y="5337"/>
                </a:cubicBezTo>
                <a:cubicBezTo>
                  <a:pt x="5346" y="5337"/>
                  <a:pt x="5469" y="5239"/>
                  <a:pt x="5469" y="5090"/>
                </a:cubicBezTo>
                <a:cubicBezTo>
                  <a:pt x="5465" y="4955"/>
                  <a:pt x="5356" y="4843"/>
                  <a:pt x="5221" y="4843"/>
                </a:cubicBezTo>
                <a:close/>
                <a:moveTo>
                  <a:pt x="6440" y="4843"/>
                </a:moveTo>
                <a:cubicBezTo>
                  <a:pt x="6221" y="4843"/>
                  <a:pt x="6111" y="5109"/>
                  <a:pt x="6264" y="5266"/>
                </a:cubicBezTo>
                <a:cubicBezTo>
                  <a:pt x="6315" y="5315"/>
                  <a:pt x="6377" y="5337"/>
                  <a:pt x="6437" y="5337"/>
                </a:cubicBezTo>
                <a:cubicBezTo>
                  <a:pt x="6565" y="5337"/>
                  <a:pt x="6688" y="5239"/>
                  <a:pt x="6688" y="5090"/>
                </a:cubicBezTo>
                <a:cubicBezTo>
                  <a:pt x="6688" y="4955"/>
                  <a:pt x="6575" y="4843"/>
                  <a:pt x="6440" y="4843"/>
                </a:cubicBezTo>
                <a:close/>
                <a:moveTo>
                  <a:pt x="7659" y="4843"/>
                </a:moveTo>
                <a:cubicBezTo>
                  <a:pt x="7440" y="4843"/>
                  <a:pt x="7330" y="5109"/>
                  <a:pt x="7484" y="5266"/>
                </a:cubicBezTo>
                <a:cubicBezTo>
                  <a:pt x="7534" y="5315"/>
                  <a:pt x="7596" y="5337"/>
                  <a:pt x="7656" y="5337"/>
                </a:cubicBezTo>
                <a:cubicBezTo>
                  <a:pt x="7784" y="5337"/>
                  <a:pt x="7907" y="5239"/>
                  <a:pt x="7907" y="5090"/>
                </a:cubicBezTo>
                <a:cubicBezTo>
                  <a:pt x="7907" y="4955"/>
                  <a:pt x="7797" y="4843"/>
                  <a:pt x="7659" y="4843"/>
                </a:cubicBezTo>
                <a:close/>
                <a:moveTo>
                  <a:pt x="8878" y="4843"/>
                </a:moveTo>
                <a:cubicBezTo>
                  <a:pt x="8659" y="4843"/>
                  <a:pt x="8549" y="5109"/>
                  <a:pt x="8706" y="5266"/>
                </a:cubicBezTo>
                <a:cubicBezTo>
                  <a:pt x="8755" y="5315"/>
                  <a:pt x="8816" y="5337"/>
                  <a:pt x="8876" y="5337"/>
                </a:cubicBezTo>
                <a:cubicBezTo>
                  <a:pt x="9003" y="5337"/>
                  <a:pt x="9126" y="5239"/>
                  <a:pt x="9126" y="5090"/>
                </a:cubicBezTo>
                <a:cubicBezTo>
                  <a:pt x="9126" y="4955"/>
                  <a:pt x="9016" y="4843"/>
                  <a:pt x="8878" y="4843"/>
                </a:cubicBezTo>
                <a:close/>
                <a:moveTo>
                  <a:pt x="10097" y="4843"/>
                </a:moveTo>
                <a:cubicBezTo>
                  <a:pt x="9878" y="4843"/>
                  <a:pt x="9768" y="5109"/>
                  <a:pt x="9925" y="5266"/>
                </a:cubicBezTo>
                <a:cubicBezTo>
                  <a:pt x="9974" y="5315"/>
                  <a:pt x="10035" y="5337"/>
                  <a:pt x="10095" y="5337"/>
                </a:cubicBezTo>
                <a:cubicBezTo>
                  <a:pt x="10222" y="5337"/>
                  <a:pt x="10345" y="5239"/>
                  <a:pt x="10345" y="5090"/>
                </a:cubicBezTo>
                <a:cubicBezTo>
                  <a:pt x="10345" y="4955"/>
                  <a:pt x="10235" y="4843"/>
                  <a:pt x="10097" y="4843"/>
                </a:cubicBezTo>
                <a:close/>
                <a:moveTo>
                  <a:pt x="11319" y="4843"/>
                </a:moveTo>
                <a:cubicBezTo>
                  <a:pt x="11097" y="4843"/>
                  <a:pt x="10987" y="5109"/>
                  <a:pt x="11144" y="5266"/>
                </a:cubicBezTo>
                <a:cubicBezTo>
                  <a:pt x="11193" y="5315"/>
                  <a:pt x="11254" y="5337"/>
                  <a:pt x="11315" y="5337"/>
                </a:cubicBezTo>
                <a:cubicBezTo>
                  <a:pt x="11441" y="5337"/>
                  <a:pt x="11564" y="5239"/>
                  <a:pt x="11564" y="5090"/>
                </a:cubicBezTo>
                <a:cubicBezTo>
                  <a:pt x="11564" y="4955"/>
                  <a:pt x="11454" y="4843"/>
                  <a:pt x="11319" y="4843"/>
                </a:cubicBezTo>
                <a:close/>
                <a:moveTo>
                  <a:pt x="12538" y="4843"/>
                </a:moveTo>
                <a:cubicBezTo>
                  <a:pt x="12316" y="4843"/>
                  <a:pt x="12206" y="5109"/>
                  <a:pt x="12363" y="5266"/>
                </a:cubicBezTo>
                <a:cubicBezTo>
                  <a:pt x="12413" y="5315"/>
                  <a:pt x="12475" y="5337"/>
                  <a:pt x="12535" y="5337"/>
                </a:cubicBezTo>
                <a:cubicBezTo>
                  <a:pt x="12662" y="5337"/>
                  <a:pt x="12783" y="5239"/>
                  <a:pt x="12783" y="5090"/>
                </a:cubicBezTo>
                <a:cubicBezTo>
                  <a:pt x="12783" y="4955"/>
                  <a:pt x="12673" y="4843"/>
                  <a:pt x="12538" y="4843"/>
                </a:cubicBezTo>
                <a:close/>
                <a:moveTo>
                  <a:pt x="13757" y="4843"/>
                </a:moveTo>
                <a:cubicBezTo>
                  <a:pt x="13538" y="4843"/>
                  <a:pt x="13425" y="5109"/>
                  <a:pt x="13582" y="5266"/>
                </a:cubicBezTo>
                <a:cubicBezTo>
                  <a:pt x="13632" y="5315"/>
                  <a:pt x="13694" y="5337"/>
                  <a:pt x="13755" y="5337"/>
                </a:cubicBezTo>
                <a:cubicBezTo>
                  <a:pt x="13883" y="5337"/>
                  <a:pt x="14005" y="5239"/>
                  <a:pt x="14005" y="5090"/>
                </a:cubicBezTo>
                <a:cubicBezTo>
                  <a:pt x="14005" y="4955"/>
                  <a:pt x="13892" y="4843"/>
                  <a:pt x="13757" y="4843"/>
                </a:cubicBezTo>
                <a:close/>
                <a:moveTo>
                  <a:pt x="14976" y="4843"/>
                </a:moveTo>
                <a:cubicBezTo>
                  <a:pt x="14757" y="4843"/>
                  <a:pt x="14647" y="5109"/>
                  <a:pt x="14801" y="5266"/>
                </a:cubicBezTo>
                <a:cubicBezTo>
                  <a:pt x="14851" y="5315"/>
                  <a:pt x="14913" y="5337"/>
                  <a:pt x="14974" y="5337"/>
                </a:cubicBezTo>
                <a:cubicBezTo>
                  <a:pt x="15102" y="5337"/>
                  <a:pt x="15224" y="5239"/>
                  <a:pt x="15224" y="5090"/>
                </a:cubicBezTo>
                <a:cubicBezTo>
                  <a:pt x="15224" y="4955"/>
                  <a:pt x="15111" y="4843"/>
                  <a:pt x="14976" y="4843"/>
                </a:cubicBezTo>
                <a:close/>
                <a:moveTo>
                  <a:pt x="16196" y="4843"/>
                </a:moveTo>
                <a:cubicBezTo>
                  <a:pt x="15976" y="4843"/>
                  <a:pt x="15866" y="5109"/>
                  <a:pt x="16020" y="5266"/>
                </a:cubicBezTo>
                <a:cubicBezTo>
                  <a:pt x="16070" y="5315"/>
                  <a:pt x="16132" y="5337"/>
                  <a:pt x="16193" y="5337"/>
                </a:cubicBezTo>
                <a:cubicBezTo>
                  <a:pt x="16321" y="5337"/>
                  <a:pt x="16443" y="5239"/>
                  <a:pt x="16443" y="5090"/>
                </a:cubicBezTo>
                <a:cubicBezTo>
                  <a:pt x="16443" y="4955"/>
                  <a:pt x="16333" y="4843"/>
                  <a:pt x="16196" y="4843"/>
                </a:cubicBezTo>
                <a:close/>
                <a:moveTo>
                  <a:pt x="17415" y="4843"/>
                </a:moveTo>
                <a:cubicBezTo>
                  <a:pt x="17195" y="4843"/>
                  <a:pt x="17086" y="5109"/>
                  <a:pt x="17242" y="5266"/>
                </a:cubicBezTo>
                <a:cubicBezTo>
                  <a:pt x="17292" y="5315"/>
                  <a:pt x="17353" y="5337"/>
                  <a:pt x="17413" y="5337"/>
                </a:cubicBezTo>
                <a:cubicBezTo>
                  <a:pt x="17540" y="5337"/>
                  <a:pt x="17662" y="5239"/>
                  <a:pt x="17662" y="5090"/>
                </a:cubicBezTo>
                <a:cubicBezTo>
                  <a:pt x="17662" y="4955"/>
                  <a:pt x="17552" y="4843"/>
                  <a:pt x="17415" y="4843"/>
                </a:cubicBezTo>
                <a:close/>
                <a:moveTo>
                  <a:pt x="18634" y="4843"/>
                </a:moveTo>
                <a:cubicBezTo>
                  <a:pt x="18414" y="4843"/>
                  <a:pt x="18305" y="5109"/>
                  <a:pt x="18461" y="5266"/>
                </a:cubicBezTo>
                <a:cubicBezTo>
                  <a:pt x="18511" y="5315"/>
                  <a:pt x="18572" y="5337"/>
                  <a:pt x="18632" y="5337"/>
                </a:cubicBezTo>
                <a:cubicBezTo>
                  <a:pt x="18759" y="5337"/>
                  <a:pt x="18881" y="5239"/>
                  <a:pt x="18881" y="5090"/>
                </a:cubicBezTo>
                <a:cubicBezTo>
                  <a:pt x="18881" y="4955"/>
                  <a:pt x="18772" y="4843"/>
                  <a:pt x="18634" y="4843"/>
                </a:cubicBezTo>
                <a:close/>
                <a:moveTo>
                  <a:pt x="19856" y="4843"/>
                </a:moveTo>
                <a:cubicBezTo>
                  <a:pt x="19633" y="4843"/>
                  <a:pt x="19524" y="5109"/>
                  <a:pt x="19680" y="5266"/>
                </a:cubicBezTo>
                <a:cubicBezTo>
                  <a:pt x="19730" y="5315"/>
                  <a:pt x="19791" y="5337"/>
                  <a:pt x="19851" y="5337"/>
                </a:cubicBezTo>
                <a:cubicBezTo>
                  <a:pt x="19978" y="5337"/>
                  <a:pt x="20100" y="5239"/>
                  <a:pt x="20100" y="5090"/>
                </a:cubicBezTo>
                <a:cubicBezTo>
                  <a:pt x="20100" y="4955"/>
                  <a:pt x="19991" y="4843"/>
                  <a:pt x="19856" y="4843"/>
                </a:cubicBezTo>
                <a:close/>
                <a:moveTo>
                  <a:pt x="21075" y="4843"/>
                </a:moveTo>
                <a:cubicBezTo>
                  <a:pt x="20852" y="4843"/>
                  <a:pt x="20743" y="5109"/>
                  <a:pt x="20899" y="5266"/>
                </a:cubicBezTo>
                <a:cubicBezTo>
                  <a:pt x="20950" y="5315"/>
                  <a:pt x="21011" y="5337"/>
                  <a:pt x="21071" y="5337"/>
                </a:cubicBezTo>
                <a:cubicBezTo>
                  <a:pt x="21198" y="5337"/>
                  <a:pt x="21319" y="5239"/>
                  <a:pt x="21319" y="5090"/>
                </a:cubicBezTo>
                <a:cubicBezTo>
                  <a:pt x="21319" y="4955"/>
                  <a:pt x="21210" y="4843"/>
                  <a:pt x="21075" y="4843"/>
                </a:cubicBezTo>
                <a:close/>
                <a:moveTo>
                  <a:pt x="22294" y="4843"/>
                </a:moveTo>
                <a:cubicBezTo>
                  <a:pt x="22075" y="4843"/>
                  <a:pt x="21965" y="5109"/>
                  <a:pt x="22118" y="5266"/>
                </a:cubicBezTo>
                <a:cubicBezTo>
                  <a:pt x="22169" y="5315"/>
                  <a:pt x="22231" y="5337"/>
                  <a:pt x="22291" y="5337"/>
                </a:cubicBezTo>
                <a:cubicBezTo>
                  <a:pt x="22419" y="5337"/>
                  <a:pt x="22541" y="5239"/>
                  <a:pt x="22541" y="5090"/>
                </a:cubicBezTo>
                <a:cubicBezTo>
                  <a:pt x="22541" y="4955"/>
                  <a:pt x="22429" y="4843"/>
                  <a:pt x="22294" y="4843"/>
                </a:cubicBezTo>
                <a:close/>
                <a:moveTo>
                  <a:pt x="23513" y="4843"/>
                </a:moveTo>
                <a:cubicBezTo>
                  <a:pt x="23294" y="4843"/>
                  <a:pt x="23184" y="5109"/>
                  <a:pt x="23337" y="5266"/>
                </a:cubicBezTo>
                <a:cubicBezTo>
                  <a:pt x="23388" y="5315"/>
                  <a:pt x="23450" y="5337"/>
                  <a:pt x="23510" y="5337"/>
                </a:cubicBezTo>
                <a:cubicBezTo>
                  <a:pt x="23638" y="5337"/>
                  <a:pt x="23761" y="5239"/>
                  <a:pt x="23761" y="5090"/>
                </a:cubicBezTo>
                <a:cubicBezTo>
                  <a:pt x="23761" y="4955"/>
                  <a:pt x="23648" y="4843"/>
                  <a:pt x="23513" y="4843"/>
                </a:cubicBezTo>
                <a:close/>
                <a:moveTo>
                  <a:pt x="24732" y="4843"/>
                </a:moveTo>
                <a:cubicBezTo>
                  <a:pt x="24513" y="4843"/>
                  <a:pt x="24403" y="5109"/>
                  <a:pt x="24557" y="5266"/>
                </a:cubicBezTo>
                <a:cubicBezTo>
                  <a:pt x="24607" y="5315"/>
                  <a:pt x="24669" y="5337"/>
                  <a:pt x="24729" y="5337"/>
                </a:cubicBezTo>
                <a:cubicBezTo>
                  <a:pt x="24857" y="5337"/>
                  <a:pt x="24980" y="5239"/>
                  <a:pt x="24980" y="5090"/>
                </a:cubicBezTo>
                <a:cubicBezTo>
                  <a:pt x="24980" y="4955"/>
                  <a:pt x="24870" y="4843"/>
                  <a:pt x="24732" y="4843"/>
                </a:cubicBezTo>
                <a:close/>
                <a:moveTo>
                  <a:pt x="25951" y="4843"/>
                </a:moveTo>
                <a:cubicBezTo>
                  <a:pt x="25732" y="4843"/>
                  <a:pt x="25622" y="5109"/>
                  <a:pt x="25779" y="5266"/>
                </a:cubicBezTo>
                <a:cubicBezTo>
                  <a:pt x="25828" y="5315"/>
                  <a:pt x="25889" y="5337"/>
                  <a:pt x="25949" y="5337"/>
                </a:cubicBezTo>
                <a:cubicBezTo>
                  <a:pt x="26076" y="5337"/>
                  <a:pt x="26199" y="5239"/>
                  <a:pt x="26199" y="5090"/>
                </a:cubicBezTo>
                <a:cubicBezTo>
                  <a:pt x="26199" y="4955"/>
                  <a:pt x="26089" y="4843"/>
                  <a:pt x="25951" y="4843"/>
                </a:cubicBezTo>
                <a:close/>
                <a:moveTo>
                  <a:pt x="27170" y="4843"/>
                </a:moveTo>
                <a:cubicBezTo>
                  <a:pt x="26951" y="4843"/>
                  <a:pt x="26841" y="5109"/>
                  <a:pt x="26998" y="5266"/>
                </a:cubicBezTo>
                <a:cubicBezTo>
                  <a:pt x="27047" y="5315"/>
                  <a:pt x="27108" y="5337"/>
                  <a:pt x="27168" y="5337"/>
                </a:cubicBezTo>
                <a:cubicBezTo>
                  <a:pt x="27295" y="5337"/>
                  <a:pt x="27418" y="5239"/>
                  <a:pt x="27418" y="5090"/>
                </a:cubicBezTo>
                <a:cubicBezTo>
                  <a:pt x="27418" y="4955"/>
                  <a:pt x="27308" y="4843"/>
                  <a:pt x="27170" y="4843"/>
                </a:cubicBezTo>
                <a:close/>
                <a:moveTo>
                  <a:pt x="28392" y="4843"/>
                </a:moveTo>
                <a:cubicBezTo>
                  <a:pt x="28170" y="4843"/>
                  <a:pt x="28060" y="5109"/>
                  <a:pt x="28217" y="5266"/>
                </a:cubicBezTo>
                <a:cubicBezTo>
                  <a:pt x="28266" y="5315"/>
                  <a:pt x="28327" y="5337"/>
                  <a:pt x="28388" y="5337"/>
                </a:cubicBezTo>
                <a:cubicBezTo>
                  <a:pt x="28514" y="5337"/>
                  <a:pt x="28637" y="5239"/>
                  <a:pt x="28637" y="5090"/>
                </a:cubicBezTo>
                <a:cubicBezTo>
                  <a:pt x="28637" y="4955"/>
                  <a:pt x="28527" y="4843"/>
                  <a:pt x="28392" y="4843"/>
                </a:cubicBezTo>
                <a:close/>
                <a:moveTo>
                  <a:pt x="29611" y="4843"/>
                </a:moveTo>
                <a:cubicBezTo>
                  <a:pt x="29389" y="4843"/>
                  <a:pt x="29279" y="5109"/>
                  <a:pt x="29436" y="5266"/>
                </a:cubicBezTo>
                <a:cubicBezTo>
                  <a:pt x="29486" y="5315"/>
                  <a:pt x="29548" y="5337"/>
                  <a:pt x="29608" y="5337"/>
                </a:cubicBezTo>
                <a:cubicBezTo>
                  <a:pt x="29735" y="5337"/>
                  <a:pt x="29856" y="5239"/>
                  <a:pt x="29856" y="5090"/>
                </a:cubicBezTo>
                <a:cubicBezTo>
                  <a:pt x="29856" y="4955"/>
                  <a:pt x="29746" y="4843"/>
                  <a:pt x="29611" y="4843"/>
                </a:cubicBezTo>
                <a:close/>
                <a:moveTo>
                  <a:pt x="30830" y="4843"/>
                </a:moveTo>
                <a:cubicBezTo>
                  <a:pt x="30611" y="4843"/>
                  <a:pt x="30501" y="5109"/>
                  <a:pt x="30655" y="5266"/>
                </a:cubicBezTo>
                <a:cubicBezTo>
                  <a:pt x="30705" y="5315"/>
                  <a:pt x="30767" y="5337"/>
                  <a:pt x="30828" y="5337"/>
                </a:cubicBezTo>
                <a:cubicBezTo>
                  <a:pt x="30955" y="5337"/>
                  <a:pt x="31078" y="5239"/>
                  <a:pt x="31078" y="5090"/>
                </a:cubicBezTo>
                <a:cubicBezTo>
                  <a:pt x="31078" y="4955"/>
                  <a:pt x="30965" y="4843"/>
                  <a:pt x="30830" y="4843"/>
                </a:cubicBezTo>
                <a:close/>
                <a:moveTo>
                  <a:pt x="32049" y="4843"/>
                </a:moveTo>
                <a:cubicBezTo>
                  <a:pt x="31830" y="4843"/>
                  <a:pt x="31720" y="5109"/>
                  <a:pt x="31874" y="5266"/>
                </a:cubicBezTo>
                <a:cubicBezTo>
                  <a:pt x="31924" y="5315"/>
                  <a:pt x="31986" y="5337"/>
                  <a:pt x="32047" y="5337"/>
                </a:cubicBezTo>
                <a:cubicBezTo>
                  <a:pt x="32175" y="5337"/>
                  <a:pt x="32297" y="5239"/>
                  <a:pt x="32297" y="5090"/>
                </a:cubicBezTo>
                <a:cubicBezTo>
                  <a:pt x="32297" y="4955"/>
                  <a:pt x="32184" y="4843"/>
                  <a:pt x="32049" y="4843"/>
                </a:cubicBezTo>
                <a:close/>
                <a:moveTo>
                  <a:pt x="33269" y="4843"/>
                </a:moveTo>
                <a:cubicBezTo>
                  <a:pt x="33049" y="4843"/>
                  <a:pt x="32939" y="5109"/>
                  <a:pt x="33093" y="5266"/>
                </a:cubicBezTo>
                <a:cubicBezTo>
                  <a:pt x="33143" y="5315"/>
                  <a:pt x="33205" y="5337"/>
                  <a:pt x="33266" y="5337"/>
                </a:cubicBezTo>
                <a:cubicBezTo>
                  <a:pt x="33394" y="5337"/>
                  <a:pt x="33516" y="5239"/>
                  <a:pt x="33516" y="5090"/>
                </a:cubicBezTo>
                <a:cubicBezTo>
                  <a:pt x="33516" y="4955"/>
                  <a:pt x="33406" y="4843"/>
                  <a:pt x="33269" y="4843"/>
                </a:cubicBezTo>
                <a:close/>
                <a:moveTo>
                  <a:pt x="34488" y="4843"/>
                </a:moveTo>
                <a:cubicBezTo>
                  <a:pt x="34268" y="4843"/>
                  <a:pt x="34159" y="5109"/>
                  <a:pt x="34315" y="5266"/>
                </a:cubicBezTo>
                <a:cubicBezTo>
                  <a:pt x="34365" y="5315"/>
                  <a:pt x="34426" y="5337"/>
                  <a:pt x="34486" y="5337"/>
                </a:cubicBezTo>
                <a:cubicBezTo>
                  <a:pt x="34613" y="5337"/>
                  <a:pt x="34735" y="5239"/>
                  <a:pt x="34735" y="5090"/>
                </a:cubicBezTo>
                <a:cubicBezTo>
                  <a:pt x="34735" y="4955"/>
                  <a:pt x="34625" y="4843"/>
                  <a:pt x="34488" y="4843"/>
                </a:cubicBezTo>
                <a:close/>
                <a:moveTo>
                  <a:pt x="35707" y="4843"/>
                </a:moveTo>
                <a:cubicBezTo>
                  <a:pt x="35487" y="4843"/>
                  <a:pt x="35378" y="5109"/>
                  <a:pt x="35534" y="5266"/>
                </a:cubicBezTo>
                <a:cubicBezTo>
                  <a:pt x="35584" y="5315"/>
                  <a:pt x="35645" y="5337"/>
                  <a:pt x="35705" y="5337"/>
                </a:cubicBezTo>
                <a:cubicBezTo>
                  <a:pt x="35832" y="5337"/>
                  <a:pt x="35954" y="5239"/>
                  <a:pt x="35954" y="5090"/>
                </a:cubicBezTo>
                <a:cubicBezTo>
                  <a:pt x="35954" y="4955"/>
                  <a:pt x="35845" y="4843"/>
                  <a:pt x="35707" y="4843"/>
                </a:cubicBezTo>
                <a:close/>
                <a:moveTo>
                  <a:pt x="36929" y="4843"/>
                </a:moveTo>
                <a:cubicBezTo>
                  <a:pt x="36706" y="4843"/>
                  <a:pt x="36597" y="5109"/>
                  <a:pt x="36753" y="5266"/>
                </a:cubicBezTo>
                <a:cubicBezTo>
                  <a:pt x="36803" y="5315"/>
                  <a:pt x="36864" y="5337"/>
                  <a:pt x="36924" y="5337"/>
                </a:cubicBezTo>
                <a:cubicBezTo>
                  <a:pt x="37051" y="5337"/>
                  <a:pt x="37173" y="5239"/>
                  <a:pt x="37173" y="5090"/>
                </a:cubicBezTo>
                <a:cubicBezTo>
                  <a:pt x="37173" y="4955"/>
                  <a:pt x="37064" y="4843"/>
                  <a:pt x="36929" y="4843"/>
                </a:cubicBezTo>
                <a:close/>
                <a:moveTo>
                  <a:pt x="38148" y="4843"/>
                </a:moveTo>
                <a:cubicBezTo>
                  <a:pt x="37928" y="4843"/>
                  <a:pt x="37816" y="5109"/>
                  <a:pt x="37972" y="5266"/>
                </a:cubicBezTo>
                <a:cubicBezTo>
                  <a:pt x="38023" y="5315"/>
                  <a:pt x="38084" y="5337"/>
                  <a:pt x="38144" y="5337"/>
                </a:cubicBezTo>
                <a:cubicBezTo>
                  <a:pt x="38271" y="5337"/>
                  <a:pt x="38392" y="5239"/>
                  <a:pt x="38392" y="5090"/>
                </a:cubicBezTo>
                <a:cubicBezTo>
                  <a:pt x="38392" y="4955"/>
                  <a:pt x="38283" y="4843"/>
                  <a:pt x="38148" y="4843"/>
                </a:cubicBezTo>
                <a:close/>
                <a:moveTo>
                  <a:pt x="39367" y="4843"/>
                </a:moveTo>
                <a:cubicBezTo>
                  <a:pt x="39148" y="4843"/>
                  <a:pt x="39038" y="5109"/>
                  <a:pt x="39191" y="5266"/>
                </a:cubicBezTo>
                <a:cubicBezTo>
                  <a:pt x="39242" y="5315"/>
                  <a:pt x="39304" y="5337"/>
                  <a:pt x="39364" y="5337"/>
                </a:cubicBezTo>
                <a:cubicBezTo>
                  <a:pt x="39492" y="5337"/>
                  <a:pt x="39614" y="5239"/>
                  <a:pt x="39614" y="5090"/>
                </a:cubicBezTo>
                <a:cubicBezTo>
                  <a:pt x="39614" y="4955"/>
                  <a:pt x="39502" y="4843"/>
                  <a:pt x="39367" y="4843"/>
                </a:cubicBezTo>
                <a:close/>
                <a:moveTo>
                  <a:pt x="40586" y="4843"/>
                </a:moveTo>
                <a:cubicBezTo>
                  <a:pt x="40367" y="4843"/>
                  <a:pt x="40257" y="5109"/>
                  <a:pt x="40410" y="5266"/>
                </a:cubicBezTo>
                <a:cubicBezTo>
                  <a:pt x="40461" y="5315"/>
                  <a:pt x="40523" y="5337"/>
                  <a:pt x="40583" y="5337"/>
                </a:cubicBezTo>
                <a:cubicBezTo>
                  <a:pt x="40711" y="5337"/>
                  <a:pt x="40834" y="5239"/>
                  <a:pt x="40834" y="5090"/>
                </a:cubicBezTo>
                <a:cubicBezTo>
                  <a:pt x="40834" y="4955"/>
                  <a:pt x="40721" y="4843"/>
                  <a:pt x="40586" y="4843"/>
                </a:cubicBezTo>
                <a:close/>
                <a:moveTo>
                  <a:pt x="41805" y="4843"/>
                </a:moveTo>
                <a:cubicBezTo>
                  <a:pt x="41586" y="4843"/>
                  <a:pt x="41476" y="5109"/>
                  <a:pt x="41630" y="5266"/>
                </a:cubicBezTo>
                <a:cubicBezTo>
                  <a:pt x="41680" y="5315"/>
                  <a:pt x="41742" y="5337"/>
                  <a:pt x="41802" y="5337"/>
                </a:cubicBezTo>
                <a:cubicBezTo>
                  <a:pt x="41930" y="5337"/>
                  <a:pt x="42053" y="5239"/>
                  <a:pt x="42053" y="5090"/>
                </a:cubicBezTo>
                <a:cubicBezTo>
                  <a:pt x="42053" y="4955"/>
                  <a:pt x="41943" y="4843"/>
                  <a:pt x="41805" y="4843"/>
                </a:cubicBezTo>
                <a:close/>
                <a:moveTo>
                  <a:pt x="43024" y="4843"/>
                </a:moveTo>
                <a:cubicBezTo>
                  <a:pt x="42805" y="4843"/>
                  <a:pt x="42695" y="5109"/>
                  <a:pt x="42852" y="5266"/>
                </a:cubicBezTo>
                <a:cubicBezTo>
                  <a:pt x="42901" y="5315"/>
                  <a:pt x="42962" y="5337"/>
                  <a:pt x="43022" y="5337"/>
                </a:cubicBezTo>
                <a:cubicBezTo>
                  <a:pt x="43149" y="5337"/>
                  <a:pt x="43272" y="5239"/>
                  <a:pt x="43272" y="5090"/>
                </a:cubicBezTo>
                <a:cubicBezTo>
                  <a:pt x="43272" y="4955"/>
                  <a:pt x="43162" y="4843"/>
                  <a:pt x="43024" y="4843"/>
                </a:cubicBezTo>
                <a:close/>
                <a:moveTo>
                  <a:pt x="44243" y="4843"/>
                </a:moveTo>
                <a:cubicBezTo>
                  <a:pt x="44024" y="4843"/>
                  <a:pt x="43914" y="5109"/>
                  <a:pt x="44071" y="5266"/>
                </a:cubicBezTo>
                <a:cubicBezTo>
                  <a:pt x="44120" y="5315"/>
                  <a:pt x="44181" y="5337"/>
                  <a:pt x="44241" y="5337"/>
                </a:cubicBezTo>
                <a:cubicBezTo>
                  <a:pt x="44368" y="5337"/>
                  <a:pt x="44491" y="5239"/>
                  <a:pt x="44491" y="5090"/>
                </a:cubicBezTo>
                <a:cubicBezTo>
                  <a:pt x="44491" y="4955"/>
                  <a:pt x="44381" y="4843"/>
                  <a:pt x="44243" y="4843"/>
                </a:cubicBezTo>
                <a:close/>
                <a:moveTo>
                  <a:pt x="45465" y="4843"/>
                </a:moveTo>
                <a:cubicBezTo>
                  <a:pt x="45243" y="4843"/>
                  <a:pt x="45133" y="5109"/>
                  <a:pt x="45290" y="5266"/>
                </a:cubicBezTo>
                <a:cubicBezTo>
                  <a:pt x="45339" y="5315"/>
                  <a:pt x="45400" y="5337"/>
                  <a:pt x="45461" y="5337"/>
                </a:cubicBezTo>
                <a:cubicBezTo>
                  <a:pt x="45587" y="5337"/>
                  <a:pt x="45710" y="5239"/>
                  <a:pt x="45710" y="5090"/>
                </a:cubicBezTo>
                <a:cubicBezTo>
                  <a:pt x="45710" y="4955"/>
                  <a:pt x="45600" y="4843"/>
                  <a:pt x="45465" y="4843"/>
                </a:cubicBezTo>
                <a:close/>
                <a:moveTo>
                  <a:pt x="46684" y="4843"/>
                </a:moveTo>
                <a:cubicBezTo>
                  <a:pt x="46465" y="4843"/>
                  <a:pt x="46352" y="5109"/>
                  <a:pt x="46509" y="5266"/>
                </a:cubicBezTo>
                <a:cubicBezTo>
                  <a:pt x="46559" y="5315"/>
                  <a:pt x="46621" y="5337"/>
                  <a:pt x="46681" y="5337"/>
                </a:cubicBezTo>
                <a:cubicBezTo>
                  <a:pt x="46808" y="5337"/>
                  <a:pt x="46929" y="5239"/>
                  <a:pt x="46929" y="5090"/>
                </a:cubicBezTo>
                <a:cubicBezTo>
                  <a:pt x="46929" y="4955"/>
                  <a:pt x="46819" y="4843"/>
                  <a:pt x="46684" y="4843"/>
                </a:cubicBezTo>
                <a:close/>
                <a:moveTo>
                  <a:pt x="52780" y="4843"/>
                </a:moveTo>
                <a:cubicBezTo>
                  <a:pt x="52560" y="4843"/>
                  <a:pt x="52451" y="5109"/>
                  <a:pt x="52607" y="5266"/>
                </a:cubicBezTo>
                <a:cubicBezTo>
                  <a:pt x="52657" y="5315"/>
                  <a:pt x="52718" y="5337"/>
                  <a:pt x="52778" y="5337"/>
                </a:cubicBezTo>
                <a:cubicBezTo>
                  <a:pt x="52905" y="5337"/>
                  <a:pt x="53027" y="5239"/>
                  <a:pt x="53027" y="5090"/>
                </a:cubicBezTo>
                <a:cubicBezTo>
                  <a:pt x="53027" y="4955"/>
                  <a:pt x="52917" y="4843"/>
                  <a:pt x="52780" y="4843"/>
                </a:cubicBezTo>
                <a:close/>
                <a:moveTo>
                  <a:pt x="54002" y="4843"/>
                </a:moveTo>
                <a:cubicBezTo>
                  <a:pt x="53779" y="4843"/>
                  <a:pt x="53670" y="5109"/>
                  <a:pt x="53826" y="5266"/>
                </a:cubicBezTo>
                <a:cubicBezTo>
                  <a:pt x="53876" y="5315"/>
                  <a:pt x="53937" y="5337"/>
                  <a:pt x="53997" y="5337"/>
                </a:cubicBezTo>
                <a:cubicBezTo>
                  <a:pt x="54124" y="5337"/>
                  <a:pt x="54246" y="5239"/>
                  <a:pt x="54246" y="5090"/>
                </a:cubicBezTo>
                <a:cubicBezTo>
                  <a:pt x="54246" y="4955"/>
                  <a:pt x="54137" y="4843"/>
                  <a:pt x="54002" y="4843"/>
                </a:cubicBezTo>
                <a:close/>
                <a:moveTo>
                  <a:pt x="55221" y="4843"/>
                </a:moveTo>
                <a:cubicBezTo>
                  <a:pt x="55001" y="4843"/>
                  <a:pt x="54889" y="5109"/>
                  <a:pt x="55045" y="5266"/>
                </a:cubicBezTo>
                <a:cubicBezTo>
                  <a:pt x="55096" y="5315"/>
                  <a:pt x="55157" y="5337"/>
                  <a:pt x="55217" y="5337"/>
                </a:cubicBezTo>
                <a:cubicBezTo>
                  <a:pt x="55344" y="5337"/>
                  <a:pt x="55465" y="5239"/>
                  <a:pt x="55465" y="5090"/>
                </a:cubicBezTo>
                <a:cubicBezTo>
                  <a:pt x="55465" y="4955"/>
                  <a:pt x="55356" y="4843"/>
                  <a:pt x="55221" y="4843"/>
                </a:cubicBezTo>
                <a:close/>
                <a:moveTo>
                  <a:pt x="56440" y="4843"/>
                </a:moveTo>
                <a:cubicBezTo>
                  <a:pt x="56221" y="4843"/>
                  <a:pt x="56111" y="5109"/>
                  <a:pt x="56264" y="5266"/>
                </a:cubicBezTo>
                <a:cubicBezTo>
                  <a:pt x="56315" y="5315"/>
                  <a:pt x="56377" y="5337"/>
                  <a:pt x="56437" y="5337"/>
                </a:cubicBezTo>
                <a:cubicBezTo>
                  <a:pt x="56565" y="5337"/>
                  <a:pt x="56687" y="5239"/>
                  <a:pt x="56687" y="5090"/>
                </a:cubicBezTo>
                <a:cubicBezTo>
                  <a:pt x="56687" y="4955"/>
                  <a:pt x="56575" y="4843"/>
                  <a:pt x="56440" y="4843"/>
                </a:cubicBezTo>
                <a:close/>
                <a:moveTo>
                  <a:pt x="57659" y="4843"/>
                </a:moveTo>
                <a:cubicBezTo>
                  <a:pt x="57440" y="4843"/>
                  <a:pt x="57330" y="5109"/>
                  <a:pt x="57483" y="5266"/>
                </a:cubicBezTo>
                <a:cubicBezTo>
                  <a:pt x="57534" y="5315"/>
                  <a:pt x="57596" y="5337"/>
                  <a:pt x="57656" y="5337"/>
                </a:cubicBezTo>
                <a:cubicBezTo>
                  <a:pt x="57784" y="5337"/>
                  <a:pt x="57907" y="5239"/>
                  <a:pt x="57907" y="5090"/>
                </a:cubicBezTo>
                <a:cubicBezTo>
                  <a:pt x="57907" y="4955"/>
                  <a:pt x="57794" y="4843"/>
                  <a:pt x="57659" y="4843"/>
                </a:cubicBezTo>
                <a:close/>
                <a:moveTo>
                  <a:pt x="58878" y="4843"/>
                </a:moveTo>
                <a:cubicBezTo>
                  <a:pt x="58659" y="4843"/>
                  <a:pt x="58549" y="5109"/>
                  <a:pt x="58703" y="5266"/>
                </a:cubicBezTo>
                <a:cubicBezTo>
                  <a:pt x="58753" y="5315"/>
                  <a:pt x="58815" y="5337"/>
                  <a:pt x="58875" y="5337"/>
                </a:cubicBezTo>
                <a:cubicBezTo>
                  <a:pt x="59003" y="5337"/>
                  <a:pt x="59126" y="5239"/>
                  <a:pt x="59126" y="5090"/>
                </a:cubicBezTo>
                <a:cubicBezTo>
                  <a:pt x="59126" y="4955"/>
                  <a:pt x="59016" y="4843"/>
                  <a:pt x="58878" y="4843"/>
                </a:cubicBezTo>
                <a:close/>
                <a:moveTo>
                  <a:pt x="60097" y="4843"/>
                </a:moveTo>
                <a:cubicBezTo>
                  <a:pt x="59878" y="4843"/>
                  <a:pt x="59768" y="5109"/>
                  <a:pt x="59925" y="5266"/>
                </a:cubicBezTo>
                <a:cubicBezTo>
                  <a:pt x="59974" y="5315"/>
                  <a:pt x="60035" y="5337"/>
                  <a:pt x="60095" y="5337"/>
                </a:cubicBezTo>
                <a:cubicBezTo>
                  <a:pt x="60222" y="5337"/>
                  <a:pt x="60345" y="5239"/>
                  <a:pt x="60345" y="5090"/>
                </a:cubicBezTo>
                <a:cubicBezTo>
                  <a:pt x="60345" y="4955"/>
                  <a:pt x="60235" y="4843"/>
                  <a:pt x="60097" y="4843"/>
                </a:cubicBezTo>
                <a:close/>
                <a:moveTo>
                  <a:pt x="61316" y="4843"/>
                </a:moveTo>
                <a:cubicBezTo>
                  <a:pt x="61097" y="4843"/>
                  <a:pt x="60987" y="5109"/>
                  <a:pt x="61144" y="5266"/>
                </a:cubicBezTo>
                <a:cubicBezTo>
                  <a:pt x="61193" y="5315"/>
                  <a:pt x="61254" y="5337"/>
                  <a:pt x="61314" y="5337"/>
                </a:cubicBezTo>
                <a:cubicBezTo>
                  <a:pt x="61441" y="5337"/>
                  <a:pt x="61564" y="5239"/>
                  <a:pt x="61564" y="5090"/>
                </a:cubicBezTo>
                <a:cubicBezTo>
                  <a:pt x="61564" y="4955"/>
                  <a:pt x="61454" y="4843"/>
                  <a:pt x="61316" y="4843"/>
                </a:cubicBezTo>
                <a:close/>
                <a:moveTo>
                  <a:pt x="62538" y="4843"/>
                </a:moveTo>
                <a:cubicBezTo>
                  <a:pt x="62316" y="4843"/>
                  <a:pt x="62206" y="5109"/>
                  <a:pt x="62363" y="5266"/>
                </a:cubicBezTo>
                <a:cubicBezTo>
                  <a:pt x="62413" y="5315"/>
                  <a:pt x="62475" y="5337"/>
                  <a:pt x="62535" y="5337"/>
                </a:cubicBezTo>
                <a:cubicBezTo>
                  <a:pt x="62662" y="5337"/>
                  <a:pt x="62783" y="5239"/>
                  <a:pt x="62783" y="5090"/>
                </a:cubicBezTo>
                <a:cubicBezTo>
                  <a:pt x="62783" y="4955"/>
                  <a:pt x="62673" y="4843"/>
                  <a:pt x="62538" y="4843"/>
                </a:cubicBezTo>
                <a:close/>
                <a:moveTo>
                  <a:pt x="63757" y="4843"/>
                </a:moveTo>
                <a:cubicBezTo>
                  <a:pt x="63538" y="4843"/>
                  <a:pt x="63425" y="5109"/>
                  <a:pt x="63582" y="5266"/>
                </a:cubicBezTo>
                <a:cubicBezTo>
                  <a:pt x="63632" y="5315"/>
                  <a:pt x="63694" y="5337"/>
                  <a:pt x="63754" y="5337"/>
                </a:cubicBezTo>
                <a:cubicBezTo>
                  <a:pt x="63881" y="5337"/>
                  <a:pt x="64002" y="5239"/>
                  <a:pt x="64002" y="5090"/>
                </a:cubicBezTo>
                <a:cubicBezTo>
                  <a:pt x="64002" y="4955"/>
                  <a:pt x="63892" y="4843"/>
                  <a:pt x="63757" y="4843"/>
                </a:cubicBezTo>
                <a:close/>
                <a:moveTo>
                  <a:pt x="64976" y="4843"/>
                </a:moveTo>
                <a:cubicBezTo>
                  <a:pt x="64757" y="4843"/>
                  <a:pt x="64647" y="5109"/>
                  <a:pt x="64801" y="5266"/>
                </a:cubicBezTo>
                <a:cubicBezTo>
                  <a:pt x="64851" y="5315"/>
                  <a:pt x="64913" y="5337"/>
                  <a:pt x="64974" y="5337"/>
                </a:cubicBezTo>
                <a:cubicBezTo>
                  <a:pt x="65101" y="5337"/>
                  <a:pt x="65224" y="5239"/>
                  <a:pt x="65224" y="5090"/>
                </a:cubicBezTo>
                <a:cubicBezTo>
                  <a:pt x="65224" y="4955"/>
                  <a:pt x="65111" y="4843"/>
                  <a:pt x="64976" y="4843"/>
                </a:cubicBezTo>
                <a:close/>
                <a:moveTo>
                  <a:pt x="66195" y="4843"/>
                </a:moveTo>
                <a:cubicBezTo>
                  <a:pt x="65976" y="4843"/>
                  <a:pt x="65866" y="5109"/>
                  <a:pt x="66020" y="5266"/>
                </a:cubicBezTo>
                <a:cubicBezTo>
                  <a:pt x="66070" y="5315"/>
                  <a:pt x="66132" y="5337"/>
                  <a:pt x="66193" y="5337"/>
                </a:cubicBezTo>
                <a:cubicBezTo>
                  <a:pt x="66321" y="5337"/>
                  <a:pt x="66443" y="5239"/>
                  <a:pt x="66443" y="5090"/>
                </a:cubicBezTo>
                <a:cubicBezTo>
                  <a:pt x="66443" y="4955"/>
                  <a:pt x="66330" y="4843"/>
                  <a:pt x="66195" y="4843"/>
                </a:cubicBezTo>
                <a:close/>
                <a:moveTo>
                  <a:pt x="67414" y="4843"/>
                </a:moveTo>
                <a:cubicBezTo>
                  <a:pt x="67195" y="4843"/>
                  <a:pt x="67085" y="5109"/>
                  <a:pt x="67239" y="5266"/>
                </a:cubicBezTo>
                <a:cubicBezTo>
                  <a:pt x="67289" y="5315"/>
                  <a:pt x="67351" y="5337"/>
                  <a:pt x="67412" y="5337"/>
                </a:cubicBezTo>
                <a:cubicBezTo>
                  <a:pt x="67540" y="5337"/>
                  <a:pt x="67662" y="5239"/>
                  <a:pt x="67662" y="5090"/>
                </a:cubicBezTo>
                <a:cubicBezTo>
                  <a:pt x="67662" y="4955"/>
                  <a:pt x="67552" y="4843"/>
                  <a:pt x="67414" y="4843"/>
                </a:cubicBezTo>
                <a:close/>
                <a:moveTo>
                  <a:pt x="47903" y="4843"/>
                </a:moveTo>
                <a:cubicBezTo>
                  <a:pt x="47769" y="4843"/>
                  <a:pt x="47659" y="4952"/>
                  <a:pt x="47656" y="5084"/>
                </a:cubicBezTo>
                <a:cubicBezTo>
                  <a:pt x="47656" y="5219"/>
                  <a:pt x="47759" y="5331"/>
                  <a:pt x="47894" y="5338"/>
                </a:cubicBezTo>
                <a:cubicBezTo>
                  <a:pt x="47954" y="5313"/>
                  <a:pt x="48016" y="5288"/>
                  <a:pt x="48079" y="5262"/>
                </a:cubicBezTo>
                <a:cubicBezTo>
                  <a:pt x="48232" y="5109"/>
                  <a:pt x="48123" y="4843"/>
                  <a:pt x="47903" y="4843"/>
                </a:cubicBezTo>
                <a:close/>
                <a:moveTo>
                  <a:pt x="46619" y="6071"/>
                </a:moveTo>
                <a:cubicBezTo>
                  <a:pt x="46550" y="6090"/>
                  <a:pt x="46496" y="6137"/>
                  <a:pt x="46465" y="6199"/>
                </a:cubicBezTo>
                <a:cubicBezTo>
                  <a:pt x="46515" y="6156"/>
                  <a:pt x="46565" y="6112"/>
                  <a:pt x="46619" y="6071"/>
                </a:cubicBezTo>
                <a:close/>
                <a:moveTo>
                  <a:pt x="54002" y="6062"/>
                </a:moveTo>
                <a:cubicBezTo>
                  <a:pt x="53967" y="6062"/>
                  <a:pt x="53936" y="6071"/>
                  <a:pt x="53905" y="6084"/>
                </a:cubicBezTo>
                <a:cubicBezTo>
                  <a:pt x="54017" y="6181"/>
                  <a:pt x="54127" y="6287"/>
                  <a:pt x="54231" y="6397"/>
                </a:cubicBezTo>
                <a:cubicBezTo>
                  <a:pt x="54293" y="6235"/>
                  <a:pt x="54176" y="6065"/>
                  <a:pt x="54006" y="6065"/>
                </a:cubicBezTo>
                <a:cubicBezTo>
                  <a:pt x="54005" y="6065"/>
                  <a:pt x="54003" y="6065"/>
                  <a:pt x="54002" y="6065"/>
                </a:cubicBezTo>
                <a:lnTo>
                  <a:pt x="54002" y="6062"/>
                </a:lnTo>
                <a:close/>
                <a:moveTo>
                  <a:pt x="30830" y="6062"/>
                </a:moveTo>
                <a:cubicBezTo>
                  <a:pt x="30627" y="6062"/>
                  <a:pt x="30511" y="6293"/>
                  <a:pt x="30630" y="6453"/>
                </a:cubicBezTo>
                <a:cubicBezTo>
                  <a:pt x="30761" y="6453"/>
                  <a:pt x="30893" y="6456"/>
                  <a:pt x="31025" y="6463"/>
                </a:cubicBezTo>
                <a:cubicBezTo>
                  <a:pt x="31149" y="6301"/>
                  <a:pt x="31036" y="6065"/>
                  <a:pt x="30834" y="6065"/>
                </a:cubicBezTo>
                <a:cubicBezTo>
                  <a:pt x="30833" y="6065"/>
                  <a:pt x="30832" y="6065"/>
                  <a:pt x="30830" y="6065"/>
                </a:cubicBezTo>
                <a:lnTo>
                  <a:pt x="30830" y="6062"/>
                </a:lnTo>
                <a:close/>
                <a:moveTo>
                  <a:pt x="29611" y="6062"/>
                </a:moveTo>
                <a:cubicBezTo>
                  <a:pt x="29358" y="6062"/>
                  <a:pt x="29270" y="6397"/>
                  <a:pt x="29486" y="6522"/>
                </a:cubicBezTo>
                <a:cubicBezTo>
                  <a:pt x="29583" y="6513"/>
                  <a:pt x="29677" y="6500"/>
                  <a:pt x="29774" y="6494"/>
                </a:cubicBezTo>
                <a:cubicBezTo>
                  <a:pt x="29944" y="6344"/>
                  <a:pt x="29837" y="6062"/>
                  <a:pt x="29611" y="6062"/>
                </a:cubicBezTo>
                <a:close/>
                <a:moveTo>
                  <a:pt x="55221" y="6062"/>
                </a:moveTo>
                <a:cubicBezTo>
                  <a:pt x="55001" y="6062"/>
                  <a:pt x="54889" y="6328"/>
                  <a:pt x="55045" y="6485"/>
                </a:cubicBezTo>
                <a:cubicBezTo>
                  <a:pt x="55096" y="6534"/>
                  <a:pt x="55157" y="6556"/>
                  <a:pt x="55217" y="6556"/>
                </a:cubicBezTo>
                <a:cubicBezTo>
                  <a:pt x="55344" y="6556"/>
                  <a:pt x="55465" y="6458"/>
                  <a:pt x="55465" y="6309"/>
                </a:cubicBezTo>
                <a:cubicBezTo>
                  <a:pt x="55465" y="6174"/>
                  <a:pt x="55356" y="6065"/>
                  <a:pt x="55221" y="6065"/>
                </a:cubicBezTo>
                <a:lnTo>
                  <a:pt x="55221" y="6062"/>
                </a:lnTo>
                <a:close/>
                <a:moveTo>
                  <a:pt x="56440" y="6062"/>
                </a:moveTo>
                <a:cubicBezTo>
                  <a:pt x="56221" y="6062"/>
                  <a:pt x="56111" y="6328"/>
                  <a:pt x="56264" y="6485"/>
                </a:cubicBezTo>
                <a:cubicBezTo>
                  <a:pt x="56315" y="6534"/>
                  <a:pt x="56377" y="6556"/>
                  <a:pt x="56437" y="6556"/>
                </a:cubicBezTo>
                <a:cubicBezTo>
                  <a:pt x="56565" y="6556"/>
                  <a:pt x="56687" y="6458"/>
                  <a:pt x="56687" y="6309"/>
                </a:cubicBezTo>
                <a:cubicBezTo>
                  <a:pt x="56687" y="6174"/>
                  <a:pt x="56575" y="6065"/>
                  <a:pt x="56440" y="6065"/>
                </a:cubicBezTo>
                <a:lnTo>
                  <a:pt x="56440" y="6062"/>
                </a:lnTo>
                <a:close/>
                <a:moveTo>
                  <a:pt x="57659" y="6062"/>
                </a:moveTo>
                <a:cubicBezTo>
                  <a:pt x="57440" y="6062"/>
                  <a:pt x="57330" y="6328"/>
                  <a:pt x="57483" y="6485"/>
                </a:cubicBezTo>
                <a:cubicBezTo>
                  <a:pt x="57534" y="6534"/>
                  <a:pt x="57596" y="6556"/>
                  <a:pt x="57656" y="6556"/>
                </a:cubicBezTo>
                <a:cubicBezTo>
                  <a:pt x="57784" y="6556"/>
                  <a:pt x="57907" y="6458"/>
                  <a:pt x="57907" y="6309"/>
                </a:cubicBezTo>
                <a:cubicBezTo>
                  <a:pt x="57907" y="6174"/>
                  <a:pt x="57794" y="6065"/>
                  <a:pt x="57659" y="6065"/>
                </a:cubicBezTo>
                <a:lnTo>
                  <a:pt x="57659" y="6062"/>
                </a:lnTo>
                <a:close/>
                <a:moveTo>
                  <a:pt x="58878" y="6062"/>
                </a:moveTo>
                <a:cubicBezTo>
                  <a:pt x="58659" y="6062"/>
                  <a:pt x="58549" y="6328"/>
                  <a:pt x="58703" y="6485"/>
                </a:cubicBezTo>
                <a:cubicBezTo>
                  <a:pt x="58753" y="6534"/>
                  <a:pt x="58815" y="6556"/>
                  <a:pt x="58875" y="6556"/>
                </a:cubicBezTo>
                <a:cubicBezTo>
                  <a:pt x="59003" y="6556"/>
                  <a:pt x="59126" y="6458"/>
                  <a:pt x="59126" y="6309"/>
                </a:cubicBezTo>
                <a:cubicBezTo>
                  <a:pt x="59126" y="6174"/>
                  <a:pt x="59016" y="6065"/>
                  <a:pt x="58878" y="6065"/>
                </a:cubicBezTo>
                <a:lnTo>
                  <a:pt x="58878" y="6062"/>
                </a:lnTo>
                <a:close/>
                <a:moveTo>
                  <a:pt x="60097" y="6062"/>
                </a:moveTo>
                <a:cubicBezTo>
                  <a:pt x="59878" y="6062"/>
                  <a:pt x="59768" y="6328"/>
                  <a:pt x="59925" y="6485"/>
                </a:cubicBezTo>
                <a:cubicBezTo>
                  <a:pt x="59974" y="6534"/>
                  <a:pt x="60035" y="6556"/>
                  <a:pt x="60095" y="6556"/>
                </a:cubicBezTo>
                <a:cubicBezTo>
                  <a:pt x="60222" y="6556"/>
                  <a:pt x="60345" y="6458"/>
                  <a:pt x="60345" y="6309"/>
                </a:cubicBezTo>
                <a:cubicBezTo>
                  <a:pt x="60345" y="6174"/>
                  <a:pt x="60235" y="6065"/>
                  <a:pt x="60097" y="6065"/>
                </a:cubicBezTo>
                <a:lnTo>
                  <a:pt x="60097" y="6062"/>
                </a:lnTo>
                <a:close/>
                <a:moveTo>
                  <a:pt x="61316" y="6062"/>
                </a:moveTo>
                <a:cubicBezTo>
                  <a:pt x="61097" y="6062"/>
                  <a:pt x="60987" y="6328"/>
                  <a:pt x="61144" y="6485"/>
                </a:cubicBezTo>
                <a:cubicBezTo>
                  <a:pt x="61193" y="6534"/>
                  <a:pt x="61254" y="6556"/>
                  <a:pt x="61314" y="6556"/>
                </a:cubicBezTo>
                <a:cubicBezTo>
                  <a:pt x="61441" y="6556"/>
                  <a:pt x="61564" y="6458"/>
                  <a:pt x="61564" y="6309"/>
                </a:cubicBezTo>
                <a:cubicBezTo>
                  <a:pt x="61564" y="6174"/>
                  <a:pt x="61454" y="6065"/>
                  <a:pt x="61316" y="6065"/>
                </a:cubicBezTo>
                <a:lnTo>
                  <a:pt x="61316" y="6062"/>
                </a:lnTo>
                <a:close/>
                <a:moveTo>
                  <a:pt x="62538" y="6062"/>
                </a:moveTo>
                <a:cubicBezTo>
                  <a:pt x="62316" y="6062"/>
                  <a:pt x="62206" y="6328"/>
                  <a:pt x="62363" y="6485"/>
                </a:cubicBezTo>
                <a:cubicBezTo>
                  <a:pt x="62413" y="6534"/>
                  <a:pt x="62475" y="6556"/>
                  <a:pt x="62535" y="6556"/>
                </a:cubicBezTo>
                <a:cubicBezTo>
                  <a:pt x="62662" y="6556"/>
                  <a:pt x="62783" y="6458"/>
                  <a:pt x="62783" y="6309"/>
                </a:cubicBezTo>
                <a:cubicBezTo>
                  <a:pt x="62783" y="6174"/>
                  <a:pt x="62673" y="6065"/>
                  <a:pt x="62538" y="6065"/>
                </a:cubicBezTo>
                <a:lnTo>
                  <a:pt x="62538" y="6062"/>
                </a:lnTo>
                <a:close/>
                <a:moveTo>
                  <a:pt x="63757" y="6062"/>
                </a:moveTo>
                <a:cubicBezTo>
                  <a:pt x="63538" y="6062"/>
                  <a:pt x="63425" y="6328"/>
                  <a:pt x="63582" y="6485"/>
                </a:cubicBezTo>
                <a:cubicBezTo>
                  <a:pt x="63632" y="6534"/>
                  <a:pt x="63694" y="6556"/>
                  <a:pt x="63754" y="6556"/>
                </a:cubicBezTo>
                <a:cubicBezTo>
                  <a:pt x="63881" y="6556"/>
                  <a:pt x="64002" y="6458"/>
                  <a:pt x="64002" y="6309"/>
                </a:cubicBezTo>
                <a:cubicBezTo>
                  <a:pt x="64002" y="6174"/>
                  <a:pt x="63892" y="6065"/>
                  <a:pt x="63757" y="6065"/>
                </a:cubicBezTo>
                <a:lnTo>
                  <a:pt x="63757" y="6062"/>
                </a:lnTo>
                <a:close/>
                <a:moveTo>
                  <a:pt x="64976" y="6062"/>
                </a:moveTo>
                <a:cubicBezTo>
                  <a:pt x="64757" y="6062"/>
                  <a:pt x="64647" y="6328"/>
                  <a:pt x="64801" y="6485"/>
                </a:cubicBezTo>
                <a:cubicBezTo>
                  <a:pt x="64851" y="6534"/>
                  <a:pt x="64913" y="6556"/>
                  <a:pt x="64974" y="6556"/>
                </a:cubicBezTo>
                <a:cubicBezTo>
                  <a:pt x="65101" y="6556"/>
                  <a:pt x="65224" y="6458"/>
                  <a:pt x="65224" y="6309"/>
                </a:cubicBezTo>
                <a:cubicBezTo>
                  <a:pt x="65224" y="6174"/>
                  <a:pt x="65111" y="6065"/>
                  <a:pt x="64976" y="6065"/>
                </a:cubicBezTo>
                <a:lnTo>
                  <a:pt x="64976" y="6062"/>
                </a:lnTo>
                <a:close/>
                <a:moveTo>
                  <a:pt x="66195" y="6062"/>
                </a:moveTo>
                <a:cubicBezTo>
                  <a:pt x="65976" y="6062"/>
                  <a:pt x="65866" y="6328"/>
                  <a:pt x="66020" y="6485"/>
                </a:cubicBezTo>
                <a:cubicBezTo>
                  <a:pt x="66070" y="6534"/>
                  <a:pt x="66132" y="6556"/>
                  <a:pt x="66193" y="6556"/>
                </a:cubicBezTo>
                <a:cubicBezTo>
                  <a:pt x="66321" y="6556"/>
                  <a:pt x="66443" y="6458"/>
                  <a:pt x="66443" y="6309"/>
                </a:cubicBezTo>
                <a:cubicBezTo>
                  <a:pt x="66443" y="6174"/>
                  <a:pt x="66330" y="6065"/>
                  <a:pt x="66195" y="6065"/>
                </a:cubicBezTo>
                <a:lnTo>
                  <a:pt x="66195" y="6062"/>
                </a:lnTo>
                <a:close/>
                <a:moveTo>
                  <a:pt x="67414" y="6062"/>
                </a:moveTo>
                <a:cubicBezTo>
                  <a:pt x="67195" y="6062"/>
                  <a:pt x="67085" y="6328"/>
                  <a:pt x="67239" y="6485"/>
                </a:cubicBezTo>
                <a:cubicBezTo>
                  <a:pt x="67289" y="6534"/>
                  <a:pt x="67351" y="6556"/>
                  <a:pt x="67412" y="6556"/>
                </a:cubicBezTo>
                <a:cubicBezTo>
                  <a:pt x="67540" y="6556"/>
                  <a:pt x="67662" y="6458"/>
                  <a:pt x="67662" y="6309"/>
                </a:cubicBezTo>
                <a:cubicBezTo>
                  <a:pt x="67662" y="6174"/>
                  <a:pt x="67552" y="6065"/>
                  <a:pt x="67414" y="6065"/>
                </a:cubicBezTo>
                <a:lnTo>
                  <a:pt x="67414" y="6062"/>
                </a:lnTo>
                <a:close/>
                <a:moveTo>
                  <a:pt x="32049" y="6062"/>
                </a:moveTo>
                <a:cubicBezTo>
                  <a:pt x="31761" y="6062"/>
                  <a:pt x="31708" y="6472"/>
                  <a:pt x="31984" y="6547"/>
                </a:cubicBezTo>
                <a:cubicBezTo>
                  <a:pt x="32006" y="6550"/>
                  <a:pt x="32028" y="6554"/>
                  <a:pt x="32049" y="6557"/>
                </a:cubicBezTo>
                <a:cubicBezTo>
                  <a:pt x="32181" y="6550"/>
                  <a:pt x="32288" y="6441"/>
                  <a:pt x="32288" y="6309"/>
                </a:cubicBezTo>
                <a:cubicBezTo>
                  <a:pt x="32288" y="6178"/>
                  <a:pt x="32181" y="6068"/>
                  <a:pt x="32049" y="6062"/>
                </a:cubicBezTo>
                <a:close/>
                <a:moveTo>
                  <a:pt x="4002" y="6062"/>
                </a:moveTo>
                <a:cubicBezTo>
                  <a:pt x="3779" y="6062"/>
                  <a:pt x="3670" y="6328"/>
                  <a:pt x="3826" y="6485"/>
                </a:cubicBezTo>
                <a:cubicBezTo>
                  <a:pt x="3876" y="6535"/>
                  <a:pt x="3937" y="6558"/>
                  <a:pt x="3997" y="6558"/>
                </a:cubicBezTo>
                <a:cubicBezTo>
                  <a:pt x="4124" y="6558"/>
                  <a:pt x="4246" y="6458"/>
                  <a:pt x="4246" y="6309"/>
                </a:cubicBezTo>
                <a:cubicBezTo>
                  <a:pt x="4246" y="6174"/>
                  <a:pt x="4137" y="6065"/>
                  <a:pt x="4002" y="6065"/>
                </a:cubicBezTo>
                <a:lnTo>
                  <a:pt x="4002" y="6062"/>
                </a:lnTo>
                <a:close/>
                <a:moveTo>
                  <a:pt x="5221" y="6062"/>
                </a:moveTo>
                <a:cubicBezTo>
                  <a:pt x="5002" y="6062"/>
                  <a:pt x="4889" y="6328"/>
                  <a:pt x="5045" y="6485"/>
                </a:cubicBezTo>
                <a:cubicBezTo>
                  <a:pt x="5096" y="6535"/>
                  <a:pt x="5158" y="6558"/>
                  <a:pt x="5218" y="6558"/>
                </a:cubicBezTo>
                <a:cubicBezTo>
                  <a:pt x="5346" y="6558"/>
                  <a:pt x="5469" y="6458"/>
                  <a:pt x="5469" y="6309"/>
                </a:cubicBezTo>
                <a:cubicBezTo>
                  <a:pt x="5465" y="6174"/>
                  <a:pt x="5356" y="6065"/>
                  <a:pt x="5221" y="6065"/>
                </a:cubicBezTo>
                <a:lnTo>
                  <a:pt x="5221" y="6062"/>
                </a:lnTo>
                <a:close/>
                <a:moveTo>
                  <a:pt x="6440" y="6062"/>
                </a:moveTo>
                <a:cubicBezTo>
                  <a:pt x="6221" y="6062"/>
                  <a:pt x="6111" y="6328"/>
                  <a:pt x="6264" y="6485"/>
                </a:cubicBezTo>
                <a:cubicBezTo>
                  <a:pt x="6315" y="6535"/>
                  <a:pt x="6377" y="6558"/>
                  <a:pt x="6437" y="6558"/>
                </a:cubicBezTo>
                <a:cubicBezTo>
                  <a:pt x="6565" y="6558"/>
                  <a:pt x="6688" y="6458"/>
                  <a:pt x="6688" y="6309"/>
                </a:cubicBezTo>
                <a:cubicBezTo>
                  <a:pt x="6688" y="6174"/>
                  <a:pt x="6575" y="6065"/>
                  <a:pt x="6440" y="6065"/>
                </a:cubicBezTo>
                <a:lnTo>
                  <a:pt x="6440" y="6062"/>
                </a:lnTo>
                <a:close/>
                <a:moveTo>
                  <a:pt x="7659" y="6062"/>
                </a:moveTo>
                <a:cubicBezTo>
                  <a:pt x="7440" y="6062"/>
                  <a:pt x="7330" y="6328"/>
                  <a:pt x="7484" y="6485"/>
                </a:cubicBezTo>
                <a:cubicBezTo>
                  <a:pt x="7534" y="6535"/>
                  <a:pt x="7596" y="6558"/>
                  <a:pt x="7656" y="6558"/>
                </a:cubicBezTo>
                <a:cubicBezTo>
                  <a:pt x="7784" y="6558"/>
                  <a:pt x="7907" y="6458"/>
                  <a:pt x="7907" y="6309"/>
                </a:cubicBezTo>
                <a:cubicBezTo>
                  <a:pt x="7907" y="6174"/>
                  <a:pt x="7797" y="6065"/>
                  <a:pt x="7659" y="6065"/>
                </a:cubicBezTo>
                <a:lnTo>
                  <a:pt x="7659" y="6062"/>
                </a:lnTo>
                <a:close/>
                <a:moveTo>
                  <a:pt x="8878" y="6062"/>
                </a:moveTo>
                <a:cubicBezTo>
                  <a:pt x="8659" y="6062"/>
                  <a:pt x="8549" y="6328"/>
                  <a:pt x="8706" y="6485"/>
                </a:cubicBezTo>
                <a:cubicBezTo>
                  <a:pt x="8755" y="6535"/>
                  <a:pt x="8816" y="6558"/>
                  <a:pt x="8877" y="6558"/>
                </a:cubicBezTo>
                <a:cubicBezTo>
                  <a:pt x="9003" y="6558"/>
                  <a:pt x="9126" y="6458"/>
                  <a:pt x="9126" y="6309"/>
                </a:cubicBezTo>
                <a:cubicBezTo>
                  <a:pt x="9126" y="6174"/>
                  <a:pt x="9016" y="6065"/>
                  <a:pt x="8878" y="6065"/>
                </a:cubicBezTo>
                <a:lnTo>
                  <a:pt x="8878" y="6062"/>
                </a:lnTo>
                <a:close/>
                <a:moveTo>
                  <a:pt x="10097" y="6062"/>
                </a:moveTo>
                <a:cubicBezTo>
                  <a:pt x="9878" y="6062"/>
                  <a:pt x="9768" y="6328"/>
                  <a:pt x="9925" y="6485"/>
                </a:cubicBezTo>
                <a:cubicBezTo>
                  <a:pt x="9974" y="6535"/>
                  <a:pt x="10035" y="6558"/>
                  <a:pt x="10096" y="6558"/>
                </a:cubicBezTo>
                <a:cubicBezTo>
                  <a:pt x="10222" y="6558"/>
                  <a:pt x="10345" y="6458"/>
                  <a:pt x="10345" y="6309"/>
                </a:cubicBezTo>
                <a:cubicBezTo>
                  <a:pt x="10345" y="6174"/>
                  <a:pt x="10235" y="6065"/>
                  <a:pt x="10097" y="6065"/>
                </a:cubicBezTo>
                <a:lnTo>
                  <a:pt x="10097" y="6062"/>
                </a:lnTo>
                <a:close/>
                <a:moveTo>
                  <a:pt x="11319" y="6062"/>
                </a:moveTo>
                <a:cubicBezTo>
                  <a:pt x="11097" y="6062"/>
                  <a:pt x="10987" y="6328"/>
                  <a:pt x="11144" y="6485"/>
                </a:cubicBezTo>
                <a:cubicBezTo>
                  <a:pt x="11193" y="6535"/>
                  <a:pt x="11254" y="6558"/>
                  <a:pt x="11315" y="6558"/>
                </a:cubicBezTo>
                <a:cubicBezTo>
                  <a:pt x="11441" y="6558"/>
                  <a:pt x="11564" y="6458"/>
                  <a:pt x="11564" y="6309"/>
                </a:cubicBezTo>
                <a:cubicBezTo>
                  <a:pt x="11564" y="6174"/>
                  <a:pt x="11454" y="6065"/>
                  <a:pt x="11319" y="6065"/>
                </a:cubicBezTo>
                <a:lnTo>
                  <a:pt x="11319" y="6062"/>
                </a:lnTo>
                <a:close/>
                <a:moveTo>
                  <a:pt x="12538" y="6062"/>
                </a:moveTo>
                <a:cubicBezTo>
                  <a:pt x="12316" y="6062"/>
                  <a:pt x="12206" y="6328"/>
                  <a:pt x="12363" y="6485"/>
                </a:cubicBezTo>
                <a:cubicBezTo>
                  <a:pt x="12413" y="6535"/>
                  <a:pt x="12475" y="6558"/>
                  <a:pt x="12535" y="6558"/>
                </a:cubicBezTo>
                <a:cubicBezTo>
                  <a:pt x="12662" y="6558"/>
                  <a:pt x="12783" y="6458"/>
                  <a:pt x="12783" y="6309"/>
                </a:cubicBezTo>
                <a:cubicBezTo>
                  <a:pt x="12783" y="6174"/>
                  <a:pt x="12673" y="6065"/>
                  <a:pt x="12538" y="6065"/>
                </a:cubicBezTo>
                <a:lnTo>
                  <a:pt x="12538" y="6062"/>
                </a:lnTo>
                <a:close/>
                <a:moveTo>
                  <a:pt x="13757" y="6062"/>
                </a:moveTo>
                <a:cubicBezTo>
                  <a:pt x="13538" y="6062"/>
                  <a:pt x="13425" y="6328"/>
                  <a:pt x="13582" y="6485"/>
                </a:cubicBezTo>
                <a:cubicBezTo>
                  <a:pt x="13632" y="6535"/>
                  <a:pt x="13694" y="6558"/>
                  <a:pt x="13755" y="6558"/>
                </a:cubicBezTo>
                <a:cubicBezTo>
                  <a:pt x="13883" y="6558"/>
                  <a:pt x="14005" y="6458"/>
                  <a:pt x="14005" y="6309"/>
                </a:cubicBezTo>
                <a:cubicBezTo>
                  <a:pt x="14005" y="6174"/>
                  <a:pt x="13892" y="6065"/>
                  <a:pt x="13757" y="6065"/>
                </a:cubicBezTo>
                <a:lnTo>
                  <a:pt x="13757" y="6062"/>
                </a:lnTo>
                <a:close/>
                <a:moveTo>
                  <a:pt x="14976" y="6062"/>
                </a:moveTo>
                <a:cubicBezTo>
                  <a:pt x="14757" y="6062"/>
                  <a:pt x="14647" y="6328"/>
                  <a:pt x="14801" y="6485"/>
                </a:cubicBezTo>
                <a:cubicBezTo>
                  <a:pt x="14851" y="6535"/>
                  <a:pt x="14913" y="6558"/>
                  <a:pt x="14974" y="6558"/>
                </a:cubicBezTo>
                <a:cubicBezTo>
                  <a:pt x="15102" y="6558"/>
                  <a:pt x="15224" y="6458"/>
                  <a:pt x="15224" y="6309"/>
                </a:cubicBezTo>
                <a:cubicBezTo>
                  <a:pt x="15224" y="6174"/>
                  <a:pt x="15111" y="6065"/>
                  <a:pt x="14976" y="6065"/>
                </a:cubicBezTo>
                <a:lnTo>
                  <a:pt x="14976" y="6062"/>
                </a:lnTo>
                <a:close/>
                <a:moveTo>
                  <a:pt x="16196" y="6062"/>
                </a:moveTo>
                <a:cubicBezTo>
                  <a:pt x="15976" y="6062"/>
                  <a:pt x="15866" y="6328"/>
                  <a:pt x="16020" y="6485"/>
                </a:cubicBezTo>
                <a:cubicBezTo>
                  <a:pt x="16070" y="6535"/>
                  <a:pt x="16132" y="6558"/>
                  <a:pt x="16193" y="6558"/>
                </a:cubicBezTo>
                <a:cubicBezTo>
                  <a:pt x="16321" y="6558"/>
                  <a:pt x="16443" y="6458"/>
                  <a:pt x="16443" y="6309"/>
                </a:cubicBezTo>
                <a:cubicBezTo>
                  <a:pt x="16443" y="6174"/>
                  <a:pt x="16333" y="6065"/>
                  <a:pt x="16196" y="6065"/>
                </a:cubicBezTo>
                <a:lnTo>
                  <a:pt x="16196" y="6062"/>
                </a:lnTo>
                <a:close/>
                <a:moveTo>
                  <a:pt x="17415" y="6062"/>
                </a:moveTo>
                <a:cubicBezTo>
                  <a:pt x="17195" y="6062"/>
                  <a:pt x="17086" y="6328"/>
                  <a:pt x="17242" y="6485"/>
                </a:cubicBezTo>
                <a:cubicBezTo>
                  <a:pt x="17292" y="6535"/>
                  <a:pt x="17353" y="6558"/>
                  <a:pt x="17413" y="6558"/>
                </a:cubicBezTo>
                <a:cubicBezTo>
                  <a:pt x="17540" y="6558"/>
                  <a:pt x="17662" y="6458"/>
                  <a:pt x="17662" y="6309"/>
                </a:cubicBezTo>
                <a:cubicBezTo>
                  <a:pt x="17662" y="6174"/>
                  <a:pt x="17552" y="6065"/>
                  <a:pt x="17415" y="6065"/>
                </a:cubicBezTo>
                <a:lnTo>
                  <a:pt x="17415" y="6062"/>
                </a:lnTo>
                <a:close/>
                <a:moveTo>
                  <a:pt x="18634" y="6062"/>
                </a:moveTo>
                <a:cubicBezTo>
                  <a:pt x="18414" y="6062"/>
                  <a:pt x="18305" y="6328"/>
                  <a:pt x="18461" y="6485"/>
                </a:cubicBezTo>
                <a:cubicBezTo>
                  <a:pt x="18511" y="6535"/>
                  <a:pt x="18572" y="6558"/>
                  <a:pt x="18632" y="6558"/>
                </a:cubicBezTo>
                <a:cubicBezTo>
                  <a:pt x="18759" y="6558"/>
                  <a:pt x="18881" y="6458"/>
                  <a:pt x="18881" y="6309"/>
                </a:cubicBezTo>
                <a:cubicBezTo>
                  <a:pt x="18881" y="6174"/>
                  <a:pt x="18772" y="6065"/>
                  <a:pt x="18634" y="6065"/>
                </a:cubicBezTo>
                <a:lnTo>
                  <a:pt x="18634" y="6062"/>
                </a:lnTo>
                <a:close/>
                <a:moveTo>
                  <a:pt x="19856" y="6062"/>
                </a:moveTo>
                <a:cubicBezTo>
                  <a:pt x="19633" y="6062"/>
                  <a:pt x="19524" y="6328"/>
                  <a:pt x="19680" y="6485"/>
                </a:cubicBezTo>
                <a:cubicBezTo>
                  <a:pt x="19730" y="6535"/>
                  <a:pt x="19791" y="6558"/>
                  <a:pt x="19851" y="6558"/>
                </a:cubicBezTo>
                <a:cubicBezTo>
                  <a:pt x="19978" y="6558"/>
                  <a:pt x="20100" y="6458"/>
                  <a:pt x="20100" y="6309"/>
                </a:cubicBezTo>
                <a:cubicBezTo>
                  <a:pt x="20100" y="6174"/>
                  <a:pt x="19991" y="6065"/>
                  <a:pt x="19856" y="6065"/>
                </a:cubicBezTo>
                <a:lnTo>
                  <a:pt x="19856" y="6062"/>
                </a:lnTo>
                <a:close/>
                <a:moveTo>
                  <a:pt x="21075" y="6062"/>
                </a:moveTo>
                <a:cubicBezTo>
                  <a:pt x="20852" y="6062"/>
                  <a:pt x="20743" y="6328"/>
                  <a:pt x="20899" y="6485"/>
                </a:cubicBezTo>
                <a:cubicBezTo>
                  <a:pt x="20950" y="6535"/>
                  <a:pt x="21011" y="6558"/>
                  <a:pt x="21072" y="6558"/>
                </a:cubicBezTo>
                <a:cubicBezTo>
                  <a:pt x="21198" y="6558"/>
                  <a:pt x="21319" y="6458"/>
                  <a:pt x="21319" y="6309"/>
                </a:cubicBezTo>
                <a:cubicBezTo>
                  <a:pt x="21319" y="6174"/>
                  <a:pt x="21210" y="6065"/>
                  <a:pt x="21075" y="6065"/>
                </a:cubicBezTo>
                <a:lnTo>
                  <a:pt x="21075" y="6062"/>
                </a:lnTo>
                <a:close/>
                <a:moveTo>
                  <a:pt x="22294" y="6062"/>
                </a:moveTo>
                <a:cubicBezTo>
                  <a:pt x="22075" y="6062"/>
                  <a:pt x="21965" y="6328"/>
                  <a:pt x="22118" y="6485"/>
                </a:cubicBezTo>
                <a:cubicBezTo>
                  <a:pt x="22169" y="6535"/>
                  <a:pt x="22231" y="6558"/>
                  <a:pt x="22291" y="6558"/>
                </a:cubicBezTo>
                <a:cubicBezTo>
                  <a:pt x="22419" y="6558"/>
                  <a:pt x="22541" y="6458"/>
                  <a:pt x="22541" y="6309"/>
                </a:cubicBezTo>
                <a:cubicBezTo>
                  <a:pt x="22541" y="6174"/>
                  <a:pt x="22429" y="6065"/>
                  <a:pt x="22294" y="6065"/>
                </a:cubicBezTo>
                <a:lnTo>
                  <a:pt x="22294" y="6062"/>
                </a:lnTo>
                <a:close/>
                <a:moveTo>
                  <a:pt x="23513" y="6062"/>
                </a:moveTo>
                <a:cubicBezTo>
                  <a:pt x="23294" y="6062"/>
                  <a:pt x="23184" y="6328"/>
                  <a:pt x="23337" y="6485"/>
                </a:cubicBezTo>
                <a:cubicBezTo>
                  <a:pt x="23388" y="6535"/>
                  <a:pt x="23450" y="6558"/>
                  <a:pt x="23510" y="6558"/>
                </a:cubicBezTo>
                <a:cubicBezTo>
                  <a:pt x="23638" y="6558"/>
                  <a:pt x="23761" y="6458"/>
                  <a:pt x="23761" y="6309"/>
                </a:cubicBezTo>
                <a:cubicBezTo>
                  <a:pt x="23761" y="6174"/>
                  <a:pt x="23648" y="6065"/>
                  <a:pt x="23513" y="6065"/>
                </a:cubicBezTo>
                <a:lnTo>
                  <a:pt x="23513" y="6062"/>
                </a:lnTo>
                <a:close/>
                <a:moveTo>
                  <a:pt x="24732" y="6062"/>
                </a:moveTo>
                <a:cubicBezTo>
                  <a:pt x="24513" y="6062"/>
                  <a:pt x="24403" y="6328"/>
                  <a:pt x="24557" y="6485"/>
                </a:cubicBezTo>
                <a:cubicBezTo>
                  <a:pt x="24607" y="6535"/>
                  <a:pt x="24669" y="6558"/>
                  <a:pt x="24729" y="6558"/>
                </a:cubicBezTo>
                <a:cubicBezTo>
                  <a:pt x="24857" y="6558"/>
                  <a:pt x="24980" y="6458"/>
                  <a:pt x="24980" y="6309"/>
                </a:cubicBezTo>
                <a:cubicBezTo>
                  <a:pt x="24980" y="6174"/>
                  <a:pt x="24870" y="6065"/>
                  <a:pt x="24732" y="6065"/>
                </a:cubicBezTo>
                <a:lnTo>
                  <a:pt x="24732" y="6062"/>
                </a:lnTo>
                <a:close/>
                <a:moveTo>
                  <a:pt x="25951" y="6062"/>
                </a:moveTo>
                <a:cubicBezTo>
                  <a:pt x="25732" y="6062"/>
                  <a:pt x="25622" y="6328"/>
                  <a:pt x="25779" y="6485"/>
                </a:cubicBezTo>
                <a:cubicBezTo>
                  <a:pt x="25828" y="6535"/>
                  <a:pt x="25889" y="6558"/>
                  <a:pt x="25950" y="6558"/>
                </a:cubicBezTo>
                <a:cubicBezTo>
                  <a:pt x="26076" y="6558"/>
                  <a:pt x="26199" y="6458"/>
                  <a:pt x="26199" y="6309"/>
                </a:cubicBezTo>
                <a:cubicBezTo>
                  <a:pt x="26199" y="6174"/>
                  <a:pt x="26089" y="6065"/>
                  <a:pt x="25951" y="6065"/>
                </a:cubicBezTo>
                <a:lnTo>
                  <a:pt x="25951" y="6062"/>
                </a:lnTo>
                <a:close/>
                <a:moveTo>
                  <a:pt x="27170" y="6062"/>
                </a:moveTo>
                <a:cubicBezTo>
                  <a:pt x="26951" y="6062"/>
                  <a:pt x="26841" y="6328"/>
                  <a:pt x="26998" y="6485"/>
                </a:cubicBezTo>
                <a:cubicBezTo>
                  <a:pt x="27047" y="6535"/>
                  <a:pt x="27108" y="6558"/>
                  <a:pt x="27169" y="6558"/>
                </a:cubicBezTo>
                <a:cubicBezTo>
                  <a:pt x="27295" y="6558"/>
                  <a:pt x="27418" y="6458"/>
                  <a:pt x="27418" y="6309"/>
                </a:cubicBezTo>
                <a:cubicBezTo>
                  <a:pt x="27418" y="6174"/>
                  <a:pt x="27308" y="6065"/>
                  <a:pt x="27170" y="6065"/>
                </a:cubicBezTo>
                <a:lnTo>
                  <a:pt x="27170" y="6062"/>
                </a:lnTo>
                <a:close/>
                <a:moveTo>
                  <a:pt x="28392" y="6062"/>
                </a:moveTo>
                <a:cubicBezTo>
                  <a:pt x="28170" y="6062"/>
                  <a:pt x="28060" y="6328"/>
                  <a:pt x="28217" y="6485"/>
                </a:cubicBezTo>
                <a:cubicBezTo>
                  <a:pt x="28266" y="6535"/>
                  <a:pt x="28327" y="6558"/>
                  <a:pt x="28388" y="6558"/>
                </a:cubicBezTo>
                <a:cubicBezTo>
                  <a:pt x="28514" y="6558"/>
                  <a:pt x="28637" y="6458"/>
                  <a:pt x="28637" y="6309"/>
                </a:cubicBezTo>
                <a:cubicBezTo>
                  <a:pt x="28637" y="6174"/>
                  <a:pt x="28527" y="6065"/>
                  <a:pt x="28392" y="6065"/>
                </a:cubicBezTo>
                <a:lnTo>
                  <a:pt x="28392" y="6062"/>
                </a:lnTo>
                <a:close/>
                <a:moveTo>
                  <a:pt x="33269" y="6062"/>
                </a:moveTo>
                <a:cubicBezTo>
                  <a:pt x="33049" y="6062"/>
                  <a:pt x="32939" y="6328"/>
                  <a:pt x="33093" y="6485"/>
                </a:cubicBezTo>
                <a:cubicBezTo>
                  <a:pt x="33143" y="6535"/>
                  <a:pt x="33205" y="6558"/>
                  <a:pt x="33266" y="6558"/>
                </a:cubicBezTo>
                <a:cubicBezTo>
                  <a:pt x="33394" y="6558"/>
                  <a:pt x="33516" y="6458"/>
                  <a:pt x="33516" y="6309"/>
                </a:cubicBezTo>
                <a:cubicBezTo>
                  <a:pt x="33516" y="6174"/>
                  <a:pt x="33406" y="6065"/>
                  <a:pt x="33269" y="6065"/>
                </a:cubicBezTo>
                <a:lnTo>
                  <a:pt x="33269" y="6062"/>
                </a:lnTo>
                <a:close/>
                <a:moveTo>
                  <a:pt x="34488" y="6062"/>
                </a:moveTo>
                <a:cubicBezTo>
                  <a:pt x="34268" y="6062"/>
                  <a:pt x="34159" y="6328"/>
                  <a:pt x="34315" y="6485"/>
                </a:cubicBezTo>
                <a:cubicBezTo>
                  <a:pt x="34365" y="6535"/>
                  <a:pt x="34426" y="6558"/>
                  <a:pt x="34486" y="6558"/>
                </a:cubicBezTo>
                <a:cubicBezTo>
                  <a:pt x="34613" y="6558"/>
                  <a:pt x="34735" y="6458"/>
                  <a:pt x="34735" y="6309"/>
                </a:cubicBezTo>
                <a:cubicBezTo>
                  <a:pt x="34735" y="6174"/>
                  <a:pt x="34625" y="6065"/>
                  <a:pt x="34488" y="6065"/>
                </a:cubicBezTo>
                <a:lnTo>
                  <a:pt x="34488" y="6062"/>
                </a:lnTo>
                <a:close/>
                <a:moveTo>
                  <a:pt x="35707" y="6062"/>
                </a:moveTo>
                <a:cubicBezTo>
                  <a:pt x="35487" y="6062"/>
                  <a:pt x="35378" y="6328"/>
                  <a:pt x="35534" y="6485"/>
                </a:cubicBezTo>
                <a:cubicBezTo>
                  <a:pt x="35584" y="6535"/>
                  <a:pt x="35645" y="6558"/>
                  <a:pt x="35705" y="6558"/>
                </a:cubicBezTo>
                <a:cubicBezTo>
                  <a:pt x="35832" y="6558"/>
                  <a:pt x="35954" y="6458"/>
                  <a:pt x="35954" y="6309"/>
                </a:cubicBezTo>
                <a:cubicBezTo>
                  <a:pt x="35954" y="6174"/>
                  <a:pt x="35845" y="6065"/>
                  <a:pt x="35707" y="6065"/>
                </a:cubicBezTo>
                <a:lnTo>
                  <a:pt x="35707" y="6062"/>
                </a:lnTo>
                <a:close/>
                <a:moveTo>
                  <a:pt x="36929" y="6062"/>
                </a:moveTo>
                <a:cubicBezTo>
                  <a:pt x="36706" y="6062"/>
                  <a:pt x="36597" y="6328"/>
                  <a:pt x="36753" y="6485"/>
                </a:cubicBezTo>
                <a:cubicBezTo>
                  <a:pt x="36803" y="6535"/>
                  <a:pt x="36864" y="6558"/>
                  <a:pt x="36924" y="6558"/>
                </a:cubicBezTo>
                <a:cubicBezTo>
                  <a:pt x="37051" y="6558"/>
                  <a:pt x="37173" y="6458"/>
                  <a:pt x="37173" y="6309"/>
                </a:cubicBezTo>
                <a:cubicBezTo>
                  <a:pt x="37173" y="6174"/>
                  <a:pt x="37064" y="6065"/>
                  <a:pt x="36929" y="6065"/>
                </a:cubicBezTo>
                <a:lnTo>
                  <a:pt x="36929" y="6062"/>
                </a:lnTo>
                <a:close/>
                <a:moveTo>
                  <a:pt x="38148" y="6062"/>
                </a:moveTo>
                <a:cubicBezTo>
                  <a:pt x="37928" y="6062"/>
                  <a:pt x="37816" y="6328"/>
                  <a:pt x="37972" y="6485"/>
                </a:cubicBezTo>
                <a:cubicBezTo>
                  <a:pt x="38023" y="6535"/>
                  <a:pt x="38084" y="6558"/>
                  <a:pt x="38145" y="6558"/>
                </a:cubicBezTo>
                <a:cubicBezTo>
                  <a:pt x="38271" y="6558"/>
                  <a:pt x="38392" y="6458"/>
                  <a:pt x="38392" y="6309"/>
                </a:cubicBezTo>
                <a:cubicBezTo>
                  <a:pt x="38392" y="6174"/>
                  <a:pt x="38283" y="6065"/>
                  <a:pt x="38148" y="6065"/>
                </a:cubicBezTo>
                <a:lnTo>
                  <a:pt x="38148" y="6062"/>
                </a:lnTo>
                <a:close/>
                <a:moveTo>
                  <a:pt x="39367" y="6062"/>
                </a:moveTo>
                <a:cubicBezTo>
                  <a:pt x="39148" y="6062"/>
                  <a:pt x="39038" y="6328"/>
                  <a:pt x="39191" y="6485"/>
                </a:cubicBezTo>
                <a:cubicBezTo>
                  <a:pt x="39242" y="6535"/>
                  <a:pt x="39304" y="6558"/>
                  <a:pt x="39364" y="6558"/>
                </a:cubicBezTo>
                <a:cubicBezTo>
                  <a:pt x="39492" y="6558"/>
                  <a:pt x="39614" y="6458"/>
                  <a:pt x="39614" y="6309"/>
                </a:cubicBezTo>
                <a:cubicBezTo>
                  <a:pt x="39614" y="6174"/>
                  <a:pt x="39502" y="6065"/>
                  <a:pt x="39367" y="6065"/>
                </a:cubicBezTo>
                <a:lnTo>
                  <a:pt x="39367" y="6062"/>
                </a:lnTo>
                <a:close/>
                <a:moveTo>
                  <a:pt x="40586" y="6062"/>
                </a:moveTo>
                <a:cubicBezTo>
                  <a:pt x="40367" y="6062"/>
                  <a:pt x="40257" y="6328"/>
                  <a:pt x="40410" y="6485"/>
                </a:cubicBezTo>
                <a:cubicBezTo>
                  <a:pt x="40461" y="6535"/>
                  <a:pt x="40523" y="6558"/>
                  <a:pt x="40583" y="6558"/>
                </a:cubicBezTo>
                <a:cubicBezTo>
                  <a:pt x="40711" y="6558"/>
                  <a:pt x="40834" y="6458"/>
                  <a:pt x="40834" y="6309"/>
                </a:cubicBezTo>
                <a:cubicBezTo>
                  <a:pt x="40834" y="6174"/>
                  <a:pt x="40721" y="6065"/>
                  <a:pt x="40586" y="6065"/>
                </a:cubicBezTo>
                <a:lnTo>
                  <a:pt x="40586" y="6062"/>
                </a:lnTo>
                <a:close/>
                <a:moveTo>
                  <a:pt x="41805" y="6062"/>
                </a:moveTo>
                <a:cubicBezTo>
                  <a:pt x="41586" y="6062"/>
                  <a:pt x="41476" y="6328"/>
                  <a:pt x="41630" y="6485"/>
                </a:cubicBezTo>
                <a:cubicBezTo>
                  <a:pt x="41680" y="6535"/>
                  <a:pt x="41742" y="6558"/>
                  <a:pt x="41802" y="6558"/>
                </a:cubicBezTo>
                <a:cubicBezTo>
                  <a:pt x="41930" y="6558"/>
                  <a:pt x="42053" y="6458"/>
                  <a:pt x="42053" y="6309"/>
                </a:cubicBezTo>
                <a:cubicBezTo>
                  <a:pt x="42053" y="6174"/>
                  <a:pt x="41943" y="6065"/>
                  <a:pt x="41805" y="6065"/>
                </a:cubicBezTo>
                <a:lnTo>
                  <a:pt x="41805" y="6062"/>
                </a:lnTo>
                <a:close/>
                <a:moveTo>
                  <a:pt x="43024" y="6062"/>
                </a:moveTo>
                <a:cubicBezTo>
                  <a:pt x="42805" y="6062"/>
                  <a:pt x="42695" y="6328"/>
                  <a:pt x="42852" y="6485"/>
                </a:cubicBezTo>
                <a:cubicBezTo>
                  <a:pt x="42901" y="6535"/>
                  <a:pt x="42962" y="6558"/>
                  <a:pt x="43022" y="6558"/>
                </a:cubicBezTo>
                <a:cubicBezTo>
                  <a:pt x="43149" y="6558"/>
                  <a:pt x="43272" y="6458"/>
                  <a:pt x="43272" y="6309"/>
                </a:cubicBezTo>
                <a:cubicBezTo>
                  <a:pt x="43272" y="6174"/>
                  <a:pt x="43162" y="6065"/>
                  <a:pt x="43024" y="6065"/>
                </a:cubicBezTo>
                <a:lnTo>
                  <a:pt x="43024" y="6062"/>
                </a:lnTo>
                <a:close/>
                <a:moveTo>
                  <a:pt x="44243" y="6062"/>
                </a:moveTo>
                <a:cubicBezTo>
                  <a:pt x="44024" y="6062"/>
                  <a:pt x="43914" y="6328"/>
                  <a:pt x="44071" y="6485"/>
                </a:cubicBezTo>
                <a:cubicBezTo>
                  <a:pt x="44120" y="6535"/>
                  <a:pt x="44181" y="6558"/>
                  <a:pt x="44242" y="6558"/>
                </a:cubicBezTo>
                <a:cubicBezTo>
                  <a:pt x="44368" y="6558"/>
                  <a:pt x="44491" y="6458"/>
                  <a:pt x="44491" y="6309"/>
                </a:cubicBezTo>
                <a:cubicBezTo>
                  <a:pt x="44491" y="6174"/>
                  <a:pt x="44381" y="6065"/>
                  <a:pt x="44243" y="6065"/>
                </a:cubicBezTo>
                <a:lnTo>
                  <a:pt x="44243" y="6062"/>
                </a:lnTo>
                <a:close/>
                <a:moveTo>
                  <a:pt x="45465" y="6062"/>
                </a:moveTo>
                <a:cubicBezTo>
                  <a:pt x="45243" y="6062"/>
                  <a:pt x="45133" y="6328"/>
                  <a:pt x="45290" y="6485"/>
                </a:cubicBezTo>
                <a:cubicBezTo>
                  <a:pt x="45339" y="6535"/>
                  <a:pt x="45400" y="6558"/>
                  <a:pt x="45461" y="6558"/>
                </a:cubicBezTo>
                <a:cubicBezTo>
                  <a:pt x="45587" y="6558"/>
                  <a:pt x="45710" y="6458"/>
                  <a:pt x="45710" y="6309"/>
                </a:cubicBezTo>
                <a:cubicBezTo>
                  <a:pt x="45710" y="6174"/>
                  <a:pt x="45600" y="6065"/>
                  <a:pt x="45465" y="6065"/>
                </a:cubicBezTo>
                <a:lnTo>
                  <a:pt x="45465" y="6062"/>
                </a:lnTo>
                <a:close/>
                <a:moveTo>
                  <a:pt x="34488" y="7284"/>
                </a:moveTo>
                <a:cubicBezTo>
                  <a:pt x="34466" y="7284"/>
                  <a:pt x="34441" y="7287"/>
                  <a:pt x="34419" y="7293"/>
                </a:cubicBezTo>
                <a:cubicBezTo>
                  <a:pt x="34525" y="7350"/>
                  <a:pt x="34629" y="7409"/>
                  <a:pt x="34729" y="7469"/>
                </a:cubicBezTo>
                <a:cubicBezTo>
                  <a:pt x="34701" y="7359"/>
                  <a:pt x="34600" y="7284"/>
                  <a:pt x="34488" y="7284"/>
                </a:cubicBezTo>
                <a:close/>
                <a:moveTo>
                  <a:pt x="45464" y="7283"/>
                </a:moveTo>
                <a:cubicBezTo>
                  <a:pt x="45333" y="7283"/>
                  <a:pt x="45218" y="7390"/>
                  <a:pt x="45218" y="7528"/>
                </a:cubicBezTo>
                <a:cubicBezTo>
                  <a:pt x="45218" y="7607"/>
                  <a:pt x="45252" y="7679"/>
                  <a:pt x="45312" y="7723"/>
                </a:cubicBezTo>
                <a:cubicBezTo>
                  <a:pt x="45378" y="7575"/>
                  <a:pt x="45453" y="7431"/>
                  <a:pt x="45534" y="7293"/>
                </a:cubicBezTo>
                <a:cubicBezTo>
                  <a:pt x="45511" y="7286"/>
                  <a:pt x="45487" y="7283"/>
                  <a:pt x="45464" y="7283"/>
                </a:cubicBezTo>
                <a:close/>
                <a:moveTo>
                  <a:pt x="55221" y="7281"/>
                </a:moveTo>
                <a:lnTo>
                  <a:pt x="55221" y="7284"/>
                </a:lnTo>
                <a:cubicBezTo>
                  <a:pt x="55095" y="7284"/>
                  <a:pt x="54992" y="7375"/>
                  <a:pt x="54976" y="7497"/>
                </a:cubicBezTo>
                <a:cubicBezTo>
                  <a:pt x="55011" y="7572"/>
                  <a:pt x="55045" y="7650"/>
                  <a:pt x="55077" y="7729"/>
                </a:cubicBezTo>
                <a:cubicBezTo>
                  <a:pt x="55120" y="7760"/>
                  <a:pt x="55170" y="7775"/>
                  <a:pt x="55219" y="7775"/>
                </a:cubicBezTo>
                <a:cubicBezTo>
                  <a:pt x="55321" y="7775"/>
                  <a:pt x="55420" y="7711"/>
                  <a:pt x="55456" y="7603"/>
                </a:cubicBezTo>
                <a:cubicBezTo>
                  <a:pt x="55506" y="7447"/>
                  <a:pt x="55387" y="7281"/>
                  <a:pt x="55221" y="7281"/>
                </a:cubicBezTo>
                <a:close/>
                <a:moveTo>
                  <a:pt x="56440" y="7284"/>
                </a:moveTo>
                <a:cubicBezTo>
                  <a:pt x="56221" y="7284"/>
                  <a:pt x="56111" y="7547"/>
                  <a:pt x="56264" y="7704"/>
                </a:cubicBezTo>
                <a:cubicBezTo>
                  <a:pt x="56315" y="7754"/>
                  <a:pt x="56377" y="7777"/>
                  <a:pt x="56437" y="7777"/>
                </a:cubicBezTo>
                <a:cubicBezTo>
                  <a:pt x="56565" y="7777"/>
                  <a:pt x="56687" y="7677"/>
                  <a:pt x="56687" y="7528"/>
                </a:cubicBezTo>
                <a:cubicBezTo>
                  <a:pt x="56687" y="7393"/>
                  <a:pt x="56575" y="7284"/>
                  <a:pt x="56440" y="7284"/>
                </a:cubicBezTo>
                <a:close/>
                <a:moveTo>
                  <a:pt x="57659" y="7284"/>
                </a:moveTo>
                <a:cubicBezTo>
                  <a:pt x="57440" y="7284"/>
                  <a:pt x="57330" y="7547"/>
                  <a:pt x="57483" y="7704"/>
                </a:cubicBezTo>
                <a:cubicBezTo>
                  <a:pt x="57534" y="7754"/>
                  <a:pt x="57596" y="7777"/>
                  <a:pt x="57656" y="7777"/>
                </a:cubicBezTo>
                <a:cubicBezTo>
                  <a:pt x="57784" y="7777"/>
                  <a:pt x="57907" y="7677"/>
                  <a:pt x="57907" y="7528"/>
                </a:cubicBezTo>
                <a:cubicBezTo>
                  <a:pt x="57907" y="7393"/>
                  <a:pt x="57794" y="7284"/>
                  <a:pt x="57659" y="7284"/>
                </a:cubicBezTo>
                <a:close/>
                <a:moveTo>
                  <a:pt x="58878" y="7284"/>
                </a:moveTo>
                <a:cubicBezTo>
                  <a:pt x="58659" y="7284"/>
                  <a:pt x="58549" y="7547"/>
                  <a:pt x="58703" y="7704"/>
                </a:cubicBezTo>
                <a:cubicBezTo>
                  <a:pt x="58753" y="7754"/>
                  <a:pt x="58815" y="7777"/>
                  <a:pt x="58875" y="7777"/>
                </a:cubicBezTo>
                <a:cubicBezTo>
                  <a:pt x="59003" y="7777"/>
                  <a:pt x="59126" y="7677"/>
                  <a:pt x="59126" y="7528"/>
                </a:cubicBezTo>
                <a:cubicBezTo>
                  <a:pt x="59126" y="7393"/>
                  <a:pt x="59016" y="7284"/>
                  <a:pt x="58878" y="7284"/>
                </a:cubicBezTo>
                <a:close/>
                <a:moveTo>
                  <a:pt x="60097" y="7284"/>
                </a:moveTo>
                <a:cubicBezTo>
                  <a:pt x="59878" y="7284"/>
                  <a:pt x="59768" y="7547"/>
                  <a:pt x="59925" y="7704"/>
                </a:cubicBezTo>
                <a:cubicBezTo>
                  <a:pt x="59974" y="7754"/>
                  <a:pt x="60035" y="7777"/>
                  <a:pt x="60095" y="7777"/>
                </a:cubicBezTo>
                <a:cubicBezTo>
                  <a:pt x="60222" y="7777"/>
                  <a:pt x="60345" y="7677"/>
                  <a:pt x="60345" y="7528"/>
                </a:cubicBezTo>
                <a:cubicBezTo>
                  <a:pt x="60345" y="7393"/>
                  <a:pt x="60235" y="7284"/>
                  <a:pt x="60097" y="7284"/>
                </a:cubicBezTo>
                <a:close/>
                <a:moveTo>
                  <a:pt x="61316" y="7284"/>
                </a:moveTo>
                <a:cubicBezTo>
                  <a:pt x="61097" y="7284"/>
                  <a:pt x="60987" y="7547"/>
                  <a:pt x="61144" y="7704"/>
                </a:cubicBezTo>
                <a:cubicBezTo>
                  <a:pt x="61193" y="7754"/>
                  <a:pt x="61254" y="7777"/>
                  <a:pt x="61315" y="7777"/>
                </a:cubicBezTo>
                <a:cubicBezTo>
                  <a:pt x="61441" y="7777"/>
                  <a:pt x="61564" y="7677"/>
                  <a:pt x="61564" y="7528"/>
                </a:cubicBezTo>
                <a:cubicBezTo>
                  <a:pt x="61564" y="7393"/>
                  <a:pt x="61454" y="7284"/>
                  <a:pt x="61316" y="7284"/>
                </a:cubicBezTo>
                <a:close/>
                <a:moveTo>
                  <a:pt x="62538" y="7284"/>
                </a:moveTo>
                <a:cubicBezTo>
                  <a:pt x="62316" y="7284"/>
                  <a:pt x="62206" y="7547"/>
                  <a:pt x="62363" y="7704"/>
                </a:cubicBezTo>
                <a:cubicBezTo>
                  <a:pt x="62413" y="7754"/>
                  <a:pt x="62475" y="7777"/>
                  <a:pt x="62535" y="7777"/>
                </a:cubicBezTo>
                <a:cubicBezTo>
                  <a:pt x="62662" y="7777"/>
                  <a:pt x="62783" y="7677"/>
                  <a:pt x="62783" y="7528"/>
                </a:cubicBezTo>
                <a:cubicBezTo>
                  <a:pt x="62783" y="7393"/>
                  <a:pt x="62673" y="7284"/>
                  <a:pt x="62538" y="7284"/>
                </a:cubicBezTo>
                <a:close/>
                <a:moveTo>
                  <a:pt x="63757" y="7284"/>
                </a:moveTo>
                <a:cubicBezTo>
                  <a:pt x="63538" y="7284"/>
                  <a:pt x="63425" y="7547"/>
                  <a:pt x="63582" y="7704"/>
                </a:cubicBezTo>
                <a:cubicBezTo>
                  <a:pt x="63632" y="7754"/>
                  <a:pt x="63694" y="7777"/>
                  <a:pt x="63754" y="7777"/>
                </a:cubicBezTo>
                <a:cubicBezTo>
                  <a:pt x="63881" y="7777"/>
                  <a:pt x="64002" y="7677"/>
                  <a:pt x="64002" y="7528"/>
                </a:cubicBezTo>
                <a:cubicBezTo>
                  <a:pt x="64002" y="7393"/>
                  <a:pt x="63892" y="7284"/>
                  <a:pt x="63757" y="7284"/>
                </a:cubicBezTo>
                <a:close/>
                <a:moveTo>
                  <a:pt x="64976" y="7284"/>
                </a:moveTo>
                <a:cubicBezTo>
                  <a:pt x="64757" y="7284"/>
                  <a:pt x="64647" y="7547"/>
                  <a:pt x="64801" y="7704"/>
                </a:cubicBezTo>
                <a:cubicBezTo>
                  <a:pt x="64851" y="7754"/>
                  <a:pt x="64913" y="7777"/>
                  <a:pt x="64974" y="7777"/>
                </a:cubicBezTo>
                <a:cubicBezTo>
                  <a:pt x="65102" y="7777"/>
                  <a:pt x="65224" y="7677"/>
                  <a:pt x="65224" y="7528"/>
                </a:cubicBezTo>
                <a:cubicBezTo>
                  <a:pt x="65224" y="7393"/>
                  <a:pt x="65111" y="7284"/>
                  <a:pt x="64976" y="7284"/>
                </a:cubicBezTo>
                <a:close/>
                <a:moveTo>
                  <a:pt x="66195" y="7284"/>
                </a:moveTo>
                <a:cubicBezTo>
                  <a:pt x="65976" y="7284"/>
                  <a:pt x="65866" y="7547"/>
                  <a:pt x="66020" y="7704"/>
                </a:cubicBezTo>
                <a:cubicBezTo>
                  <a:pt x="66070" y="7754"/>
                  <a:pt x="66132" y="7777"/>
                  <a:pt x="66193" y="7777"/>
                </a:cubicBezTo>
                <a:cubicBezTo>
                  <a:pt x="66321" y="7777"/>
                  <a:pt x="66443" y="7677"/>
                  <a:pt x="66443" y="7528"/>
                </a:cubicBezTo>
                <a:cubicBezTo>
                  <a:pt x="66443" y="7393"/>
                  <a:pt x="66330" y="7284"/>
                  <a:pt x="66195" y="7284"/>
                </a:cubicBezTo>
                <a:close/>
                <a:moveTo>
                  <a:pt x="67414" y="7284"/>
                </a:moveTo>
                <a:cubicBezTo>
                  <a:pt x="67195" y="7284"/>
                  <a:pt x="67085" y="7547"/>
                  <a:pt x="67239" y="7704"/>
                </a:cubicBezTo>
                <a:cubicBezTo>
                  <a:pt x="67289" y="7754"/>
                  <a:pt x="67351" y="7777"/>
                  <a:pt x="67412" y="7777"/>
                </a:cubicBezTo>
                <a:cubicBezTo>
                  <a:pt x="67540" y="7777"/>
                  <a:pt x="67662" y="7677"/>
                  <a:pt x="67662" y="7528"/>
                </a:cubicBezTo>
                <a:cubicBezTo>
                  <a:pt x="67662" y="7393"/>
                  <a:pt x="67552" y="7284"/>
                  <a:pt x="67414" y="7284"/>
                </a:cubicBezTo>
                <a:close/>
                <a:moveTo>
                  <a:pt x="5221" y="7284"/>
                </a:moveTo>
                <a:cubicBezTo>
                  <a:pt x="5002" y="7284"/>
                  <a:pt x="4889" y="7547"/>
                  <a:pt x="5045" y="7704"/>
                </a:cubicBezTo>
                <a:cubicBezTo>
                  <a:pt x="5096" y="7755"/>
                  <a:pt x="5159" y="7777"/>
                  <a:pt x="5220" y="7777"/>
                </a:cubicBezTo>
                <a:cubicBezTo>
                  <a:pt x="5347" y="7777"/>
                  <a:pt x="5469" y="7679"/>
                  <a:pt x="5469" y="7528"/>
                </a:cubicBezTo>
                <a:cubicBezTo>
                  <a:pt x="5465" y="7393"/>
                  <a:pt x="5356" y="7284"/>
                  <a:pt x="5221" y="7284"/>
                </a:cubicBezTo>
                <a:close/>
                <a:moveTo>
                  <a:pt x="6440" y="7284"/>
                </a:moveTo>
                <a:cubicBezTo>
                  <a:pt x="6221" y="7284"/>
                  <a:pt x="6111" y="7547"/>
                  <a:pt x="6264" y="7704"/>
                </a:cubicBezTo>
                <a:cubicBezTo>
                  <a:pt x="6315" y="7755"/>
                  <a:pt x="6378" y="7777"/>
                  <a:pt x="6439" y="7777"/>
                </a:cubicBezTo>
                <a:cubicBezTo>
                  <a:pt x="6566" y="7777"/>
                  <a:pt x="6688" y="7679"/>
                  <a:pt x="6688" y="7528"/>
                </a:cubicBezTo>
                <a:cubicBezTo>
                  <a:pt x="6688" y="7393"/>
                  <a:pt x="6575" y="7284"/>
                  <a:pt x="6440" y="7284"/>
                </a:cubicBezTo>
                <a:close/>
                <a:moveTo>
                  <a:pt x="7659" y="7284"/>
                </a:moveTo>
                <a:cubicBezTo>
                  <a:pt x="7440" y="7284"/>
                  <a:pt x="7330" y="7547"/>
                  <a:pt x="7484" y="7704"/>
                </a:cubicBezTo>
                <a:cubicBezTo>
                  <a:pt x="7534" y="7755"/>
                  <a:pt x="7597" y="7777"/>
                  <a:pt x="7658" y="7777"/>
                </a:cubicBezTo>
                <a:cubicBezTo>
                  <a:pt x="7785" y="7777"/>
                  <a:pt x="7907" y="7679"/>
                  <a:pt x="7907" y="7528"/>
                </a:cubicBezTo>
                <a:cubicBezTo>
                  <a:pt x="7907" y="7393"/>
                  <a:pt x="7797" y="7284"/>
                  <a:pt x="7659" y="7284"/>
                </a:cubicBezTo>
                <a:close/>
                <a:moveTo>
                  <a:pt x="8878" y="7284"/>
                </a:moveTo>
                <a:cubicBezTo>
                  <a:pt x="8659" y="7284"/>
                  <a:pt x="8549" y="7547"/>
                  <a:pt x="8706" y="7704"/>
                </a:cubicBezTo>
                <a:cubicBezTo>
                  <a:pt x="8756" y="7755"/>
                  <a:pt x="8817" y="7777"/>
                  <a:pt x="8878" y="7777"/>
                </a:cubicBezTo>
                <a:cubicBezTo>
                  <a:pt x="9004" y="7777"/>
                  <a:pt x="9126" y="7679"/>
                  <a:pt x="9126" y="7528"/>
                </a:cubicBezTo>
                <a:cubicBezTo>
                  <a:pt x="9126" y="7393"/>
                  <a:pt x="9016" y="7284"/>
                  <a:pt x="8878" y="7284"/>
                </a:cubicBezTo>
                <a:close/>
                <a:moveTo>
                  <a:pt x="10097" y="7284"/>
                </a:moveTo>
                <a:cubicBezTo>
                  <a:pt x="9878" y="7284"/>
                  <a:pt x="9768" y="7547"/>
                  <a:pt x="9925" y="7704"/>
                </a:cubicBezTo>
                <a:cubicBezTo>
                  <a:pt x="9975" y="7755"/>
                  <a:pt x="10036" y="7777"/>
                  <a:pt x="10097" y="7777"/>
                </a:cubicBezTo>
                <a:cubicBezTo>
                  <a:pt x="10223" y="7777"/>
                  <a:pt x="10345" y="7679"/>
                  <a:pt x="10345" y="7528"/>
                </a:cubicBezTo>
                <a:cubicBezTo>
                  <a:pt x="10345" y="7393"/>
                  <a:pt x="10235" y="7284"/>
                  <a:pt x="10097" y="7284"/>
                </a:cubicBezTo>
                <a:close/>
                <a:moveTo>
                  <a:pt x="11319" y="7284"/>
                </a:moveTo>
                <a:cubicBezTo>
                  <a:pt x="11097" y="7284"/>
                  <a:pt x="10987" y="7547"/>
                  <a:pt x="11144" y="7704"/>
                </a:cubicBezTo>
                <a:cubicBezTo>
                  <a:pt x="11194" y="7755"/>
                  <a:pt x="11255" y="7777"/>
                  <a:pt x="11316" y="7777"/>
                </a:cubicBezTo>
                <a:cubicBezTo>
                  <a:pt x="11442" y="7777"/>
                  <a:pt x="11564" y="7679"/>
                  <a:pt x="11564" y="7528"/>
                </a:cubicBezTo>
                <a:cubicBezTo>
                  <a:pt x="11564" y="7393"/>
                  <a:pt x="11454" y="7284"/>
                  <a:pt x="11319" y="7284"/>
                </a:cubicBezTo>
                <a:close/>
                <a:moveTo>
                  <a:pt x="12538" y="7284"/>
                </a:moveTo>
                <a:cubicBezTo>
                  <a:pt x="12316" y="7284"/>
                  <a:pt x="12206" y="7547"/>
                  <a:pt x="12363" y="7704"/>
                </a:cubicBezTo>
                <a:cubicBezTo>
                  <a:pt x="12414" y="7755"/>
                  <a:pt x="12476" y="7777"/>
                  <a:pt x="12536" y="7777"/>
                </a:cubicBezTo>
                <a:cubicBezTo>
                  <a:pt x="12663" y="7777"/>
                  <a:pt x="12783" y="7679"/>
                  <a:pt x="12783" y="7528"/>
                </a:cubicBezTo>
                <a:cubicBezTo>
                  <a:pt x="12783" y="7393"/>
                  <a:pt x="12673" y="7284"/>
                  <a:pt x="12538" y="7284"/>
                </a:cubicBezTo>
                <a:close/>
                <a:moveTo>
                  <a:pt x="13757" y="7284"/>
                </a:moveTo>
                <a:cubicBezTo>
                  <a:pt x="13538" y="7284"/>
                  <a:pt x="13425" y="7547"/>
                  <a:pt x="13582" y="7704"/>
                </a:cubicBezTo>
                <a:cubicBezTo>
                  <a:pt x="13633" y="7755"/>
                  <a:pt x="13695" y="7777"/>
                  <a:pt x="13756" y="7777"/>
                </a:cubicBezTo>
                <a:cubicBezTo>
                  <a:pt x="13883" y="7777"/>
                  <a:pt x="14005" y="7679"/>
                  <a:pt x="14005" y="7528"/>
                </a:cubicBezTo>
                <a:cubicBezTo>
                  <a:pt x="14005" y="7393"/>
                  <a:pt x="13892" y="7284"/>
                  <a:pt x="13757" y="7284"/>
                </a:cubicBezTo>
                <a:close/>
                <a:moveTo>
                  <a:pt x="14976" y="7284"/>
                </a:moveTo>
                <a:cubicBezTo>
                  <a:pt x="14757" y="7284"/>
                  <a:pt x="14647" y="7547"/>
                  <a:pt x="14801" y="7704"/>
                </a:cubicBezTo>
                <a:cubicBezTo>
                  <a:pt x="14852" y="7755"/>
                  <a:pt x="14914" y="7777"/>
                  <a:pt x="14975" y="7777"/>
                </a:cubicBezTo>
                <a:cubicBezTo>
                  <a:pt x="15102" y="7777"/>
                  <a:pt x="15224" y="7679"/>
                  <a:pt x="15224" y="7528"/>
                </a:cubicBezTo>
                <a:cubicBezTo>
                  <a:pt x="15224" y="7393"/>
                  <a:pt x="15111" y="7284"/>
                  <a:pt x="14976" y="7284"/>
                </a:cubicBezTo>
                <a:close/>
                <a:moveTo>
                  <a:pt x="16196" y="7284"/>
                </a:moveTo>
                <a:cubicBezTo>
                  <a:pt x="15976" y="7284"/>
                  <a:pt x="15866" y="7547"/>
                  <a:pt x="16020" y="7704"/>
                </a:cubicBezTo>
                <a:cubicBezTo>
                  <a:pt x="16071" y="7755"/>
                  <a:pt x="16133" y="7777"/>
                  <a:pt x="16194" y="7777"/>
                </a:cubicBezTo>
                <a:cubicBezTo>
                  <a:pt x="16322" y="7777"/>
                  <a:pt x="16443" y="7679"/>
                  <a:pt x="16443" y="7528"/>
                </a:cubicBezTo>
                <a:cubicBezTo>
                  <a:pt x="16443" y="7393"/>
                  <a:pt x="16333" y="7284"/>
                  <a:pt x="16196" y="7284"/>
                </a:cubicBezTo>
                <a:close/>
                <a:moveTo>
                  <a:pt x="17415" y="7284"/>
                </a:moveTo>
                <a:cubicBezTo>
                  <a:pt x="17195" y="7284"/>
                  <a:pt x="17086" y="7547"/>
                  <a:pt x="17242" y="7704"/>
                </a:cubicBezTo>
                <a:cubicBezTo>
                  <a:pt x="17292" y="7755"/>
                  <a:pt x="17354" y="7777"/>
                  <a:pt x="17414" y="7777"/>
                </a:cubicBezTo>
                <a:cubicBezTo>
                  <a:pt x="17541" y="7777"/>
                  <a:pt x="17662" y="7679"/>
                  <a:pt x="17662" y="7528"/>
                </a:cubicBezTo>
                <a:cubicBezTo>
                  <a:pt x="17662" y="7393"/>
                  <a:pt x="17552" y="7284"/>
                  <a:pt x="17415" y="7284"/>
                </a:cubicBezTo>
                <a:close/>
                <a:moveTo>
                  <a:pt x="18634" y="7284"/>
                </a:moveTo>
                <a:cubicBezTo>
                  <a:pt x="18414" y="7284"/>
                  <a:pt x="18305" y="7547"/>
                  <a:pt x="18461" y="7704"/>
                </a:cubicBezTo>
                <a:cubicBezTo>
                  <a:pt x="18511" y="7755"/>
                  <a:pt x="18573" y="7777"/>
                  <a:pt x="18633" y="7777"/>
                </a:cubicBezTo>
                <a:cubicBezTo>
                  <a:pt x="18760" y="7777"/>
                  <a:pt x="18881" y="7679"/>
                  <a:pt x="18881" y="7528"/>
                </a:cubicBezTo>
                <a:cubicBezTo>
                  <a:pt x="18881" y="7393"/>
                  <a:pt x="18772" y="7284"/>
                  <a:pt x="18634" y="7284"/>
                </a:cubicBezTo>
                <a:close/>
                <a:moveTo>
                  <a:pt x="19856" y="7284"/>
                </a:moveTo>
                <a:cubicBezTo>
                  <a:pt x="19633" y="7284"/>
                  <a:pt x="19524" y="7547"/>
                  <a:pt x="19680" y="7704"/>
                </a:cubicBezTo>
                <a:cubicBezTo>
                  <a:pt x="19730" y="7755"/>
                  <a:pt x="19792" y="7777"/>
                  <a:pt x="19852" y="7777"/>
                </a:cubicBezTo>
                <a:cubicBezTo>
                  <a:pt x="19979" y="7777"/>
                  <a:pt x="20100" y="7679"/>
                  <a:pt x="20100" y="7528"/>
                </a:cubicBezTo>
                <a:cubicBezTo>
                  <a:pt x="20100" y="7393"/>
                  <a:pt x="19991" y="7284"/>
                  <a:pt x="19856" y="7284"/>
                </a:cubicBezTo>
                <a:close/>
                <a:moveTo>
                  <a:pt x="21075" y="7284"/>
                </a:moveTo>
                <a:cubicBezTo>
                  <a:pt x="20852" y="7284"/>
                  <a:pt x="20743" y="7547"/>
                  <a:pt x="20899" y="7704"/>
                </a:cubicBezTo>
                <a:cubicBezTo>
                  <a:pt x="20950" y="7755"/>
                  <a:pt x="21012" y="7777"/>
                  <a:pt x="21073" y="7777"/>
                </a:cubicBezTo>
                <a:cubicBezTo>
                  <a:pt x="21199" y="7777"/>
                  <a:pt x="21319" y="7679"/>
                  <a:pt x="21319" y="7528"/>
                </a:cubicBezTo>
                <a:cubicBezTo>
                  <a:pt x="21319" y="7393"/>
                  <a:pt x="21210" y="7284"/>
                  <a:pt x="21075" y="7284"/>
                </a:cubicBezTo>
                <a:close/>
                <a:moveTo>
                  <a:pt x="22294" y="7284"/>
                </a:moveTo>
                <a:cubicBezTo>
                  <a:pt x="22075" y="7284"/>
                  <a:pt x="21965" y="7547"/>
                  <a:pt x="22118" y="7704"/>
                </a:cubicBezTo>
                <a:cubicBezTo>
                  <a:pt x="22169" y="7755"/>
                  <a:pt x="22232" y="7777"/>
                  <a:pt x="22293" y="7777"/>
                </a:cubicBezTo>
                <a:cubicBezTo>
                  <a:pt x="22420" y="7777"/>
                  <a:pt x="22541" y="7679"/>
                  <a:pt x="22541" y="7528"/>
                </a:cubicBezTo>
                <a:cubicBezTo>
                  <a:pt x="22541" y="7393"/>
                  <a:pt x="22429" y="7284"/>
                  <a:pt x="22294" y="7284"/>
                </a:cubicBezTo>
                <a:close/>
                <a:moveTo>
                  <a:pt x="23513" y="7284"/>
                </a:moveTo>
                <a:cubicBezTo>
                  <a:pt x="23294" y="7284"/>
                  <a:pt x="23184" y="7547"/>
                  <a:pt x="23337" y="7704"/>
                </a:cubicBezTo>
                <a:cubicBezTo>
                  <a:pt x="23388" y="7755"/>
                  <a:pt x="23451" y="7777"/>
                  <a:pt x="23512" y="7777"/>
                </a:cubicBezTo>
                <a:cubicBezTo>
                  <a:pt x="23639" y="7777"/>
                  <a:pt x="23761" y="7679"/>
                  <a:pt x="23761" y="7528"/>
                </a:cubicBezTo>
                <a:cubicBezTo>
                  <a:pt x="23761" y="7393"/>
                  <a:pt x="23648" y="7284"/>
                  <a:pt x="23513" y="7284"/>
                </a:cubicBezTo>
                <a:close/>
                <a:moveTo>
                  <a:pt x="24732" y="7284"/>
                </a:moveTo>
                <a:cubicBezTo>
                  <a:pt x="24513" y="7284"/>
                  <a:pt x="24403" y="7547"/>
                  <a:pt x="24557" y="7704"/>
                </a:cubicBezTo>
                <a:cubicBezTo>
                  <a:pt x="24607" y="7755"/>
                  <a:pt x="24670" y="7777"/>
                  <a:pt x="24731" y="7777"/>
                </a:cubicBezTo>
                <a:cubicBezTo>
                  <a:pt x="24858" y="7777"/>
                  <a:pt x="24980" y="7679"/>
                  <a:pt x="24980" y="7528"/>
                </a:cubicBezTo>
                <a:cubicBezTo>
                  <a:pt x="24980" y="7393"/>
                  <a:pt x="24870" y="7284"/>
                  <a:pt x="24732" y="7284"/>
                </a:cubicBezTo>
                <a:close/>
                <a:moveTo>
                  <a:pt x="25951" y="7284"/>
                </a:moveTo>
                <a:cubicBezTo>
                  <a:pt x="25732" y="7284"/>
                  <a:pt x="25622" y="7547"/>
                  <a:pt x="25779" y="7704"/>
                </a:cubicBezTo>
                <a:cubicBezTo>
                  <a:pt x="25829" y="7755"/>
                  <a:pt x="25890" y="7777"/>
                  <a:pt x="25951" y="7777"/>
                </a:cubicBezTo>
                <a:cubicBezTo>
                  <a:pt x="26077" y="7777"/>
                  <a:pt x="26199" y="7679"/>
                  <a:pt x="26199" y="7528"/>
                </a:cubicBezTo>
                <a:cubicBezTo>
                  <a:pt x="26199" y="7393"/>
                  <a:pt x="26089" y="7284"/>
                  <a:pt x="25951" y="7284"/>
                </a:cubicBezTo>
                <a:close/>
                <a:moveTo>
                  <a:pt x="35707" y="7284"/>
                </a:moveTo>
                <a:cubicBezTo>
                  <a:pt x="35487" y="7284"/>
                  <a:pt x="35378" y="7547"/>
                  <a:pt x="35534" y="7704"/>
                </a:cubicBezTo>
                <a:cubicBezTo>
                  <a:pt x="35584" y="7755"/>
                  <a:pt x="35646" y="7777"/>
                  <a:pt x="35706" y="7777"/>
                </a:cubicBezTo>
                <a:cubicBezTo>
                  <a:pt x="35833" y="7777"/>
                  <a:pt x="35954" y="7679"/>
                  <a:pt x="35954" y="7528"/>
                </a:cubicBezTo>
                <a:cubicBezTo>
                  <a:pt x="35954" y="7393"/>
                  <a:pt x="35845" y="7284"/>
                  <a:pt x="35707" y="7284"/>
                </a:cubicBezTo>
                <a:close/>
                <a:moveTo>
                  <a:pt x="36929" y="7284"/>
                </a:moveTo>
                <a:cubicBezTo>
                  <a:pt x="36706" y="7284"/>
                  <a:pt x="36597" y="7547"/>
                  <a:pt x="36753" y="7704"/>
                </a:cubicBezTo>
                <a:cubicBezTo>
                  <a:pt x="36803" y="7755"/>
                  <a:pt x="36865" y="7777"/>
                  <a:pt x="36925" y="7777"/>
                </a:cubicBezTo>
                <a:cubicBezTo>
                  <a:pt x="37052" y="7777"/>
                  <a:pt x="37173" y="7679"/>
                  <a:pt x="37173" y="7528"/>
                </a:cubicBezTo>
                <a:cubicBezTo>
                  <a:pt x="37173" y="7393"/>
                  <a:pt x="37064" y="7284"/>
                  <a:pt x="36929" y="7284"/>
                </a:cubicBezTo>
                <a:close/>
                <a:moveTo>
                  <a:pt x="38148" y="7284"/>
                </a:moveTo>
                <a:cubicBezTo>
                  <a:pt x="37928" y="7284"/>
                  <a:pt x="37816" y="7547"/>
                  <a:pt x="37972" y="7704"/>
                </a:cubicBezTo>
                <a:cubicBezTo>
                  <a:pt x="38023" y="7755"/>
                  <a:pt x="38085" y="7777"/>
                  <a:pt x="38146" y="7777"/>
                </a:cubicBezTo>
                <a:cubicBezTo>
                  <a:pt x="38272" y="7777"/>
                  <a:pt x="38392" y="7679"/>
                  <a:pt x="38392" y="7528"/>
                </a:cubicBezTo>
                <a:cubicBezTo>
                  <a:pt x="38392" y="7393"/>
                  <a:pt x="38283" y="7284"/>
                  <a:pt x="38148" y="7284"/>
                </a:cubicBezTo>
                <a:close/>
                <a:moveTo>
                  <a:pt x="39367" y="7284"/>
                </a:moveTo>
                <a:cubicBezTo>
                  <a:pt x="39148" y="7284"/>
                  <a:pt x="39038" y="7547"/>
                  <a:pt x="39191" y="7704"/>
                </a:cubicBezTo>
                <a:cubicBezTo>
                  <a:pt x="39242" y="7755"/>
                  <a:pt x="39305" y="7777"/>
                  <a:pt x="39366" y="7777"/>
                </a:cubicBezTo>
                <a:cubicBezTo>
                  <a:pt x="39493" y="7777"/>
                  <a:pt x="39614" y="7679"/>
                  <a:pt x="39614" y="7528"/>
                </a:cubicBezTo>
                <a:cubicBezTo>
                  <a:pt x="39614" y="7393"/>
                  <a:pt x="39502" y="7284"/>
                  <a:pt x="39367" y="7284"/>
                </a:cubicBezTo>
                <a:close/>
                <a:moveTo>
                  <a:pt x="40586" y="7284"/>
                </a:moveTo>
                <a:cubicBezTo>
                  <a:pt x="40367" y="7284"/>
                  <a:pt x="40257" y="7547"/>
                  <a:pt x="40410" y="7704"/>
                </a:cubicBezTo>
                <a:cubicBezTo>
                  <a:pt x="40461" y="7755"/>
                  <a:pt x="40524" y="7777"/>
                  <a:pt x="40585" y="7777"/>
                </a:cubicBezTo>
                <a:cubicBezTo>
                  <a:pt x="40712" y="7777"/>
                  <a:pt x="40834" y="7679"/>
                  <a:pt x="40834" y="7528"/>
                </a:cubicBezTo>
                <a:cubicBezTo>
                  <a:pt x="40834" y="7393"/>
                  <a:pt x="40721" y="7284"/>
                  <a:pt x="40586" y="7284"/>
                </a:cubicBezTo>
                <a:close/>
                <a:moveTo>
                  <a:pt x="41805" y="7284"/>
                </a:moveTo>
                <a:cubicBezTo>
                  <a:pt x="41586" y="7284"/>
                  <a:pt x="41476" y="7547"/>
                  <a:pt x="41630" y="7704"/>
                </a:cubicBezTo>
                <a:cubicBezTo>
                  <a:pt x="41680" y="7755"/>
                  <a:pt x="41743" y="7777"/>
                  <a:pt x="41804" y="7777"/>
                </a:cubicBezTo>
                <a:cubicBezTo>
                  <a:pt x="41931" y="7777"/>
                  <a:pt x="42053" y="7679"/>
                  <a:pt x="42053" y="7528"/>
                </a:cubicBezTo>
                <a:cubicBezTo>
                  <a:pt x="42053" y="7393"/>
                  <a:pt x="41943" y="7284"/>
                  <a:pt x="41805" y="7284"/>
                </a:cubicBezTo>
                <a:close/>
                <a:moveTo>
                  <a:pt x="43024" y="7284"/>
                </a:moveTo>
                <a:cubicBezTo>
                  <a:pt x="42805" y="7284"/>
                  <a:pt x="42695" y="7547"/>
                  <a:pt x="42852" y="7704"/>
                </a:cubicBezTo>
                <a:cubicBezTo>
                  <a:pt x="42902" y="7755"/>
                  <a:pt x="42963" y="7777"/>
                  <a:pt x="43024" y="7777"/>
                </a:cubicBezTo>
                <a:cubicBezTo>
                  <a:pt x="43150" y="7777"/>
                  <a:pt x="43272" y="7679"/>
                  <a:pt x="43272" y="7528"/>
                </a:cubicBezTo>
                <a:cubicBezTo>
                  <a:pt x="43272" y="7393"/>
                  <a:pt x="43162" y="7284"/>
                  <a:pt x="43024" y="7284"/>
                </a:cubicBezTo>
                <a:close/>
                <a:moveTo>
                  <a:pt x="44243" y="7284"/>
                </a:moveTo>
                <a:cubicBezTo>
                  <a:pt x="44024" y="7284"/>
                  <a:pt x="43914" y="7547"/>
                  <a:pt x="44071" y="7704"/>
                </a:cubicBezTo>
                <a:cubicBezTo>
                  <a:pt x="44121" y="7755"/>
                  <a:pt x="44182" y="7777"/>
                  <a:pt x="44243" y="7777"/>
                </a:cubicBezTo>
                <a:cubicBezTo>
                  <a:pt x="44369" y="7777"/>
                  <a:pt x="44491" y="7679"/>
                  <a:pt x="44491" y="7528"/>
                </a:cubicBezTo>
                <a:cubicBezTo>
                  <a:pt x="44491" y="7393"/>
                  <a:pt x="44381" y="7284"/>
                  <a:pt x="44243" y="7284"/>
                </a:cubicBezTo>
                <a:close/>
                <a:moveTo>
                  <a:pt x="55312" y="8518"/>
                </a:moveTo>
                <a:lnTo>
                  <a:pt x="55312" y="8518"/>
                </a:lnTo>
                <a:cubicBezTo>
                  <a:pt x="55340" y="8653"/>
                  <a:pt x="55362" y="8791"/>
                  <a:pt x="55381" y="8935"/>
                </a:cubicBezTo>
                <a:cubicBezTo>
                  <a:pt x="55522" y="8813"/>
                  <a:pt x="55484" y="8587"/>
                  <a:pt x="55312" y="8518"/>
                </a:cubicBezTo>
                <a:close/>
                <a:moveTo>
                  <a:pt x="6440" y="8503"/>
                </a:moveTo>
                <a:cubicBezTo>
                  <a:pt x="6221" y="8503"/>
                  <a:pt x="6111" y="8769"/>
                  <a:pt x="6264" y="8923"/>
                </a:cubicBezTo>
                <a:cubicBezTo>
                  <a:pt x="6315" y="8974"/>
                  <a:pt x="6378" y="8996"/>
                  <a:pt x="6439" y="8996"/>
                </a:cubicBezTo>
                <a:cubicBezTo>
                  <a:pt x="6566" y="8996"/>
                  <a:pt x="6688" y="8898"/>
                  <a:pt x="6688" y="8747"/>
                </a:cubicBezTo>
                <a:cubicBezTo>
                  <a:pt x="6688" y="8613"/>
                  <a:pt x="6575" y="8503"/>
                  <a:pt x="6440" y="8503"/>
                </a:cubicBezTo>
                <a:close/>
                <a:moveTo>
                  <a:pt x="7659" y="8503"/>
                </a:moveTo>
                <a:cubicBezTo>
                  <a:pt x="7440" y="8503"/>
                  <a:pt x="7330" y="8769"/>
                  <a:pt x="7484" y="8923"/>
                </a:cubicBezTo>
                <a:cubicBezTo>
                  <a:pt x="7534" y="8974"/>
                  <a:pt x="7597" y="8996"/>
                  <a:pt x="7658" y="8996"/>
                </a:cubicBezTo>
                <a:cubicBezTo>
                  <a:pt x="7785" y="8996"/>
                  <a:pt x="7907" y="8898"/>
                  <a:pt x="7907" y="8747"/>
                </a:cubicBezTo>
                <a:cubicBezTo>
                  <a:pt x="7907" y="8613"/>
                  <a:pt x="7797" y="8503"/>
                  <a:pt x="7659" y="8503"/>
                </a:cubicBezTo>
                <a:close/>
                <a:moveTo>
                  <a:pt x="8878" y="8503"/>
                </a:moveTo>
                <a:cubicBezTo>
                  <a:pt x="8659" y="8503"/>
                  <a:pt x="8549" y="8769"/>
                  <a:pt x="8706" y="8923"/>
                </a:cubicBezTo>
                <a:cubicBezTo>
                  <a:pt x="8756" y="8974"/>
                  <a:pt x="8817" y="8996"/>
                  <a:pt x="8878" y="8996"/>
                </a:cubicBezTo>
                <a:cubicBezTo>
                  <a:pt x="9004" y="8996"/>
                  <a:pt x="9126" y="8898"/>
                  <a:pt x="9126" y="8747"/>
                </a:cubicBezTo>
                <a:cubicBezTo>
                  <a:pt x="9126" y="8613"/>
                  <a:pt x="9016" y="8503"/>
                  <a:pt x="8878" y="8503"/>
                </a:cubicBezTo>
                <a:close/>
                <a:moveTo>
                  <a:pt x="10097" y="8503"/>
                </a:moveTo>
                <a:cubicBezTo>
                  <a:pt x="9878" y="8503"/>
                  <a:pt x="9768" y="8769"/>
                  <a:pt x="9925" y="8923"/>
                </a:cubicBezTo>
                <a:cubicBezTo>
                  <a:pt x="9975" y="8974"/>
                  <a:pt x="10036" y="8996"/>
                  <a:pt x="10097" y="8996"/>
                </a:cubicBezTo>
                <a:cubicBezTo>
                  <a:pt x="10223" y="8996"/>
                  <a:pt x="10345" y="8898"/>
                  <a:pt x="10345" y="8747"/>
                </a:cubicBezTo>
                <a:cubicBezTo>
                  <a:pt x="10345" y="8613"/>
                  <a:pt x="10235" y="8503"/>
                  <a:pt x="10097" y="8503"/>
                </a:cubicBezTo>
                <a:close/>
                <a:moveTo>
                  <a:pt x="11319" y="8503"/>
                </a:moveTo>
                <a:cubicBezTo>
                  <a:pt x="11097" y="8503"/>
                  <a:pt x="10987" y="8769"/>
                  <a:pt x="11144" y="8923"/>
                </a:cubicBezTo>
                <a:cubicBezTo>
                  <a:pt x="11194" y="8974"/>
                  <a:pt x="11255" y="8996"/>
                  <a:pt x="11316" y="8996"/>
                </a:cubicBezTo>
                <a:cubicBezTo>
                  <a:pt x="11442" y="8996"/>
                  <a:pt x="11564" y="8898"/>
                  <a:pt x="11564" y="8747"/>
                </a:cubicBezTo>
                <a:cubicBezTo>
                  <a:pt x="11564" y="8613"/>
                  <a:pt x="11454" y="8503"/>
                  <a:pt x="11319" y="8503"/>
                </a:cubicBezTo>
                <a:close/>
                <a:moveTo>
                  <a:pt x="12538" y="8503"/>
                </a:moveTo>
                <a:cubicBezTo>
                  <a:pt x="12316" y="8503"/>
                  <a:pt x="12206" y="8769"/>
                  <a:pt x="12363" y="8923"/>
                </a:cubicBezTo>
                <a:cubicBezTo>
                  <a:pt x="12414" y="8974"/>
                  <a:pt x="12476" y="8996"/>
                  <a:pt x="12536" y="8996"/>
                </a:cubicBezTo>
                <a:cubicBezTo>
                  <a:pt x="12663" y="8996"/>
                  <a:pt x="12783" y="8898"/>
                  <a:pt x="12783" y="8747"/>
                </a:cubicBezTo>
                <a:cubicBezTo>
                  <a:pt x="12783" y="8613"/>
                  <a:pt x="12673" y="8503"/>
                  <a:pt x="12538" y="8503"/>
                </a:cubicBezTo>
                <a:close/>
                <a:moveTo>
                  <a:pt x="13757" y="8503"/>
                </a:moveTo>
                <a:cubicBezTo>
                  <a:pt x="13538" y="8503"/>
                  <a:pt x="13425" y="8769"/>
                  <a:pt x="13582" y="8923"/>
                </a:cubicBezTo>
                <a:cubicBezTo>
                  <a:pt x="13633" y="8974"/>
                  <a:pt x="13695" y="8996"/>
                  <a:pt x="13756" y="8996"/>
                </a:cubicBezTo>
                <a:cubicBezTo>
                  <a:pt x="13883" y="8996"/>
                  <a:pt x="14005" y="8898"/>
                  <a:pt x="14005" y="8747"/>
                </a:cubicBezTo>
                <a:cubicBezTo>
                  <a:pt x="14002" y="8613"/>
                  <a:pt x="13892" y="8503"/>
                  <a:pt x="13757" y="8503"/>
                </a:cubicBezTo>
                <a:close/>
                <a:moveTo>
                  <a:pt x="14976" y="8503"/>
                </a:moveTo>
                <a:cubicBezTo>
                  <a:pt x="14757" y="8503"/>
                  <a:pt x="14647" y="8769"/>
                  <a:pt x="14801" y="8923"/>
                </a:cubicBezTo>
                <a:cubicBezTo>
                  <a:pt x="14852" y="8974"/>
                  <a:pt x="14914" y="8996"/>
                  <a:pt x="14975" y="8996"/>
                </a:cubicBezTo>
                <a:cubicBezTo>
                  <a:pt x="15102" y="8996"/>
                  <a:pt x="15224" y="8898"/>
                  <a:pt x="15224" y="8747"/>
                </a:cubicBezTo>
                <a:cubicBezTo>
                  <a:pt x="15224" y="8613"/>
                  <a:pt x="15111" y="8503"/>
                  <a:pt x="14976" y="8503"/>
                </a:cubicBezTo>
                <a:close/>
                <a:moveTo>
                  <a:pt x="16196" y="8503"/>
                </a:moveTo>
                <a:cubicBezTo>
                  <a:pt x="15976" y="8503"/>
                  <a:pt x="15866" y="8769"/>
                  <a:pt x="16020" y="8923"/>
                </a:cubicBezTo>
                <a:cubicBezTo>
                  <a:pt x="16071" y="8974"/>
                  <a:pt x="16133" y="8996"/>
                  <a:pt x="16194" y="8996"/>
                </a:cubicBezTo>
                <a:cubicBezTo>
                  <a:pt x="16322" y="8996"/>
                  <a:pt x="16443" y="8898"/>
                  <a:pt x="16443" y="8747"/>
                </a:cubicBezTo>
                <a:cubicBezTo>
                  <a:pt x="16443" y="8613"/>
                  <a:pt x="16333" y="8503"/>
                  <a:pt x="16196" y="8503"/>
                </a:cubicBezTo>
                <a:close/>
                <a:moveTo>
                  <a:pt x="17415" y="8503"/>
                </a:moveTo>
                <a:cubicBezTo>
                  <a:pt x="17195" y="8503"/>
                  <a:pt x="17086" y="8769"/>
                  <a:pt x="17242" y="8923"/>
                </a:cubicBezTo>
                <a:cubicBezTo>
                  <a:pt x="17292" y="8974"/>
                  <a:pt x="17354" y="8996"/>
                  <a:pt x="17414" y="8996"/>
                </a:cubicBezTo>
                <a:cubicBezTo>
                  <a:pt x="17541" y="8996"/>
                  <a:pt x="17662" y="8898"/>
                  <a:pt x="17662" y="8747"/>
                </a:cubicBezTo>
                <a:cubicBezTo>
                  <a:pt x="17662" y="8613"/>
                  <a:pt x="17552" y="8503"/>
                  <a:pt x="17415" y="8503"/>
                </a:cubicBezTo>
                <a:close/>
                <a:moveTo>
                  <a:pt x="18634" y="8503"/>
                </a:moveTo>
                <a:cubicBezTo>
                  <a:pt x="18414" y="8503"/>
                  <a:pt x="18305" y="8769"/>
                  <a:pt x="18461" y="8923"/>
                </a:cubicBezTo>
                <a:cubicBezTo>
                  <a:pt x="18511" y="8974"/>
                  <a:pt x="18573" y="8996"/>
                  <a:pt x="18633" y="8996"/>
                </a:cubicBezTo>
                <a:cubicBezTo>
                  <a:pt x="18760" y="8996"/>
                  <a:pt x="18881" y="8898"/>
                  <a:pt x="18881" y="8747"/>
                </a:cubicBezTo>
                <a:cubicBezTo>
                  <a:pt x="18881" y="8613"/>
                  <a:pt x="18772" y="8503"/>
                  <a:pt x="18634" y="8503"/>
                </a:cubicBezTo>
                <a:close/>
                <a:moveTo>
                  <a:pt x="19856" y="8503"/>
                </a:moveTo>
                <a:cubicBezTo>
                  <a:pt x="19633" y="8503"/>
                  <a:pt x="19524" y="8769"/>
                  <a:pt x="19680" y="8923"/>
                </a:cubicBezTo>
                <a:cubicBezTo>
                  <a:pt x="19730" y="8974"/>
                  <a:pt x="19792" y="8996"/>
                  <a:pt x="19852" y="8996"/>
                </a:cubicBezTo>
                <a:cubicBezTo>
                  <a:pt x="19979" y="8996"/>
                  <a:pt x="20100" y="8898"/>
                  <a:pt x="20100" y="8747"/>
                </a:cubicBezTo>
                <a:cubicBezTo>
                  <a:pt x="20100" y="8613"/>
                  <a:pt x="19991" y="8503"/>
                  <a:pt x="19856" y="8503"/>
                </a:cubicBezTo>
                <a:close/>
                <a:moveTo>
                  <a:pt x="21075" y="8503"/>
                </a:moveTo>
                <a:cubicBezTo>
                  <a:pt x="20852" y="8503"/>
                  <a:pt x="20743" y="8769"/>
                  <a:pt x="20899" y="8923"/>
                </a:cubicBezTo>
                <a:cubicBezTo>
                  <a:pt x="20950" y="8974"/>
                  <a:pt x="21012" y="8996"/>
                  <a:pt x="21073" y="8996"/>
                </a:cubicBezTo>
                <a:cubicBezTo>
                  <a:pt x="21199" y="8996"/>
                  <a:pt x="21319" y="8898"/>
                  <a:pt x="21319" y="8747"/>
                </a:cubicBezTo>
                <a:cubicBezTo>
                  <a:pt x="21319" y="8613"/>
                  <a:pt x="21210" y="8503"/>
                  <a:pt x="21075" y="8503"/>
                </a:cubicBezTo>
                <a:close/>
                <a:moveTo>
                  <a:pt x="22294" y="8503"/>
                </a:moveTo>
                <a:cubicBezTo>
                  <a:pt x="22075" y="8503"/>
                  <a:pt x="21965" y="8769"/>
                  <a:pt x="22118" y="8923"/>
                </a:cubicBezTo>
                <a:cubicBezTo>
                  <a:pt x="22169" y="8974"/>
                  <a:pt x="22232" y="8996"/>
                  <a:pt x="22293" y="8996"/>
                </a:cubicBezTo>
                <a:cubicBezTo>
                  <a:pt x="22420" y="8996"/>
                  <a:pt x="22541" y="8898"/>
                  <a:pt x="22541" y="8747"/>
                </a:cubicBezTo>
                <a:cubicBezTo>
                  <a:pt x="22541" y="8613"/>
                  <a:pt x="22429" y="8503"/>
                  <a:pt x="22294" y="8503"/>
                </a:cubicBezTo>
                <a:close/>
                <a:moveTo>
                  <a:pt x="23513" y="8503"/>
                </a:moveTo>
                <a:cubicBezTo>
                  <a:pt x="23294" y="8503"/>
                  <a:pt x="23184" y="8769"/>
                  <a:pt x="23337" y="8923"/>
                </a:cubicBezTo>
                <a:cubicBezTo>
                  <a:pt x="23388" y="8974"/>
                  <a:pt x="23451" y="8996"/>
                  <a:pt x="23512" y="8996"/>
                </a:cubicBezTo>
                <a:cubicBezTo>
                  <a:pt x="23639" y="8996"/>
                  <a:pt x="23761" y="8898"/>
                  <a:pt x="23761" y="8747"/>
                </a:cubicBezTo>
                <a:cubicBezTo>
                  <a:pt x="23761" y="8613"/>
                  <a:pt x="23648" y="8503"/>
                  <a:pt x="23513" y="8503"/>
                </a:cubicBezTo>
                <a:close/>
                <a:moveTo>
                  <a:pt x="24732" y="8503"/>
                </a:moveTo>
                <a:cubicBezTo>
                  <a:pt x="24513" y="8503"/>
                  <a:pt x="24403" y="8769"/>
                  <a:pt x="24557" y="8923"/>
                </a:cubicBezTo>
                <a:cubicBezTo>
                  <a:pt x="24607" y="8974"/>
                  <a:pt x="24670" y="8996"/>
                  <a:pt x="24731" y="8996"/>
                </a:cubicBezTo>
                <a:cubicBezTo>
                  <a:pt x="24858" y="8996"/>
                  <a:pt x="24980" y="8898"/>
                  <a:pt x="24980" y="8747"/>
                </a:cubicBezTo>
                <a:cubicBezTo>
                  <a:pt x="24980" y="8613"/>
                  <a:pt x="24870" y="8503"/>
                  <a:pt x="24732" y="8503"/>
                </a:cubicBezTo>
                <a:close/>
                <a:moveTo>
                  <a:pt x="56440" y="8503"/>
                </a:moveTo>
                <a:cubicBezTo>
                  <a:pt x="56221" y="8503"/>
                  <a:pt x="56111" y="8769"/>
                  <a:pt x="56264" y="8923"/>
                </a:cubicBezTo>
                <a:cubicBezTo>
                  <a:pt x="56315" y="8974"/>
                  <a:pt x="56378" y="8996"/>
                  <a:pt x="56439" y="8996"/>
                </a:cubicBezTo>
                <a:cubicBezTo>
                  <a:pt x="56566" y="8996"/>
                  <a:pt x="56687" y="8898"/>
                  <a:pt x="56687" y="8747"/>
                </a:cubicBezTo>
                <a:cubicBezTo>
                  <a:pt x="56684" y="8613"/>
                  <a:pt x="56575" y="8503"/>
                  <a:pt x="56440" y="8503"/>
                </a:cubicBezTo>
                <a:close/>
                <a:moveTo>
                  <a:pt x="57659" y="8503"/>
                </a:moveTo>
                <a:cubicBezTo>
                  <a:pt x="57440" y="8503"/>
                  <a:pt x="57330" y="8769"/>
                  <a:pt x="57483" y="8923"/>
                </a:cubicBezTo>
                <a:cubicBezTo>
                  <a:pt x="57534" y="8974"/>
                  <a:pt x="57597" y="8996"/>
                  <a:pt x="57658" y="8996"/>
                </a:cubicBezTo>
                <a:cubicBezTo>
                  <a:pt x="57785" y="8996"/>
                  <a:pt x="57907" y="8898"/>
                  <a:pt x="57907" y="8747"/>
                </a:cubicBezTo>
                <a:cubicBezTo>
                  <a:pt x="57907" y="8613"/>
                  <a:pt x="57794" y="8503"/>
                  <a:pt x="57659" y="8503"/>
                </a:cubicBezTo>
                <a:close/>
                <a:moveTo>
                  <a:pt x="58878" y="8503"/>
                </a:moveTo>
                <a:cubicBezTo>
                  <a:pt x="58659" y="8503"/>
                  <a:pt x="58549" y="8769"/>
                  <a:pt x="58703" y="8923"/>
                </a:cubicBezTo>
                <a:cubicBezTo>
                  <a:pt x="58753" y="8974"/>
                  <a:pt x="58816" y="8996"/>
                  <a:pt x="58877" y="8996"/>
                </a:cubicBezTo>
                <a:cubicBezTo>
                  <a:pt x="59004" y="8996"/>
                  <a:pt x="59126" y="8898"/>
                  <a:pt x="59126" y="8747"/>
                </a:cubicBezTo>
                <a:cubicBezTo>
                  <a:pt x="59126" y="8613"/>
                  <a:pt x="59016" y="8503"/>
                  <a:pt x="58878" y="8503"/>
                </a:cubicBezTo>
                <a:close/>
                <a:moveTo>
                  <a:pt x="60097" y="8503"/>
                </a:moveTo>
                <a:cubicBezTo>
                  <a:pt x="59878" y="8503"/>
                  <a:pt x="59768" y="8769"/>
                  <a:pt x="59925" y="8923"/>
                </a:cubicBezTo>
                <a:cubicBezTo>
                  <a:pt x="59975" y="8974"/>
                  <a:pt x="60036" y="8996"/>
                  <a:pt x="60097" y="8996"/>
                </a:cubicBezTo>
                <a:cubicBezTo>
                  <a:pt x="60223" y="8996"/>
                  <a:pt x="60345" y="8898"/>
                  <a:pt x="60345" y="8747"/>
                </a:cubicBezTo>
                <a:cubicBezTo>
                  <a:pt x="60345" y="8613"/>
                  <a:pt x="60235" y="8503"/>
                  <a:pt x="60097" y="8503"/>
                </a:cubicBezTo>
                <a:close/>
                <a:moveTo>
                  <a:pt x="61316" y="8503"/>
                </a:moveTo>
                <a:cubicBezTo>
                  <a:pt x="61097" y="8503"/>
                  <a:pt x="60987" y="8769"/>
                  <a:pt x="61144" y="8923"/>
                </a:cubicBezTo>
                <a:cubicBezTo>
                  <a:pt x="61194" y="8974"/>
                  <a:pt x="61255" y="8996"/>
                  <a:pt x="61316" y="8996"/>
                </a:cubicBezTo>
                <a:cubicBezTo>
                  <a:pt x="61442" y="8996"/>
                  <a:pt x="61564" y="8898"/>
                  <a:pt x="61564" y="8747"/>
                </a:cubicBezTo>
                <a:cubicBezTo>
                  <a:pt x="61564" y="8613"/>
                  <a:pt x="61454" y="8503"/>
                  <a:pt x="61316" y="8503"/>
                </a:cubicBezTo>
                <a:close/>
                <a:moveTo>
                  <a:pt x="62538" y="8503"/>
                </a:moveTo>
                <a:cubicBezTo>
                  <a:pt x="62316" y="8503"/>
                  <a:pt x="62206" y="8769"/>
                  <a:pt x="62363" y="8923"/>
                </a:cubicBezTo>
                <a:cubicBezTo>
                  <a:pt x="62414" y="8974"/>
                  <a:pt x="62476" y="8996"/>
                  <a:pt x="62536" y="8996"/>
                </a:cubicBezTo>
                <a:cubicBezTo>
                  <a:pt x="62663" y="8996"/>
                  <a:pt x="62783" y="8898"/>
                  <a:pt x="62783" y="8747"/>
                </a:cubicBezTo>
                <a:cubicBezTo>
                  <a:pt x="62783" y="8613"/>
                  <a:pt x="62673" y="8503"/>
                  <a:pt x="62538" y="8503"/>
                </a:cubicBezTo>
                <a:close/>
                <a:moveTo>
                  <a:pt x="63757" y="8503"/>
                </a:moveTo>
                <a:cubicBezTo>
                  <a:pt x="63538" y="8503"/>
                  <a:pt x="63425" y="8769"/>
                  <a:pt x="63582" y="8923"/>
                </a:cubicBezTo>
                <a:cubicBezTo>
                  <a:pt x="63633" y="8974"/>
                  <a:pt x="63695" y="8996"/>
                  <a:pt x="63756" y="8996"/>
                </a:cubicBezTo>
                <a:cubicBezTo>
                  <a:pt x="63883" y="8996"/>
                  <a:pt x="64004" y="8898"/>
                  <a:pt x="64002" y="8747"/>
                </a:cubicBezTo>
                <a:cubicBezTo>
                  <a:pt x="64002" y="8613"/>
                  <a:pt x="63892" y="8503"/>
                  <a:pt x="63757" y="8503"/>
                </a:cubicBezTo>
                <a:close/>
                <a:moveTo>
                  <a:pt x="64976" y="8503"/>
                </a:moveTo>
                <a:cubicBezTo>
                  <a:pt x="64757" y="8503"/>
                  <a:pt x="64647" y="8769"/>
                  <a:pt x="64801" y="8923"/>
                </a:cubicBezTo>
                <a:cubicBezTo>
                  <a:pt x="64852" y="8974"/>
                  <a:pt x="64914" y="8996"/>
                  <a:pt x="64975" y="8996"/>
                </a:cubicBezTo>
                <a:cubicBezTo>
                  <a:pt x="65102" y="8996"/>
                  <a:pt x="65224" y="8898"/>
                  <a:pt x="65224" y="8747"/>
                </a:cubicBezTo>
                <a:cubicBezTo>
                  <a:pt x="65224" y="8613"/>
                  <a:pt x="65111" y="8503"/>
                  <a:pt x="64976" y="8503"/>
                </a:cubicBezTo>
                <a:close/>
                <a:moveTo>
                  <a:pt x="66195" y="8503"/>
                </a:moveTo>
                <a:cubicBezTo>
                  <a:pt x="65976" y="8503"/>
                  <a:pt x="65866" y="8769"/>
                  <a:pt x="66020" y="8923"/>
                </a:cubicBezTo>
                <a:cubicBezTo>
                  <a:pt x="66071" y="8974"/>
                  <a:pt x="66133" y="8996"/>
                  <a:pt x="66194" y="8996"/>
                </a:cubicBezTo>
                <a:cubicBezTo>
                  <a:pt x="66321" y="8996"/>
                  <a:pt x="66443" y="8898"/>
                  <a:pt x="66443" y="8747"/>
                </a:cubicBezTo>
                <a:cubicBezTo>
                  <a:pt x="66443" y="8613"/>
                  <a:pt x="66330" y="8503"/>
                  <a:pt x="66195" y="8503"/>
                </a:cubicBezTo>
                <a:close/>
                <a:moveTo>
                  <a:pt x="67414" y="8503"/>
                </a:moveTo>
                <a:cubicBezTo>
                  <a:pt x="67195" y="8503"/>
                  <a:pt x="67085" y="8769"/>
                  <a:pt x="67239" y="8923"/>
                </a:cubicBezTo>
                <a:cubicBezTo>
                  <a:pt x="67290" y="8974"/>
                  <a:pt x="67352" y="8996"/>
                  <a:pt x="67413" y="8996"/>
                </a:cubicBezTo>
                <a:cubicBezTo>
                  <a:pt x="67541" y="8996"/>
                  <a:pt x="67662" y="8898"/>
                  <a:pt x="67662" y="8747"/>
                </a:cubicBezTo>
                <a:cubicBezTo>
                  <a:pt x="67662" y="8613"/>
                  <a:pt x="67552" y="8503"/>
                  <a:pt x="67414" y="8503"/>
                </a:cubicBezTo>
                <a:close/>
                <a:moveTo>
                  <a:pt x="36929" y="8503"/>
                </a:moveTo>
                <a:cubicBezTo>
                  <a:pt x="36706" y="8503"/>
                  <a:pt x="36597" y="8769"/>
                  <a:pt x="36753" y="8923"/>
                </a:cubicBezTo>
                <a:cubicBezTo>
                  <a:pt x="36804" y="8974"/>
                  <a:pt x="36866" y="8997"/>
                  <a:pt x="36927" y="8997"/>
                </a:cubicBezTo>
                <a:cubicBezTo>
                  <a:pt x="37053" y="8997"/>
                  <a:pt x="37173" y="8898"/>
                  <a:pt x="37173" y="8750"/>
                </a:cubicBezTo>
                <a:cubicBezTo>
                  <a:pt x="37173" y="8613"/>
                  <a:pt x="37064" y="8503"/>
                  <a:pt x="36929" y="8503"/>
                </a:cubicBezTo>
                <a:close/>
                <a:moveTo>
                  <a:pt x="38148" y="8503"/>
                </a:moveTo>
                <a:cubicBezTo>
                  <a:pt x="37925" y="8503"/>
                  <a:pt x="37816" y="8769"/>
                  <a:pt x="37972" y="8923"/>
                </a:cubicBezTo>
                <a:cubicBezTo>
                  <a:pt x="38023" y="8974"/>
                  <a:pt x="38086" y="8997"/>
                  <a:pt x="38146" y="8997"/>
                </a:cubicBezTo>
                <a:cubicBezTo>
                  <a:pt x="38272" y="8997"/>
                  <a:pt x="38392" y="8898"/>
                  <a:pt x="38392" y="8750"/>
                </a:cubicBezTo>
                <a:cubicBezTo>
                  <a:pt x="38392" y="8613"/>
                  <a:pt x="38283" y="8503"/>
                  <a:pt x="38148" y="8503"/>
                </a:cubicBezTo>
                <a:close/>
                <a:moveTo>
                  <a:pt x="39367" y="8503"/>
                </a:moveTo>
                <a:cubicBezTo>
                  <a:pt x="39148" y="8503"/>
                  <a:pt x="39038" y="8769"/>
                  <a:pt x="39191" y="8923"/>
                </a:cubicBezTo>
                <a:cubicBezTo>
                  <a:pt x="39242" y="8974"/>
                  <a:pt x="39305" y="8997"/>
                  <a:pt x="39366" y="8997"/>
                </a:cubicBezTo>
                <a:cubicBezTo>
                  <a:pt x="39493" y="8997"/>
                  <a:pt x="39614" y="8898"/>
                  <a:pt x="39614" y="8750"/>
                </a:cubicBezTo>
                <a:cubicBezTo>
                  <a:pt x="39614" y="8613"/>
                  <a:pt x="39502" y="8503"/>
                  <a:pt x="39367" y="8503"/>
                </a:cubicBezTo>
                <a:close/>
                <a:moveTo>
                  <a:pt x="40586" y="8503"/>
                </a:moveTo>
                <a:cubicBezTo>
                  <a:pt x="40367" y="8503"/>
                  <a:pt x="40257" y="8769"/>
                  <a:pt x="40410" y="8923"/>
                </a:cubicBezTo>
                <a:cubicBezTo>
                  <a:pt x="40461" y="8974"/>
                  <a:pt x="40524" y="8997"/>
                  <a:pt x="40585" y="8997"/>
                </a:cubicBezTo>
                <a:cubicBezTo>
                  <a:pt x="40712" y="8997"/>
                  <a:pt x="40834" y="8898"/>
                  <a:pt x="40834" y="8750"/>
                </a:cubicBezTo>
                <a:cubicBezTo>
                  <a:pt x="40834" y="8613"/>
                  <a:pt x="40721" y="8503"/>
                  <a:pt x="40586" y="8503"/>
                </a:cubicBezTo>
                <a:close/>
                <a:moveTo>
                  <a:pt x="41805" y="8503"/>
                </a:moveTo>
                <a:cubicBezTo>
                  <a:pt x="41586" y="8503"/>
                  <a:pt x="41476" y="8769"/>
                  <a:pt x="41630" y="8923"/>
                </a:cubicBezTo>
                <a:cubicBezTo>
                  <a:pt x="41680" y="8974"/>
                  <a:pt x="41743" y="8997"/>
                  <a:pt x="41804" y="8997"/>
                </a:cubicBezTo>
                <a:cubicBezTo>
                  <a:pt x="41931" y="8997"/>
                  <a:pt x="42053" y="8898"/>
                  <a:pt x="42053" y="8750"/>
                </a:cubicBezTo>
                <a:cubicBezTo>
                  <a:pt x="42053" y="8613"/>
                  <a:pt x="41943" y="8503"/>
                  <a:pt x="41805" y="8503"/>
                </a:cubicBezTo>
                <a:close/>
                <a:moveTo>
                  <a:pt x="43024" y="8503"/>
                </a:moveTo>
                <a:cubicBezTo>
                  <a:pt x="42805" y="8503"/>
                  <a:pt x="42695" y="8769"/>
                  <a:pt x="42852" y="8923"/>
                </a:cubicBezTo>
                <a:cubicBezTo>
                  <a:pt x="42902" y="8974"/>
                  <a:pt x="42964" y="8997"/>
                  <a:pt x="43024" y="8997"/>
                </a:cubicBezTo>
                <a:cubicBezTo>
                  <a:pt x="43150" y="8997"/>
                  <a:pt x="43272" y="8898"/>
                  <a:pt x="43272" y="8750"/>
                </a:cubicBezTo>
                <a:cubicBezTo>
                  <a:pt x="43272" y="8613"/>
                  <a:pt x="43162" y="8503"/>
                  <a:pt x="43024" y="8503"/>
                </a:cubicBezTo>
                <a:close/>
                <a:moveTo>
                  <a:pt x="44243" y="8503"/>
                </a:moveTo>
                <a:cubicBezTo>
                  <a:pt x="44024" y="8503"/>
                  <a:pt x="43914" y="8769"/>
                  <a:pt x="44071" y="8923"/>
                </a:cubicBezTo>
                <a:cubicBezTo>
                  <a:pt x="44121" y="8974"/>
                  <a:pt x="44183" y="8997"/>
                  <a:pt x="44243" y="8997"/>
                </a:cubicBezTo>
                <a:cubicBezTo>
                  <a:pt x="44369" y="8997"/>
                  <a:pt x="44491" y="8898"/>
                  <a:pt x="44491" y="8750"/>
                </a:cubicBezTo>
                <a:cubicBezTo>
                  <a:pt x="44491" y="8613"/>
                  <a:pt x="44381" y="8503"/>
                  <a:pt x="44243" y="8503"/>
                </a:cubicBezTo>
                <a:close/>
                <a:moveTo>
                  <a:pt x="44105" y="9766"/>
                </a:moveTo>
                <a:lnTo>
                  <a:pt x="44105" y="9766"/>
                </a:lnTo>
                <a:cubicBezTo>
                  <a:pt x="44086" y="9778"/>
                  <a:pt x="44068" y="9794"/>
                  <a:pt x="44052" y="9813"/>
                </a:cubicBezTo>
                <a:cubicBezTo>
                  <a:pt x="44071" y="9797"/>
                  <a:pt x="44086" y="9781"/>
                  <a:pt x="44105" y="9766"/>
                </a:cubicBezTo>
                <a:close/>
                <a:moveTo>
                  <a:pt x="24723" y="9722"/>
                </a:moveTo>
                <a:cubicBezTo>
                  <a:pt x="24591" y="9728"/>
                  <a:pt x="24484" y="9835"/>
                  <a:pt x="24484" y="9969"/>
                </a:cubicBezTo>
                <a:cubicBezTo>
                  <a:pt x="24484" y="9991"/>
                  <a:pt x="24488" y="10010"/>
                  <a:pt x="24494" y="10032"/>
                </a:cubicBezTo>
                <a:cubicBezTo>
                  <a:pt x="24578" y="9935"/>
                  <a:pt x="24654" y="9832"/>
                  <a:pt x="24723" y="9722"/>
                </a:cubicBezTo>
                <a:close/>
                <a:moveTo>
                  <a:pt x="7659" y="9722"/>
                </a:moveTo>
                <a:cubicBezTo>
                  <a:pt x="7574" y="9722"/>
                  <a:pt x="7496" y="9766"/>
                  <a:pt x="7449" y="9838"/>
                </a:cubicBezTo>
                <a:cubicBezTo>
                  <a:pt x="7590" y="9922"/>
                  <a:pt x="7734" y="10004"/>
                  <a:pt x="7878" y="10082"/>
                </a:cubicBezTo>
                <a:cubicBezTo>
                  <a:pt x="7963" y="9916"/>
                  <a:pt x="7844" y="9722"/>
                  <a:pt x="7659" y="9722"/>
                </a:cubicBezTo>
                <a:close/>
                <a:moveTo>
                  <a:pt x="38148" y="9722"/>
                </a:moveTo>
                <a:cubicBezTo>
                  <a:pt x="37985" y="9722"/>
                  <a:pt x="37869" y="9872"/>
                  <a:pt x="37910" y="10029"/>
                </a:cubicBezTo>
                <a:cubicBezTo>
                  <a:pt x="38019" y="10085"/>
                  <a:pt x="38132" y="10142"/>
                  <a:pt x="38248" y="10195"/>
                </a:cubicBezTo>
                <a:cubicBezTo>
                  <a:pt x="38489" y="10085"/>
                  <a:pt x="38414" y="9722"/>
                  <a:pt x="38148" y="9722"/>
                </a:cubicBezTo>
                <a:close/>
                <a:moveTo>
                  <a:pt x="67413" y="9721"/>
                </a:moveTo>
                <a:cubicBezTo>
                  <a:pt x="67281" y="9721"/>
                  <a:pt x="67167" y="9829"/>
                  <a:pt x="67167" y="9969"/>
                </a:cubicBezTo>
                <a:cubicBezTo>
                  <a:pt x="67167" y="10073"/>
                  <a:pt x="67236" y="10170"/>
                  <a:pt x="67336" y="10201"/>
                </a:cubicBezTo>
                <a:cubicBezTo>
                  <a:pt x="67380" y="10045"/>
                  <a:pt x="67421" y="9885"/>
                  <a:pt x="67458" y="9725"/>
                </a:cubicBezTo>
                <a:cubicBezTo>
                  <a:pt x="67443" y="9722"/>
                  <a:pt x="67428" y="9721"/>
                  <a:pt x="67413" y="9721"/>
                </a:cubicBezTo>
                <a:close/>
                <a:moveTo>
                  <a:pt x="8878" y="9722"/>
                </a:moveTo>
                <a:cubicBezTo>
                  <a:pt x="8659" y="9722"/>
                  <a:pt x="8549" y="9988"/>
                  <a:pt x="8706" y="10142"/>
                </a:cubicBezTo>
                <a:cubicBezTo>
                  <a:pt x="8756" y="10193"/>
                  <a:pt x="8818" y="10216"/>
                  <a:pt x="8878" y="10216"/>
                </a:cubicBezTo>
                <a:cubicBezTo>
                  <a:pt x="9004" y="10216"/>
                  <a:pt x="9126" y="10117"/>
                  <a:pt x="9126" y="9969"/>
                </a:cubicBezTo>
                <a:cubicBezTo>
                  <a:pt x="9126" y="9832"/>
                  <a:pt x="9016" y="9722"/>
                  <a:pt x="8878" y="9722"/>
                </a:cubicBezTo>
                <a:close/>
                <a:moveTo>
                  <a:pt x="10097" y="9722"/>
                </a:moveTo>
                <a:cubicBezTo>
                  <a:pt x="9878" y="9722"/>
                  <a:pt x="9768" y="9988"/>
                  <a:pt x="9925" y="10142"/>
                </a:cubicBezTo>
                <a:cubicBezTo>
                  <a:pt x="9975" y="10193"/>
                  <a:pt x="10037" y="10216"/>
                  <a:pt x="10097" y="10216"/>
                </a:cubicBezTo>
                <a:cubicBezTo>
                  <a:pt x="10223" y="10216"/>
                  <a:pt x="10345" y="10117"/>
                  <a:pt x="10345" y="9969"/>
                </a:cubicBezTo>
                <a:cubicBezTo>
                  <a:pt x="10345" y="9832"/>
                  <a:pt x="10235" y="9722"/>
                  <a:pt x="10097" y="9722"/>
                </a:cubicBezTo>
                <a:close/>
                <a:moveTo>
                  <a:pt x="11319" y="9722"/>
                </a:moveTo>
                <a:cubicBezTo>
                  <a:pt x="11097" y="9722"/>
                  <a:pt x="10987" y="9988"/>
                  <a:pt x="11144" y="10142"/>
                </a:cubicBezTo>
                <a:cubicBezTo>
                  <a:pt x="11194" y="10193"/>
                  <a:pt x="11256" y="10216"/>
                  <a:pt x="11316" y="10216"/>
                </a:cubicBezTo>
                <a:cubicBezTo>
                  <a:pt x="11442" y="10216"/>
                  <a:pt x="11564" y="10117"/>
                  <a:pt x="11564" y="9969"/>
                </a:cubicBezTo>
                <a:cubicBezTo>
                  <a:pt x="11564" y="9832"/>
                  <a:pt x="11454" y="9722"/>
                  <a:pt x="11319" y="9722"/>
                </a:cubicBezTo>
                <a:close/>
                <a:moveTo>
                  <a:pt x="12538" y="9722"/>
                </a:moveTo>
                <a:cubicBezTo>
                  <a:pt x="12316" y="9722"/>
                  <a:pt x="12206" y="9988"/>
                  <a:pt x="12363" y="10142"/>
                </a:cubicBezTo>
                <a:cubicBezTo>
                  <a:pt x="12414" y="10193"/>
                  <a:pt x="12476" y="10216"/>
                  <a:pt x="12537" y="10216"/>
                </a:cubicBezTo>
                <a:cubicBezTo>
                  <a:pt x="12663" y="10216"/>
                  <a:pt x="12783" y="10117"/>
                  <a:pt x="12783" y="9969"/>
                </a:cubicBezTo>
                <a:cubicBezTo>
                  <a:pt x="12783" y="9832"/>
                  <a:pt x="12673" y="9722"/>
                  <a:pt x="12538" y="9722"/>
                </a:cubicBezTo>
                <a:close/>
                <a:moveTo>
                  <a:pt x="13757" y="9722"/>
                </a:moveTo>
                <a:cubicBezTo>
                  <a:pt x="13538" y="9722"/>
                  <a:pt x="13425" y="9988"/>
                  <a:pt x="13582" y="10142"/>
                </a:cubicBezTo>
                <a:cubicBezTo>
                  <a:pt x="13633" y="10193"/>
                  <a:pt x="13695" y="10216"/>
                  <a:pt x="13757" y="10216"/>
                </a:cubicBezTo>
                <a:cubicBezTo>
                  <a:pt x="13884" y="10216"/>
                  <a:pt x="14005" y="10117"/>
                  <a:pt x="14005" y="9969"/>
                </a:cubicBezTo>
                <a:cubicBezTo>
                  <a:pt x="14005" y="9832"/>
                  <a:pt x="13892" y="9722"/>
                  <a:pt x="13757" y="9722"/>
                </a:cubicBezTo>
                <a:close/>
                <a:moveTo>
                  <a:pt x="14976" y="9722"/>
                </a:moveTo>
                <a:cubicBezTo>
                  <a:pt x="14757" y="9722"/>
                  <a:pt x="14647" y="9988"/>
                  <a:pt x="14801" y="10142"/>
                </a:cubicBezTo>
                <a:cubicBezTo>
                  <a:pt x="14852" y="10193"/>
                  <a:pt x="14915" y="10216"/>
                  <a:pt x="14976" y="10216"/>
                </a:cubicBezTo>
                <a:cubicBezTo>
                  <a:pt x="15103" y="10216"/>
                  <a:pt x="15224" y="10117"/>
                  <a:pt x="15224" y="9969"/>
                </a:cubicBezTo>
                <a:cubicBezTo>
                  <a:pt x="15224" y="9832"/>
                  <a:pt x="15111" y="9722"/>
                  <a:pt x="14976" y="9722"/>
                </a:cubicBezTo>
                <a:close/>
                <a:moveTo>
                  <a:pt x="16196" y="9722"/>
                </a:moveTo>
                <a:cubicBezTo>
                  <a:pt x="15976" y="9722"/>
                  <a:pt x="15866" y="9988"/>
                  <a:pt x="16020" y="10142"/>
                </a:cubicBezTo>
                <a:cubicBezTo>
                  <a:pt x="16071" y="10193"/>
                  <a:pt x="16134" y="10216"/>
                  <a:pt x="16195" y="10216"/>
                </a:cubicBezTo>
                <a:cubicBezTo>
                  <a:pt x="16322" y="10216"/>
                  <a:pt x="16443" y="10117"/>
                  <a:pt x="16443" y="9969"/>
                </a:cubicBezTo>
                <a:cubicBezTo>
                  <a:pt x="16443" y="9832"/>
                  <a:pt x="16333" y="9722"/>
                  <a:pt x="16196" y="9722"/>
                </a:cubicBezTo>
                <a:close/>
                <a:moveTo>
                  <a:pt x="17415" y="9722"/>
                </a:moveTo>
                <a:cubicBezTo>
                  <a:pt x="17195" y="9722"/>
                  <a:pt x="17086" y="9988"/>
                  <a:pt x="17242" y="10142"/>
                </a:cubicBezTo>
                <a:cubicBezTo>
                  <a:pt x="17292" y="10193"/>
                  <a:pt x="17354" y="10216"/>
                  <a:pt x="17415" y="10216"/>
                </a:cubicBezTo>
                <a:cubicBezTo>
                  <a:pt x="17541" y="10216"/>
                  <a:pt x="17662" y="10117"/>
                  <a:pt x="17662" y="9969"/>
                </a:cubicBezTo>
                <a:cubicBezTo>
                  <a:pt x="17662" y="9832"/>
                  <a:pt x="17552" y="9722"/>
                  <a:pt x="17415" y="9722"/>
                </a:cubicBezTo>
                <a:close/>
                <a:moveTo>
                  <a:pt x="18634" y="9722"/>
                </a:moveTo>
                <a:cubicBezTo>
                  <a:pt x="18414" y="9722"/>
                  <a:pt x="18305" y="9988"/>
                  <a:pt x="18461" y="10142"/>
                </a:cubicBezTo>
                <a:cubicBezTo>
                  <a:pt x="18511" y="10193"/>
                  <a:pt x="18573" y="10216"/>
                  <a:pt x="18634" y="10216"/>
                </a:cubicBezTo>
                <a:cubicBezTo>
                  <a:pt x="18760" y="10216"/>
                  <a:pt x="18881" y="10117"/>
                  <a:pt x="18881" y="9969"/>
                </a:cubicBezTo>
                <a:cubicBezTo>
                  <a:pt x="18881" y="9832"/>
                  <a:pt x="18772" y="9722"/>
                  <a:pt x="18634" y="9722"/>
                </a:cubicBezTo>
                <a:close/>
                <a:moveTo>
                  <a:pt x="19856" y="9722"/>
                </a:moveTo>
                <a:cubicBezTo>
                  <a:pt x="19633" y="9722"/>
                  <a:pt x="19524" y="9988"/>
                  <a:pt x="19680" y="10142"/>
                </a:cubicBezTo>
                <a:cubicBezTo>
                  <a:pt x="19730" y="10193"/>
                  <a:pt x="19792" y="10216"/>
                  <a:pt x="19853" y="10216"/>
                </a:cubicBezTo>
                <a:cubicBezTo>
                  <a:pt x="19979" y="10216"/>
                  <a:pt x="20100" y="10117"/>
                  <a:pt x="20100" y="9969"/>
                </a:cubicBezTo>
                <a:cubicBezTo>
                  <a:pt x="20100" y="9832"/>
                  <a:pt x="19991" y="9722"/>
                  <a:pt x="19856" y="9722"/>
                </a:cubicBezTo>
                <a:close/>
                <a:moveTo>
                  <a:pt x="21075" y="9722"/>
                </a:moveTo>
                <a:cubicBezTo>
                  <a:pt x="20852" y="9722"/>
                  <a:pt x="20743" y="9988"/>
                  <a:pt x="20899" y="10142"/>
                </a:cubicBezTo>
                <a:cubicBezTo>
                  <a:pt x="20950" y="10193"/>
                  <a:pt x="21013" y="10216"/>
                  <a:pt x="21073" y="10216"/>
                </a:cubicBezTo>
                <a:cubicBezTo>
                  <a:pt x="21199" y="10216"/>
                  <a:pt x="21319" y="10117"/>
                  <a:pt x="21319" y="9969"/>
                </a:cubicBezTo>
                <a:cubicBezTo>
                  <a:pt x="21319" y="9832"/>
                  <a:pt x="21210" y="9722"/>
                  <a:pt x="21075" y="9722"/>
                </a:cubicBezTo>
                <a:close/>
                <a:moveTo>
                  <a:pt x="22294" y="9722"/>
                </a:moveTo>
                <a:cubicBezTo>
                  <a:pt x="22075" y="9722"/>
                  <a:pt x="21965" y="9988"/>
                  <a:pt x="22118" y="10142"/>
                </a:cubicBezTo>
                <a:cubicBezTo>
                  <a:pt x="22169" y="10193"/>
                  <a:pt x="22232" y="10216"/>
                  <a:pt x="22293" y="10216"/>
                </a:cubicBezTo>
                <a:cubicBezTo>
                  <a:pt x="22420" y="10216"/>
                  <a:pt x="22541" y="10117"/>
                  <a:pt x="22541" y="9969"/>
                </a:cubicBezTo>
                <a:cubicBezTo>
                  <a:pt x="22541" y="9832"/>
                  <a:pt x="22429" y="9722"/>
                  <a:pt x="22294" y="9722"/>
                </a:cubicBezTo>
                <a:close/>
                <a:moveTo>
                  <a:pt x="23513" y="9722"/>
                </a:moveTo>
                <a:cubicBezTo>
                  <a:pt x="23294" y="9722"/>
                  <a:pt x="23184" y="9988"/>
                  <a:pt x="23337" y="10142"/>
                </a:cubicBezTo>
                <a:cubicBezTo>
                  <a:pt x="23388" y="10193"/>
                  <a:pt x="23451" y="10216"/>
                  <a:pt x="23512" y="10216"/>
                </a:cubicBezTo>
                <a:cubicBezTo>
                  <a:pt x="23639" y="10216"/>
                  <a:pt x="23761" y="10117"/>
                  <a:pt x="23761" y="9969"/>
                </a:cubicBezTo>
                <a:cubicBezTo>
                  <a:pt x="23761" y="9832"/>
                  <a:pt x="23648" y="9722"/>
                  <a:pt x="23513" y="9722"/>
                </a:cubicBezTo>
                <a:close/>
                <a:moveTo>
                  <a:pt x="39367" y="9722"/>
                </a:moveTo>
                <a:cubicBezTo>
                  <a:pt x="39148" y="9722"/>
                  <a:pt x="39038" y="9988"/>
                  <a:pt x="39191" y="10142"/>
                </a:cubicBezTo>
                <a:cubicBezTo>
                  <a:pt x="39242" y="10193"/>
                  <a:pt x="39305" y="10216"/>
                  <a:pt x="39366" y="10216"/>
                </a:cubicBezTo>
                <a:cubicBezTo>
                  <a:pt x="39493" y="10216"/>
                  <a:pt x="39614" y="10117"/>
                  <a:pt x="39614" y="9969"/>
                </a:cubicBezTo>
                <a:cubicBezTo>
                  <a:pt x="39614" y="9832"/>
                  <a:pt x="39502" y="9722"/>
                  <a:pt x="39367" y="9722"/>
                </a:cubicBezTo>
                <a:close/>
                <a:moveTo>
                  <a:pt x="40586" y="9722"/>
                </a:moveTo>
                <a:cubicBezTo>
                  <a:pt x="40367" y="9722"/>
                  <a:pt x="40257" y="9988"/>
                  <a:pt x="40410" y="10142"/>
                </a:cubicBezTo>
                <a:cubicBezTo>
                  <a:pt x="40461" y="10193"/>
                  <a:pt x="40524" y="10216"/>
                  <a:pt x="40585" y="10216"/>
                </a:cubicBezTo>
                <a:cubicBezTo>
                  <a:pt x="40712" y="10216"/>
                  <a:pt x="40834" y="10117"/>
                  <a:pt x="40834" y="9969"/>
                </a:cubicBezTo>
                <a:cubicBezTo>
                  <a:pt x="40834" y="9832"/>
                  <a:pt x="40721" y="9722"/>
                  <a:pt x="40586" y="9722"/>
                </a:cubicBezTo>
                <a:close/>
                <a:moveTo>
                  <a:pt x="41805" y="9722"/>
                </a:moveTo>
                <a:cubicBezTo>
                  <a:pt x="41586" y="9722"/>
                  <a:pt x="41476" y="9988"/>
                  <a:pt x="41630" y="10142"/>
                </a:cubicBezTo>
                <a:cubicBezTo>
                  <a:pt x="41680" y="10193"/>
                  <a:pt x="41743" y="10216"/>
                  <a:pt x="41804" y="10216"/>
                </a:cubicBezTo>
                <a:cubicBezTo>
                  <a:pt x="41931" y="10216"/>
                  <a:pt x="42053" y="10117"/>
                  <a:pt x="42053" y="9969"/>
                </a:cubicBezTo>
                <a:cubicBezTo>
                  <a:pt x="42053" y="9832"/>
                  <a:pt x="41943" y="9722"/>
                  <a:pt x="41805" y="9722"/>
                </a:cubicBezTo>
                <a:close/>
                <a:moveTo>
                  <a:pt x="43024" y="9722"/>
                </a:moveTo>
                <a:cubicBezTo>
                  <a:pt x="42805" y="9722"/>
                  <a:pt x="42695" y="9988"/>
                  <a:pt x="42852" y="10142"/>
                </a:cubicBezTo>
                <a:cubicBezTo>
                  <a:pt x="42902" y="10193"/>
                  <a:pt x="42964" y="10216"/>
                  <a:pt x="43024" y="10216"/>
                </a:cubicBezTo>
                <a:cubicBezTo>
                  <a:pt x="43150" y="10216"/>
                  <a:pt x="43272" y="10117"/>
                  <a:pt x="43272" y="9969"/>
                </a:cubicBezTo>
                <a:cubicBezTo>
                  <a:pt x="43272" y="9832"/>
                  <a:pt x="43162" y="9722"/>
                  <a:pt x="43024" y="9722"/>
                </a:cubicBezTo>
                <a:close/>
                <a:moveTo>
                  <a:pt x="56440" y="9722"/>
                </a:moveTo>
                <a:cubicBezTo>
                  <a:pt x="56221" y="9722"/>
                  <a:pt x="56111" y="9988"/>
                  <a:pt x="56264" y="10142"/>
                </a:cubicBezTo>
                <a:cubicBezTo>
                  <a:pt x="56315" y="10193"/>
                  <a:pt x="56378" y="10216"/>
                  <a:pt x="56439" y="10216"/>
                </a:cubicBezTo>
                <a:cubicBezTo>
                  <a:pt x="56566" y="10216"/>
                  <a:pt x="56687" y="10117"/>
                  <a:pt x="56687" y="9969"/>
                </a:cubicBezTo>
                <a:cubicBezTo>
                  <a:pt x="56687" y="9832"/>
                  <a:pt x="56575" y="9722"/>
                  <a:pt x="56440" y="9722"/>
                </a:cubicBezTo>
                <a:close/>
                <a:moveTo>
                  <a:pt x="57659" y="9722"/>
                </a:moveTo>
                <a:cubicBezTo>
                  <a:pt x="57440" y="9722"/>
                  <a:pt x="57330" y="9988"/>
                  <a:pt x="57483" y="10142"/>
                </a:cubicBezTo>
                <a:cubicBezTo>
                  <a:pt x="57534" y="10193"/>
                  <a:pt x="57597" y="10216"/>
                  <a:pt x="57658" y="10216"/>
                </a:cubicBezTo>
                <a:cubicBezTo>
                  <a:pt x="57785" y="10216"/>
                  <a:pt x="57907" y="10117"/>
                  <a:pt x="57907" y="9969"/>
                </a:cubicBezTo>
                <a:cubicBezTo>
                  <a:pt x="57907" y="9832"/>
                  <a:pt x="57794" y="9722"/>
                  <a:pt x="57659" y="9722"/>
                </a:cubicBezTo>
                <a:close/>
                <a:moveTo>
                  <a:pt x="58878" y="9722"/>
                </a:moveTo>
                <a:cubicBezTo>
                  <a:pt x="58659" y="9722"/>
                  <a:pt x="58549" y="9988"/>
                  <a:pt x="58703" y="10142"/>
                </a:cubicBezTo>
                <a:cubicBezTo>
                  <a:pt x="58753" y="10193"/>
                  <a:pt x="58816" y="10216"/>
                  <a:pt x="58877" y="10216"/>
                </a:cubicBezTo>
                <a:cubicBezTo>
                  <a:pt x="59004" y="10216"/>
                  <a:pt x="59126" y="10117"/>
                  <a:pt x="59126" y="9969"/>
                </a:cubicBezTo>
                <a:cubicBezTo>
                  <a:pt x="59126" y="9832"/>
                  <a:pt x="59016" y="9722"/>
                  <a:pt x="58878" y="9722"/>
                </a:cubicBezTo>
                <a:close/>
                <a:moveTo>
                  <a:pt x="60097" y="9722"/>
                </a:moveTo>
                <a:cubicBezTo>
                  <a:pt x="59878" y="9722"/>
                  <a:pt x="59768" y="9988"/>
                  <a:pt x="59925" y="10142"/>
                </a:cubicBezTo>
                <a:cubicBezTo>
                  <a:pt x="59975" y="10193"/>
                  <a:pt x="60037" y="10216"/>
                  <a:pt x="60097" y="10216"/>
                </a:cubicBezTo>
                <a:cubicBezTo>
                  <a:pt x="60223" y="10216"/>
                  <a:pt x="60345" y="10117"/>
                  <a:pt x="60345" y="9969"/>
                </a:cubicBezTo>
                <a:cubicBezTo>
                  <a:pt x="60345" y="9832"/>
                  <a:pt x="60235" y="9722"/>
                  <a:pt x="60097" y="9722"/>
                </a:cubicBezTo>
                <a:close/>
                <a:moveTo>
                  <a:pt x="61316" y="9722"/>
                </a:moveTo>
                <a:cubicBezTo>
                  <a:pt x="61097" y="9722"/>
                  <a:pt x="60987" y="9988"/>
                  <a:pt x="61144" y="10142"/>
                </a:cubicBezTo>
                <a:cubicBezTo>
                  <a:pt x="61194" y="10193"/>
                  <a:pt x="61256" y="10216"/>
                  <a:pt x="61316" y="10216"/>
                </a:cubicBezTo>
                <a:cubicBezTo>
                  <a:pt x="61442" y="10216"/>
                  <a:pt x="61564" y="10117"/>
                  <a:pt x="61564" y="9969"/>
                </a:cubicBezTo>
                <a:cubicBezTo>
                  <a:pt x="61564" y="9832"/>
                  <a:pt x="61454" y="9722"/>
                  <a:pt x="61316" y="9722"/>
                </a:cubicBezTo>
                <a:close/>
                <a:moveTo>
                  <a:pt x="62538" y="9722"/>
                </a:moveTo>
                <a:cubicBezTo>
                  <a:pt x="62316" y="9722"/>
                  <a:pt x="62206" y="9988"/>
                  <a:pt x="62363" y="10142"/>
                </a:cubicBezTo>
                <a:cubicBezTo>
                  <a:pt x="62414" y="10193"/>
                  <a:pt x="62476" y="10216"/>
                  <a:pt x="62537" y="10216"/>
                </a:cubicBezTo>
                <a:cubicBezTo>
                  <a:pt x="62663" y="10216"/>
                  <a:pt x="62783" y="10117"/>
                  <a:pt x="62783" y="9969"/>
                </a:cubicBezTo>
                <a:cubicBezTo>
                  <a:pt x="62783" y="9832"/>
                  <a:pt x="62673" y="9722"/>
                  <a:pt x="62538" y="9722"/>
                </a:cubicBezTo>
                <a:close/>
                <a:moveTo>
                  <a:pt x="63757" y="9722"/>
                </a:moveTo>
                <a:cubicBezTo>
                  <a:pt x="63538" y="9722"/>
                  <a:pt x="63425" y="9988"/>
                  <a:pt x="63582" y="10142"/>
                </a:cubicBezTo>
                <a:cubicBezTo>
                  <a:pt x="63633" y="10193"/>
                  <a:pt x="63695" y="10216"/>
                  <a:pt x="63756" y="10216"/>
                </a:cubicBezTo>
                <a:cubicBezTo>
                  <a:pt x="63882" y="10216"/>
                  <a:pt x="64002" y="10117"/>
                  <a:pt x="64002" y="9969"/>
                </a:cubicBezTo>
                <a:cubicBezTo>
                  <a:pt x="64002" y="9832"/>
                  <a:pt x="63892" y="9722"/>
                  <a:pt x="63757" y="9722"/>
                </a:cubicBezTo>
                <a:close/>
                <a:moveTo>
                  <a:pt x="64976" y="9722"/>
                </a:moveTo>
                <a:cubicBezTo>
                  <a:pt x="64757" y="9722"/>
                  <a:pt x="64647" y="9988"/>
                  <a:pt x="64801" y="10142"/>
                </a:cubicBezTo>
                <a:cubicBezTo>
                  <a:pt x="64852" y="10193"/>
                  <a:pt x="64914" y="10216"/>
                  <a:pt x="64976" y="10216"/>
                </a:cubicBezTo>
                <a:cubicBezTo>
                  <a:pt x="65103" y="10216"/>
                  <a:pt x="65224" y="10117"/>
                  <a:pt x="65224" y="9969"/>
                </a:cubicBezTo>
                <a:cubicBezTo>
                  <a:pt x="65224" y="9832"/>
                  <a:pt x="65111" y="9722"/>
                  <a:pt x="64976" y="9722"/>
                </a:cubicBezTo>
                <a:close/>
                <a:moveTo>
                  <a:pt x="66195" y="9722"/>
                </a:moveTo>
                <a:cubicBezTo>
                  <a:pt x="65976" y="9722"/>
                  <a:pt x="65866" y="9988"/>
                  <a:pt x="66020" y="10142"/>
                </a:cubicBezTo>
                <a:cubicBezTo>
                  <a:pt x="66071" y="10193"/>
                  <a:pt x="66133" y="10216"/>
                  <a:pt x="66195" y="10216"/>
                </a:cubicBezTo>
                <a:cubicBezTo>
                  <a:pt x="66322" y="10216"/>
                  <a:pt x="66443" y="10117"/>
                  <a:pt x="66443" y="9969"/>
                </a:cubicBezTo>
                <a:cubicBezTo>
                  <a:pt x="66443" y="9832"/>
                  <a:pt x="66330" y="9722"/>
                  <a:pt x="66195" y="9722"/>
                </a:cubicBezTo>
                <a:close/>
                <a:moveTo>
                  <a:pt x="10097" y="10941"/>
                </a:moveTo>
                <a:cubicBezTo>
                  <a:pt x="10025" y="10941"/>
                  <a:pt x="9956" y="10972"/>
                  <a:pt x="9912" y="11029"/>
                </a:cubicBezTo>
                <a:cubicBezTo>
                  <a:pt x="10056" y="11085"/>
                  <a:pt x="10201" y="11138"/>
                  <a:pt x="10345" y="11192"/>
                </a:cubicBezTo>
                <a:lnTo>
                  <a:pt x="10345" y="11188"/>
                </a:lnTo>
                <a:cubicBezTo>
                  <a:pt x="10345" y="11051"/>
                  <a:pt x="10235" y="10941"/>
                  <a:pt x="10097" y="10941"/>
                </a:cubicBezTo>
                <a:close/>
                <a:moveTo>
                  <a:pt x="56440" y="10941"/>
                </a:moveTo>
                <a:cubicBezTo>
                  <a:pt x="56221" y="10941"/>
                  <a:pt x="56111" y="11207"/>
                  <a:pt x="56264" y="11361"/>
                </a:cubicBezTo>
                <a:cubicBezTo>
                  <a:pt x="56315" y="11412"/>
                  <a:pt x="56378" y="11435"/>
                  <a:pt x="56439" y="11435"/>
                </a:cubicBezTo>
                <a:cubicBezTo>
                  <a:pt x="56566" y="11435"/>
                  <a:pt x="56687" y="11337"/>
                  <a:pt x="56687" y="11188"/>
                </a:cubicBezTo>
                <a:cubicBezTo>
                  <a:pt x="56687" y="11051"/>
                  <a:pt x="56575" y="10941"/>
                  <a:pt x="56440" y="10941"/>
                </a:cubicBezTo>
                <a:close/>
                <a:moveTo>
                  <a:pt x="57659" y="10941"/>
                </a:moveTo>
                <a:cubicBezTo>
                  <a:pt x="57440" y="10941"/>
                  <a:pt x="57330" y="11207"/>
                  <a:pt x="57483" y="11361"/>
                </a:cubicBezTo>
                <a:cubicBezTo>
                  <a:pt x="57534" y="11412"/>
                  <a:pt x="57597" y="11435"/>
                  <a:pt x="57658" y="11435"/>
                </a:cubicBezTo>
                <a:cubicBezTo>
                  <a:pt x="57785" y="11435"/>
                  <a:pt x="57907" y="11337"/>
                  <a:pt x="57907" y="11188"/>
                </a:cubicBezTo>
                <a:cubicBezTo>
                  <a:pt x="57907" y="11051"/>
                  <a:pt x="57794" y="10941"/>
                  <a:pt x="57659" y="10941"/>
                </a:cubicBezTo>
                <a:close/>
                <a:moveTo>
                  <a:pt x="58878" y="10941"/>
                </a:moveTo>
                <a:cubicBezTo>
                  <a:pt x="58659" y="10941"/>
                  <a:pt x="58549" y="11207"/>
                  <a:pt x="58703" y="11361"/>
                </a:cubicBezTo>
                <a:cubicBezTo>
                  <a:pt x="58753" y="11412"/>
                  <a:pt x="58816" y="11435"/>
                  <a:pt x="58877" y="11435"/>
                </a:cubicBezTo>
                <a:cubicBezTo>
                  <a:pt x="59004" y="11435"/>
                  <a:pt x="59126" y="11337"/>
                  <a:pt x="59126" y="11188"/>
                </a:cubicBezTo>
                <a:cubicBezTo>
                  <a:pt x="59126" y="11051"/>
                  <a:pt x="59016" y="10941"/>
                  <a:pt x="58878" y="10941"/>
                </a:cubicBezTo>
                <a:close/>
                <a:moveTo>
                  <a:pt x="60097" y="10941"/>
                </a:moveTo>
                <a:cubicBezTo>
                  <a:pt x="59878" y="10941"/>
                  <a:pt x="59768" y="11207"/>
                  <a:pt x="59925" y="11361"/>
                </a:cubicBezTo>
                <a:cubicBezTo>
                  <a:pt x="59975" y="11412"/>
                  <a:pt x="60037" y="11435"/>
                  <a:pt x="60097" y="11435"/>
                </a:cubicBezTo>
                <a:cubicBezTo>
                  <a:pt x="60223" y="11435"/>
                  <a:pt x="60345" y="11337"/>
                  <a:pt x="60345" y="11188"/>
                </a:cubicBezTo>
                <a:cubicBezTo>
                  <a:pt x="60345" y="11051"/>
                  <a:pt x="60235" y="10941"/>
                  <a:pt x="60097" y="10941"/>
                </a:cubicBezTo>
                <a:close/>
                <a:moveTo>
                  <a:pt x="61316" y="10941"/>
                </a:moveTo>
                <a:cubicBezTo>
                  <a:pt x="61097" y="10941"/>
                  <a:pt x="60987" y="11207"/>
                  <a:pt x="61144" y="11361"/>
                </a:cubicBezTo>
                <a:cubicBezTo>
                  <a:pt x="61194" y="11412"/>
                  <a:pt x="61256" y="11435"/>
                  <a:pt x="61316" y="11435"/>
                </a:cubicBezTo>
                <a:cubicBezTo>
                  <a:pt x="61442" y="11435"/>
                  <a:pt x="61564" y="11337"/>
                  <a:pt x="61564" y="11188"/>
                </a:cubicBezTo>
                <a:cubicBezTo>
                  <a:pt x="61564" y="11051"/>
                  <a:pt x="61454" y="10941"/>
                  <a:pt x="61316" y="10941"/>
                </a:cubicBezTo>
                <a:close/>
                <a:moveTo>
                  <a:pt x="62538" y="10941"/>
                </a:moveTo>
                <a:cubicBezTo>
                  <a:pt x="62316" y="10941"/>
                  <a:pt x="62206" y="11207"/>
                  <a:pt x="62363" y="11361"/>
                </a:cubicBezTo>
                <a:cubicBezTo>
                  <a:pt x="62414" y="11412"/>
                  <a:pt x="62476" y="11435"/>
                  <a:pt x="62537" y="11435"/>
                </a:cubicBezTo>
                <a:cubicBezTo>
                  <a:pt x="62663" y="11435"/>
                  <a:pt x="62783" y="11337"/>
                  <a:pt x="62783" y="11188"/>
                </a:cubicBezTo>
                <a:cubicBezTo>
                  <a:pt x="62783" y="11051"/>
                  <a:pt x="62673" y="10941"/>
                  <a:pt x="62538" y="10941"/>
                </a:cubicBezTo>
                <a:close/>
                <a:moveTo>
                  <a:pt x="63757" y="10941"/>
                </a:moveTo>
                <a:cubicBezTo>
                  <a:pt x="63538" y="10941"/>
                  <a:pt x="63425" y="11207"/>
                  <a:pt x="63582" y="11361"/>
                </a:cubicBezTo>
                <a:cubicBezTo>
                  <a:pt x="63633" y="11412"/>
                  <a:pt x="63695" y="11435"/>
                  <a:pt x="63756" y="11435"/>
                </a:cubicBezTo>
                <a:cubicBezTo>
                  <a:pt x="63882" y="11435"/>
                  <a:pt x="64002" y="11337"/>
                  <a:pt x="64002" y="11188"/>
                </a:cubicBezTo>
                <a:cubicBezTo>
                  <a:pt x="64002" y="11051"/>
                  <a:pt x="63892" y="10941"/>
                  <a:pt x="63757" y="10941"/>
                </a:cubicBezTo>
                <a:close/>
                <a:moveTo>
                  <a:pt x="64976" y="10941"/>
                </a:moveTo>
                <a:cubicBezTo>
                  <a:pt x="64757" y="10941"/>
                  <a:pt x="64647" y="11207"/>
                  <a:pt x="64801" y="11361"/>
                </a:cubicBezTo>
                <a:cubicBezTo>
                  <a:pt x="64852" y="11412"/>
                  <a:pt x="64914" y="11435"/>
                  <a:pt x="64976" y="11435"/>
                </a:cubicBezTo>
                <a:cubicBezTo>
                  <a:pt x="65103" y="11435"/>
                  <a:pt x="65224" y="11337"/>
                  <a:pt x="65224" y="11188"/>
                </a:cubicBezTo>
                <a:cubicBezTo>
                  <a:pt x="65224" y="11051"/>
                  <a:pt x="65111" y="10941"/>
                  <a:pt x="64976" y="10941"/>
                </a:cubicBezTo>
                <a:close/>
                <a:moveTo>
                  <a:pt x="66195" y="10941"/>
                </a:moveTo>
                <a:cubicBezTo>
                  <a:pt x="65976" y="10941"/>
                  <a:pt x="65866" y="11207"/>
                  <a:pt x="66020" y="11361"/>
                </a:cubicBezTo>
                <a:cubicBezTo>
                  <a:pt x="66071" y="11412"/>
                  <a:pt x="66133" y="11435"/>
                  <a:pt x="66195" y="11435"/>
                </a:cubicBezTo>
                <a:cubicBezTo>
                  <a:pt x="66322" y="11435"/>
                  <a:pt x="66443" y="11337"/>
                  <a:pt x="66443" y="11188"/>
                </a:cubicBezTo>
                <a:cubicBezTo>
                  <a:pt x="66443" y="11051"/>
                  <a:pt x="66330" y="10941"/>
                  <a:pt x="66195" y="10941"/>
                </a:cubicBezTo>
                <a:close/>
                <a:moveTo>
                  <a:pt x="11319" y="10941"/>
                </a:moveTo>
                <a:cubicBezTo>
                  <a:pt x="11097" y="10941"/>
                  <a:pt x="10987" y="11207"/>
                  <a:pt x="11144" y="11364"/>
                </a:cubicBezTo>
                <a:cubicBezTo>
                  <a:pt x="11193" y="11413"/>
                  <a:pt x="11254" y="11436"/>
                  <a:pt x="11315" y="11436"/>
                </a:cubicBezTo>
                <a:cubicBezTo>
                  <a:pt x="11441" y="11436"/>
                  <a:pt x="11564" y="11337"/>
                  <a:pt x="11564" y="11188"/>
                </a:cubicBezTo>
                <a:cubicBezTo>
                  <a:pt x="11564" y="11051"/>
                  <a:pt x="11454" y="10941"/>
                  <a:pt x="11319" y="10941"/>
                </a:cubicBezTo>
                <a:close/>
                <a:moveTo>
                  <a:pt x="12538" y="10941"/>
                </a:moveTo>
                <a:cubicBezTo>
                  <a:pt x="12316" y="10941"/>
                  <a:pt x="12206" y="11207"/>
                  <a:pt x="12363" y="11364"/>
                </a:cubicBezTo>
                <a:cubicBezTo>
                  <a:pt x="12413" y="11413"/>
                  <a:pt x="12475" y="11436"/>
                  <a:pt x="12535" y="11436"/>
                </a:cubicBezTo>
                <a:cubicBezTo>
                  <a:pt x="12662" y="11436"/>
                  <a:pt x="12783" y="11337"/>
                  <a:pt x="12783" y="11188"/>
                </a:cubicBezTo>
                <a:cubicBezTo>
                  <a:pt x="12783" y="11051"/>
                  <a:pt x="12673" y="10941"/>
                  <a:pt x="12538" y="10941"/>
                </a:cubicBezTo>
                <a:close/>
                <a:moveTo>
                  <a:pt x="13757" y="10941"/>
                </a:moveTo>
                <a:cubicBezTo>
                  <a:pt x="13538" y="10941"/>
                  <a:pt x="13425" y="11207"/>
                  <a:pt x="13582" y="11364"/>
                </a:cubicBezTo>
                <a:cubicBezTo>
                  <a:pt x="13632" y="11413"/>
                  <a:pt x="13694" y="11436"/>
                  <a:pt x="13755" y="11436"/>
                </a:cubicBezTo>
                <a:cubicBezTo>
                  <a:pt x="13883" y="11436"/>
                  <a:pt x="14005" y="11337"/>
                  <a:pt x="14005" y="11188"/>
                </a:cubicBezTo>
                <a:cubicBezTo>
                  <a:pt x="14005" y="11051"/>
                  <a:pt x="13892" y="10941"/>
                  <a:pt x="13757" y="10941"/>
                </a:cubicBezTo>
                <a:close/>
                <a:moveTo>
                  <a:pt x="14976" y="10941"/>
                </a:moveTo>
                <a:cubicBezTo>
                  <a:pt x="14757" y="10941"/>
                  <a:pt x="14647" y="11207"/>
                  <a:pt x="14801" y="11364"/>
                </a:cubicBezTo>
                <a:cubicBezTo>
                  <a:pt x="14851" y="11413"/>
                  <a:pt x="14913" y="11436"/>
                  <a:pt x="14974" y="11436"/>
                </a:cubicBezTo>
                <a:cubicBezTo>
                  <a:pt x="15102" y="11436"/>
                  <a:pt x="15224" y="11337"/>
                  <a:pt x="15224" y="11188"/>
                </a:cubicBezTo>
                <a:cubicBezTo>
                  <a:pt x="15224" y="11051"/>
                  <a:pt x="15111" y="10941"/>
                  <a:pt x="14976" y="10941"/>
                </a:cubicBezTo>
                <a:close/>
                <a:moveTo>
                  <a:pt x="16196" y="10941"/>
                </a:moveTo>
                <a:cubicBezTo>
                  <a:pt x="15976" y="10941"/>
                  <a:pt x="15866" y="11207"/>
                  <a:pt x="16020" y="11364"/>
                </a:cubicBezTo>
                <a:cubicBezTo>
                  <a:pt x="16070" y="11413"/>
                  <a:pt x="16132" y="11436"/>
                  <a:pt x="16193" y="11436"/>
                </a:cubicBezTo>
                <a:cubicBezTo>
                  <a:pt x="16321" y="11436"/>
                  <a:pt x="16443" y="11337"/>
                  <a:pt x="16443" y="11188"/>
                </a:cubicBezTo>
                <a:cubicBezTo>
                  <a:pt x="16443" y="11051"/>
                  <a:pt x="16333" y="10941"/>
                  <a:pt x="16196" y="10941"/>
                </a:cubicBezTo>
                <a:close/>
                <a:moveTo>
                  <a:pt x="17415" y="10941"/>
                </a:moveTo>
                <a:cubicBezTo>
                  <a:pt x="17195" y="10941"/>
                  <a:pt x="17086" y="11207"/>
                  <a:pt x="17242" y="11364"/>
                </a:cubicBezTo>
                <a:cubicBezTo>
                  <a:pt x="17292" y="11413"/>
                  <a:pt x="17353" y="11436"/>
                  <a:pt x="17413" y="11436"/>
                </a:cubicBezTo>
                <a:cubicBezTo>
                  <a:pt x="17540" y="11436"/>
                  <a:pt x="17662" y="11337"/>
                  <a:pt x="17662" y="11188"/>
                </a:cubicBezTo>
                <a:cubicBezTo>
                  <a:pt x="17662" y="11051"/>
                  <a:pt x="17552" y="10941"/>
                  <a:pt x="17415" y="10941"/>
                </a:cubicBezTo>
                <a:close/>
                <a:moveTo>
                  <a:pt x="18634" y="10941"/>
                </a:moveTo>
                <a:cubicBezTo>
                  <a:pt x="18414" y="10941"/>
                  <a:pt x="18305" y="11207"/>
                  <a:pt x="18461" y="11364"/>
                </a:cubicBezTo>
                <a:cubicBezTo>
                  <a:pt x="18511" y="11413"/>
                  <a:pt x="18572" y="11436"/>
                  <a:pt x="18632" y="11436"/>
                </a:cubicBezTo>
                <a:cubicBezTo>
                  <a:pt x="18759" y="11436"/>
                  <a:pt x="18881" y="11337"/>
                  <a:pt x="18881" y="11188"/>
                </a:cubicBezTo>
                <a:cubicBezTo>
                  <a:pt x="18881" y="11051"/>
                  <a:pt x="18772" y="10941"/>
                  <a:pt x="18634" y="10941"/>
                </a:cubicBezTo>
                <a:close/>
                <a:moveTo>
                  <a:pt x="19856" y="10941"/>
                </a:moveTo>
                <a:cubicBezTo>
                  <a:pt x="19633" y="10941"/>
                  <a:pt x="19524" y="11207"/>
                  <a:pt x="19680" y="11364"/>
                </a:cubicBezTo>
                <a:cubicBezTo>
                  <a:pt x="19730" y="11413"/>
                  <a:pt x="19791" y="11436"/>
                  <a:pt x="19851" y="11436"/>
                </a:cubicBezTo>
                <a:cubicBezTo>
                  <a:pt x="19978" y="11436"/>
                  <a:pt x="20100" y="11337"/>
                  <a:pt x="20100" y="11188"/>
                </a:cubicBezTo>
                <a:cubicBezTo>
                  <a:pt x="20100" y="11051"/>
                  <a:pt x="19991" y="10941"/>
                  <a:pt x="19856" y="10941"/>
                </a:cubicBezTo>
                <a:close/>
                <a:moveTo>
                  <a:pt x="21075" y="10941"/>
                </a:moveTo>
                <a:cubicBezTo>
                  <a:pt x="20852" y="10941"/>
                  <a:pt x="20743" y="11207"/>
                  <a:pt x="20899" y="11364"/>
                </a:cubicBezTo>
                <a:cubicBezTo>
                  <a:pt x="20950" y="11413"/>
                  <a:pt x="21011" y="11436"/>
                  <a:pt x="21071" y="11436"/>
                </a:cubicBezTo>
                <a:cubicBezTo>
                  <a:pt x="21198" y="11436"/>
                  <a:pt x="21319" y="11337"/>
                  <a:pt x="21319" y="11188"/>
                </a:cubicBezTo>
                <a:cubicBezTo>
                  <a:pt x="21319" y="11051"/>
                  <a:pt x="21210" y="10941"/>
                  <a:pt x="21075" y="10941"/>
                </a:cubicBezTo>
                <a:close/>
                <a:moveTo>
                  <a:pt x="22294" y="10941"/>
                </a:moveTo>
                <a:cubicBezTo>
                  <a:pt x="22075" y="10941"/>
                  <a:pt x="21965" y="11207"/>
                  <a:pt x="22118" y="11364"/>
                </a:cubicBezTo>
                <a:cubicBezTo>
                  <a:pt x="22169" y="11413"/>
                  <a:pt x="22231" y="11436"/>
                  <a:pt x="22291" y="11436"/>
                </a:cubicBezTo>
                <a:cubicBezTo>
                  <a:pt x="22419" y="11436"/>
                  <a:pt x="22541" y="11337"/>
                  <a:pt x="22541" y="11188"/>
                </a:cubicBezTo>
                <a:cubicBezTo>
                  <a:pt x="22541" y="11051"/>
                  <a:pt x="22429" y="10941"/>
                  <a:pt x="22294" y="10941"/>
                </a:cubicBezTo>
                <a:close/>
                <a:moveTo>
                  <a:pt x="14976" y="12160"/>
                </a:moveTo>
                <a:cubicBezTo>
                  <a:pt x="14917" y="12160"/>
                  <a:pt x="14861" y="12182"/>
                  <a:pt x="14814" y="12223"/>
                </a:cubicBezTo>
                <a:cubicBezTo>
                  <a:pt x="14933" y="12235"/>
                  <a:pt x="15052" y="12248"/>
                  <a:pt x="15171" y="12257"/>
                </a:cubicBezTo>
                <a:cubicBezTo>
                  <a:pt x="15124" y="12198"/>
                  <a:pt x="15052" y="12160"/>
                  <a:pt x="14976" y="12160"/>
                </a:cubicBezTo>
                <a:close/>
                <a:moveTo>
                  <a:pt x="18634" y="12160"/>
                </a:moveTo>
                <a:cubicBezTo>
                  <a:pt x="18546" y="12160"/>
                  <a:pt x="18464" y="12207"/>
                  <a:pt x="18421" y="12285"/>
                </a:cubicBezTo>
                <a:cubicBezTo>
                  <a:pt x="18555" y="12273"/>
                  <a:pt x="18690" y="12263"/>
                  <a:pt x="18825" y="12248"/>
                </a:cubicBezTo>
                <a:cubicBezTo>
                  <a:pt x="18778" y="12191"/>
                  <a:pt x="18709" y="12160"/>
                  <a:pt x="18634" y="12160"/>
                </a:cubicBezTo>
                <a:close/>
                <a:moveTo>
                  <a:pt x="16196" y="12160"/>
                </a:moveTo>
                <a:cubicBezTo>
                  <a:pt x="16095" y="12160"/>
                  <a:pt x="16004" y="12223"/>
                  <a:pt x="15967" y="12314"/>
                </a:cubicBezTo>
                <a:cubicBezTo>
                  <a:pt x="16123" y="12323"/>
                  <a:pt x="16277" y="12329"/>
                  <a:pt x="16431" y="12332"/>
                </a:cubicBezTo>
                <a:cubicBezTo>
                  <a:pt x="16399" y="12232"/>
                  <a:pt x="16302" y="12160"/>
                  <a:pt x="16196" y="12160"/>
                </a:cubicBezTo>
                <a:close/>
                <a:moveTo>
                  <a:pt x="17415" y="12160"/>
                </a:moveTo>
                <a:cubicBezTo>
                  <a:pt x="17305" y="12160"/>
                  <a:pt x="17208" y="12235"/>
                  <a:pt x="17180" y="12339"/>
                </a:cubicBezTo>
                <a:cubicBezTo>
                  <a:pt x="17336" y="12339"/>
                  <a:pt x="17493" y="12335"/>
                  <a:pt x="17650" y="12329"/>
                </a:cubicBezTo>
                <a:cubicBezTo>
                  <a:pt x="17615" y="12229"/>
                  <a:pt x="17521" y="12160"/>
                  <a:pt x="17415" y="12160"/>
                </a:cubicBezTo>
                <a:close/>
                <a:moveTo>
                  <a:pt x="56440" y="12160"/>
                </a:moveTo>
                <a:cubicBezTo>
                  <a:pt x="56365" y="12160"/>
                  <a:pt x="56293" y="12194"/>
                  <a:pt x="56246" y="12254"/>
                </a:cubicBezTo>
                <a:cubicBezTo>
                  <a:pt x="56327" y="12389"/>
                  <a:pt x="56412" y="12520"/>
                  <a:pt x="56503" y="12646"/>
                </a:cubicBezTo>
                <a:cubicBezTo>
                  <a:pt x="56781" y="12574"/>
                  <a:pt x="56728" y="12160"/>
                  <a:pt x="56440" y="12160"/>
                </a:cubicBezTo>
                <a:close/>
                <a:moveTo>
                  <a:pt x="60097" y="12160"/>
                </a:moveTo>
                <a:cubicBezTo>
                  <a:pt x="59878" y="12160"/>
                  <a:pt x="59768" y="12426"/>
                  <a:pt x="59925" y="12580"/>
                </a:cubicBezTo>
                <a:cubicBezTo>
                  <a:pt x="59975" y="12631"/>
                  <a:pt x="60037" y="12654"/>
                  <a:pt x="60097" y="12654"/>
                </a:cubicBezTo>
                <a:cubicBezTo>
                  <a:pt x="60223" y="12654"/>
                  <a:pt x="60345" y="12556"/>
                  <a:pt x="60345" y="12408"/>
                </a:cubicBezTo>
                <a:cubicBezTo>
                  <a:pt x="60345" y="12270"/>
                  <a:pt x="60235" y="12160"/>
                  <a:pt x="60097" y="12160"/>
                </a:cubicBezTo>
                <a:close/>
                <a:moveTo>
                  <a:pt x="62538" y="12160"/>
                </a:moveTo>
                <a:cubicBezTo>
                  <a:pt x="62316" y="12160"/>
                  <a:pt x="62206" y="12426"/>
                  <a:pt x="62363" y="12580"/>
                </a:cubicBezTo>
                <a:cubicBezTo>
                  <a:pt x="62414" y="12631"/>
                  <a:pt x="62476" y="12654"/>
                  <a:pt x="62537" y="12654"/>
                </a:cubicBezTo>
                <a:cubicBezTo>
                  <a:pt x="62663" y="12654"/>
                  <a:pt x="62783" y="12556"/>
                  <a:pt x="62783" y="12408"/>
                </a:cubicBezTo>
                <a:cubicBezTo>
                  <a:pt x="62783" y="12270"/>
                  <a:pt x="62673" y="12160"/>
                  <a:pt x="62538" y="12160"/>
                </a:cubicBezTo>
                <a:close/>
                <a:moveTo>
                  <a:pt x="64976" y="12160"/>
                </a:moveTo>
                <a:cubicBezTo>
                  <a:pt x="64757" y="12160"/>
                  <a:pt x="64647" y="12426"/>
                  <a:pt x="64801" y="12580"/>
                </a:cubicBezTo>
                <a:cubicBezTo>
                  <a:pt x="64852" y="12631"/>
                  <a:pt x="64914" y="12654"/>
                  <a:pt x="64976" y="12654"/>
                </a:cubicBezTo>
                <a:cubicBezTo>
                  <a:pt x="65103" y="12654"/>
                  <a:pt x="65224" y="12556"/>
                  <a:pt x="65224" y="12408"/>
                </a:cubicBezTo>
                <a:cubicBezTo>
                  <a:pt x="65224" y="12270"/>
                  <a:pt x="65111" y="12160"/>
                  <a:pt x="64976" y="12160"/>
                </a:cubicBezTo>
                <a:close/>
                <a:moveTo>
                  <a:pt x="57659" y="12160"/>
                </a:moveTo>
                <a:cubicBezTo>
                  <a:pt x="57440" y="12160"/>
                  <a:pt x="57330" y="12426"/>
                  <a:pt x="57483" y="12583"/>
                </a:cubicBezTo>
                <a:cubicBezTo>
                  <a:pt x="57534" y="12632"/>
                  <a:pt x="57596" y="12655"/>
                  <a:pt x="57656" y="12655"/>
                </a:cubicBezTo>
                <a:cubicBezTo>
                  <a:pt x="57784" y="12655"/>
                  <a:pt x="57907" y="12556"/>
                  <a:pt x="57907" y="12408"/>
                </a:cubicBezTo>
                <a:cubicBezTo>
                  <a:pt x="57907" y="12270"/>
                  <a:pt x="57794" y="12160"/>
                  <a:pt x="57659" y="12160"/>
                </a:cubicBezTo>
                <a:close/>
                <a:moveTo>
                  <a:pt x="58878" y="12160"/>
                </a:moveTo>
                <a:cubicBezTo>
                  <a:pt x="58659" y="12160"/>
                  <a:pt x="58549" y="12426"/>
                  <a:pt x="58703" y="12583"/>
                </a:cubicBezTo>
                <a:cubicBezTo>
                  <a:pt x="58753" y="12632"/>
                  <a:pt x="58815" y="12655"/>
                  <a:pt x="58875" y="12655"/>
                </a:cubicBezTo>
                <a:cubicBezTo>
                  <a:pt x="59003" y="12655"/>
                  <a:pt x="59126" y="12556"/>
                  <a:pt x="59126" y="12408"/>
                </a:cubicBezTo>
                <a:cubicBezTo>
                  <a:pt x="59126" y="12270"/>
                  <a:pt x="59016" y="12160"/>
                  <a:pt x="58878" y="12160"/>
                </a:cubicBezTo>
                <a:close/>
                <a:moveTo>
                  <a:pt x="61316" y="12160"/>
                </a:moveTo>
                <a:cubicBezTo>
                  <a:pt x="61097" y="12160"/>
                  <a:pt x="60987" y="12426"/>
                  <a:pt x="61144" y="12583"/>
                </a:cubicBezTo>
                <a:cubicBezTo>
                  <a:pt x="61193" y="12632"/>
                  <a:pt x="61254" y="12655"/>
                  <a:pt x="61314" y="12655"/>
                </a:cubicBezTo>
                <a:cubicBezTo>
                  <a:pt x="61441" y="12655"/>
                  <a:pt x="61564" y="12556"/>
                  <a:pt x="61564" y="12408"/>
                </a:cubicBezTo>
                <a:cubicBezTo>
                  <a:pt x="61564" y="12270"/>
                  <a:pt x="61454" y="12160"/>
                  <a:pt x="61316" y="12160"/>
                </a:cubicBezTo>
                <a:close/>
                <a:moveTo>
                  <a:pt x="63757" y="12160"/>
                </a:moveTo>
                <a:cubicBezTo>
                  <a:pt x="63538" y="12160"/>
                  <a:pt x="63425" y="12426"/>
                  <a:pt x="63582" y="12583"/>
                </a:cubicBezTo>
                <a:cubicBezTo>
                  <a:pt x="63632" y="12632"/>
                  <a:pt x="63694" y="12655"/>
                  <a:pt x="63755" y="12655"/>
                </a:cubicBezTo>
                <a:cubicBezTo>
                  <a:pt x="63882" y="12655"/>
                  <a:pt x="64004" y="12556"/>
                  <a:pt x="64002" y="12408"/>
                </a:cubicBezTo>
                <a:cubicBezTo>
                  <a:pt x="64002" y="12270"/>
                  <a:pt x="63892" y="12160"/>
                  <a:pt x="63757" y="12160"/>
                </a:cubicBezTo>
                <a:close/>
                <a:moveTo>
                  <a:pt x="66195" y="12160"/>
                </a:moveTo>
                <a:cubicBezTo>
                  <a:pt x="65976" y="12160"/>
                  <a:pt x="65866" y="12426"/>
                  <a:pt x="66020" y="12583"/>
                </a:cubicBezTo>
                <a:cubicBezTo>
                  <a:pt x="66070" y="12632"/>
                  <a:pt x="66132" y="12655"/>
                  <a:pt x="66193" y="12655"/>
                </a:cubicBezTo>
                <a:cubicBezTo>
                  <a:pt x="66321" y="12655"/>
                  <a:pt x="66443" y="12556"/>
                  <a:pt x="66443" y="12408"/>
                </a:cubicBezTo>
                <a:cubicBezTo>
                  <a:pt x="66443" y="12270"/>
                  <a:pt x="66330" y="12160"/>
                  <a:pt x="66195" y="12160"/>
                </a:cubicBezTo>
                <a:close/>
                <a:moveTo>
                  <a:pt x="66155" y="13382"/>
                </a:moveTo>
                <a:lnTo>
                  <a:pt x="66155" y="13382"/>
                </a:lnTo>
                <a:cubicBezTo>
                  <a:pt x="66036" y="13404"/>
                  <a:pt x="65948" y="13508"/>
                  <a:pt x="65948" y="13627"/>
                </a:cubicBezTo>
                <a:cubicBezTo>
                  <a:pt x="65948" y="13655"/>
                  <a:pt x="65954" y="13683"/>
                  <a:pt x="65964" y="13711"/>
                </a:cubicBezTo>
                <a:cubicBezTo>
                  <a:pt x="66029" y="13605"/>
                  <a:pt x="66092" y="13498"/>
                  <a:pt x="66155" y="13382"/>
                </a:cubicBezTo>
                <a:close/>
                <a:moveTo>
                  <a:pt x="57659" y="13379"/>
                </a:moveTo>
                <a:cubicBezTo>
                  <a:pt x="57521" y="13379"/>
                  <a:pt x="57411" y="13492"/>
                  <a:pt x="57411" y="13627"/>
                </a:cubicBezTo>
                <a:cubicBezTo>
                  <a:pt x="57411" y="13633"/>
                  <a:pt x="57411" y="13636"/>
                  <a:pt x="57415" y="13642"/>
                </a:cubicBezTo>
                <a:cubicBezTo>
                  <a:pt x="57505" y="13721"/>
                  <a:pt x="57599" y="13799"/>
                  <a:pt x="57697" y="13871"/>
                </a:cubicBezTo>
                <a:cubicBezTo>
                  <a:pt x="57825" y="13849"/>
                  <a:pt x="57916" y="13736"/>
                  <a:pt x="57903" y="13608"/>
                </a:cubicBezTo>
                <a:cubicBezTo>
                  <a:pt x="57894" y="13479"/>
                  <a:pt x="57787" y="13379"/>
                  <a:pt x="57659" y="13379"/>
                </a:cubicBezTo>
                <a:close/>
                <a:moveTo>
                  <a:pt x="58878" y="13379"/>
                </a:moveTo>
                <a:cubicBezTo>
                  <a:pt x="58659" y="13379"/>
                  <a:pt x="58549" y="13645"/>
                  <a:pt x="58703" y="13802"/>
                </a:cubicBezTo>
                <a:cubicBezTo>
                  <a:pt x="58753" y="13852"/>
                  <a:pt x="58815" y="13874"/>
                  <a:pt x="58875" y="13874"/>
                </a:cubicBezTo>
                <a:cubicBezTo>
                  <a:pt x="59003" y="13874"/>
                  <a:pt x="59126" y="13775"/>
                  <a:pt x="59126" y="13627"/>
                </a:cubicBezTo>
                <a:cubicBezTo>
                  <a:pt x="59126" y="13492"/>
                  <a:pt x="59016" y="13379"/>
                  <a:pt x="58878" y="13379"/>
                </a:cubicBezTo>
                <a:close/>
                <a:moveTo>
                  <a:pt x="60097" y="13379"/>
                </a:moveTo>
                <a:cubicBezTo>
                  <a:pt x="59878" y="13379"/>
                  <a:pt x="59768" y="13645"/>
                  <a:pt x="59925" y="13802"/>
                </a:cubicBezTo>
                <a:cubicBezTo>
                  <a:pt x="59974" y="13852"/>
                  <a:pt x="60035" y="13874"/>
                  <a:pt x="60095" y="13874"/>
                </a:cubicBezTo>
                <a:cubicBezTo>
                  <a:pt x="60222" y="13874"/>
                  <a:pt x="60345" y="13775"/>
                  <a:pt x="60345" y="13627"/>
                </a:cubicBezTo>
                <a:cubicBezTo>
                  <a:pt x="60345" y="13492"/>
                  <a:pt x="60235" y="13379"/>
                  <a:pt x="60097" y="13379"/>
                </a:cubicBezTo>
                <a:close/>
                <a:moveTo>
                  <a:pt x="61316" y="13379"/>
                </a:moveTo>
                <a:cubicBezTo>
                  <a:pt x="61097" y="13379"/>
                  <a:pt x="60987" y="13645"/>
                  <a:pt x="61144" y="13802"/>
                </a:cubicBezTo>
                <a:cubicBezTo>
                  <a:pt x="61193" y="13852"/>
                  <a:pt x="61254" y="13874"/>
                  <a:pt x="61314" y="13874"/>
                </a:cubicBezTo>
                <a:cubicBezTo>
                  <a:pt x="61441" y="13874"/>
                  <a:pt x="61564" y="13775"/>
                  <a:pt x="61564" y="13627"/>
                </a:cubicBezTo>
                <a:cubicBezTo>
                  <a:pt x="61564" y="13492"/>
                  <a:pt x="61454" y="13379"/>
                  <a:pt x="61316" y="13379"/>
                </a:cubicBezTo>
                <a:close/>
                <a:moveTo>
                  <a:pt x="62538" y="13379"/>
                </a:moveTo>
                <a:cubicBezTo>
                  <a:pt x="62316" y="13379"/>
                  <a:pt x="62206" y="13645"/>
                  <a:pt x="62363" y="13802"/>
                </a:cubicBezTo>
                <a:cubicBezTo>
                  <a:pt x="62413" y="13852"/>
                  <a:pt x="62475" y="13874"/>
                  <a:pt x="62535" y="13874"/>
                </a:cubicBezTo>
                <a:cubicBezTo>
                  <a:pt x="62662" y="13874"/>
                  <a:pt x="62783" y="13775"/>
                  <a:pt x="62783" y="13627"/>
                </a:cubicBezTo>
                <a:cubicBezTo>
                  <a:pt x="62783" y="13492"/>
                  <a:pt x="62673" y="13379"/>
                  <a:pt x="62538" y="13379"/>
                </a:cubicBezTo>
                <a:close/>
                <a:moveTo>
                  <a:pt x="63757" y="13379"/>
                </a:moveTo>
                <a:cubicBezTo>
                  <a:pt x="63538" y="13379"/>
                  <a:pt x="63425" y="13645"/>
                  <a:pt x="63582" y="13802"/>
                </a:cubicBezTo>
                <a:cubicBezTo>
                  <a:pt x="63632" y="13852"/>
                  <a:pt x="63694" y="13874"/>
                  <a:pt x="63754" y="13874"/>
                </a:cubicBezTo>
                <a:cubicBezTo>
                  <a:pt x="63881" y="13874"/>
                  <a:pt x="64002" y="13775"/>
                  <a:pt x="64002" y="13627"/>
                </a:cubicBezTo>
                <a:cubicBezTo>
                  <a:pt x="64002" y="13492"/>
                  <a:pt x="63892" y="13379"/>
                  <a:pt x="63757" y="13379"/>
                </a:cubicBezTo>
                <a:close/>
                <a:moveTo>
                  <a:pt x="64976" y="13379"/>
                </a:moveTo>
                <a:cubicBezTo>
                  <a:pt x="64757" y="13379"/>
                  <a:pt x="64647" y="13645"/>
                  <a:pt x="64801" y="13802"/>
                </a:cubicBezTo>
                <a:cubicBezTo>
                  <a:pt x="64851" y="13852"/>
                  <a:pt x="64913" y="13874"/>
                  <a:pt x="64974" y="13874"/>
                </a:cubicBezTo>
                <a:cubicBezTo>
                  <a:pt x="65101" y="13874"/>
                  <a:pt x="65224" y="13775"/>
                  <a:pt x="65224" y="13627"/>
                </a:cubicBezTo>
                <a:cubicBezTo>
                  <a:pt x="65224" y="13492"/>
                  <a:pt x="65111" y="13379"/>
                  <a:pt x="64976" y="13379"/>
                </a:cubicBezTo>
                <a:close/>
                <a:moveTo>
                  <a:pt x="64977" y="14600"/>
                </a:moveTo>
                <a:cubicBezTo>
                  <a:pt x="64850" y="14600"/>
                  <a:pt x="64729" y="14698"/>
                  <a:pt x="64729" y="14846"/>
                </a:cubicBezTo>
                <a:cubicBezTo>
                  <a:pt x="64729" y="14877"/>
                  <a:pt x="64735" y="14905"/>
                  <a:pt x="64744" y="14933"/>
                </a:cubicBezTo>
                <a:cubicBezTo>
                  <a:pt x="64889" y="14861"/>
                  <a:pt x="65027" y="14774"/>
                  <a:pt x="65152" y="14673"/>
                </a:cubicBezTo>
                <a:cubicBezTo>
                  <a:pt x="65101" y="14622"/>
                  <a:pt x="65038" y="14600"/>
                  <a:pt x="64977" y="14600"/>
                </a:cubicBezTo>
                <a:close/>
                <a:moveTo>
                  <a:pt x="60097" y="14598"/>
                </a:moveTo>
                <a:cubicBezTo>
                  <a:pt x="59922" y="14598"/>
                  <a:pt x="59802" y="14783"/>
                  <a:pt x="59871" y="14943"/>
                </a:cubicBezTo>
                <a:cubicBezTo>
                  <a:pt x="59994" y="14980"/>
                  <a:pt x="60119" y="15015"/>
                  <a:pt x="60241" y="15046"/>
                </a:cubicBezTo>
                <a:cubicBezTo>
                  <a:pt x="60435" y="14906"/>
                  <a:pt x="60339" y="14601"/>
                  <a:pt x="60101" y="14601"/>
                </a:cubicBezTo>
                <a:cubicBezTo>
                  <a:pt x="60099" y="14601"/>
                  <a:pt x="60098" y="14601"/>
                  <a:pt x="60097" y="14601"/>
                </a:cubicBezTo>
                <a:lnTo>
                  <a:pt x="60097" y="14598"/>
                </a:lnTo>
                <a:close/>
                <a:moveTo>
                  <a:pt x="61316" y="14598"/>
                </a:moveTo>
                <a:cubicBezTo>
                  <a:pt x="61097" y="14598"/>
                  <a:pt x="60987" y="14864"/>
                  <a:pt x="61144" y="15021"/>
                </a:cubicBezTo>
                <a:cubicBezTo>
                  <a:pt x="61193" y="15072"/>
                  <a:pt x="61254" y="15094"/>
                  <a:pt x="61315" y="15094"/>
                </a:cubicBezTo>
                <a:cubicBezTo>
                  <a:pt x="61441" y="15094"/>
                  <a:pt x="61564" y="14994"/>
                  <a:pt x="61564" y="14846"/>
                </a:cubicBezTo>
                <a:cubicBezTo>
                  <a:pt x="61564" y="14711"/>
                  <a:pt x="61454" y="14601"/>
                  <a:pt x="61316" y="14601"/>
                </a:cubicBezTo>
                <a:lnTo>
                  <a:pt x="61316" y="14598"/>
                </a:lnTo>
                <a:close/>
                <a:moveTo>
                  <a:pt x="62538" y="14598"/>
                </a:moveTo>
                <a:cubicBezTo>
                  <a:pt x="62316" y="14598"/>
                  <a:pt x="62206" y="14864"/>
                  <a:pt x="62363" y="15021"/>
                </a:cubicBezTo>
                <a:cubicBezTo>
                  <a:pt x="62413" y="15072"/>
                  <a:pt x="62475" y="15094"/>
                  <a:pt x="62535" y="15094"/>
                </a:cubicBezTo>
                <a:cubicBezTo>
                  <a:pt x="62662" y="15094"/>
                  <a:pt x="62783" y="14994"/>
                  <a:pt x="62783" y="14846"/>
                </a:cubicBezTo>
                <a:cubicBezTo>
                  <a:pt x="62783" y="14711"/>
                  <a:pt x="62673" y="14601"/>
                  <a:pt x="62538" y="14601"/>
                </a:cubicBezTo>
                <a:lnTo>
                  <a:pt x="62538" y="14598"/>
                </a:lnTo>
                <a:close/>
                <a:moveTo>
                  <a:pt x="63757" y="14598"/>
                </a:moveTo>
                <a:cubicBezTo>
                  <a:pt x="63538" y="14598"/>
                  <a:pt x="63425" y="14864"/>
                  <a:pt x="63582" y="15021"/>
                </a:cubicBezTo>
                <a:cubicBezTo>
                  <a:pt x="63632" y="15072"/>
                  <a:pt x="63694" y="15094"/>
                  <a:pt x="63754" y="15094"/>
                </a:cubicBezTo>
                <a:cubicBezTo>
                  <a:pt x="63881" y="15094"/>
                  <a:pt x="64002" y="14994"/>
                  <a:pt x="64002" y="14846"/>
                </a:cubicBezTo>
                <a:cubicBezTo>
                  <a:pt x="64002" y="14713"/>
                  <a:pt x="63895" y="14601"/>
                  <a:pt x="63763" y="14601"/>
                </a:cubicBezTo>
                <a:cubicBezTo>
                  <a:pt x="63761" y="14601"/>
                  <a:pt x="63759" y="14601"/>
                  <a:pt x="63757" y="14601"/>
                </a:cubicBezTo>
                <a:lnTo>
                  <a:pt x="63757" y="145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"/>
          <p:cNvSpPr txBox="1">
            <a:spLocks noGrp="1"/>
          </p:cNvSpPr>
          <p:nvPr>
            <p:ph type="body" idx="1"/>
          </p:nvPr>
        </p:nvSpPr>
        <p:spPr>
          <a:xfrm>
            <a:off x="713225" y="1243375"/>
            <a:ext cx="77175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8" name="Google Shape;478;p4"/>
          <p:cNvGrpSpPr/>
          <p:nvPr/>
        </p:nvGrpSpPr>
        <p:grpSpPr>
          <a:xfrm flipH="1">
            <a:off x="114086" y="0"/>
            <a:ext cx="1198286" cy="501563"/>
            <a:chOff x="6713654" y="1083027"/>
            <a:chExt cx="1198286" cy="501563"/>
          </a:xfrm>
        </p:grpSpPr>
        <p:sp>
          <p:nvSpPr>
            <p:cNvPr id="479" name="Google Shape;479;p4"/>
            <p:cNvSpPr/>
            <p:nvPr/>
          </p:nvSpPr>
          <p:spPr>
            <a:xfrm rot="10800000" flipH="1">
              <a:off x="7522470" y="1562851"/>
              <a:ext cx="5586" cy="1579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0" y="0"/>
                  </a:moveTo>
                  <a:cubicBezTo>
                    <a:pt x="14" y="8"/>
                    <a:pt x="29" y="13"/>
                    <a:pt x="45" y="13"/>
                  </a:cubicBezTo>
                  <a:cubicBezTo>
                    <a:pt x="31" y="8"/>
                    <a:pt x="15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 rot="10800000" flipH="1">
              <a:off x="7462355" y="1562851"/>
              <a:ext cx="23074" cy="13723"/>
            </a:xfrm>
            <a:custGeom>
              <a:avLst/>
              <a:gdLst/>
              <a:ahLst/>
              <a:cxnLst/>
              <a:rect l="l" t="t" r="r" b="b"/>
              <a:pathLst>
                <a:path w="190" h="113" extrusionOk="0">
                  <a:moveTo>
                    <a:pt x="15" y="0"/>
                  </a:moveTo>
                  <a:cubicBezTo>
                    <a:pt x="0" y="56"/>
                    <a:pt x="42" y="113"/>
                    <a:pt x="100" y="113"/>
                  </a:cubicBezTo>
                  <a:cubicBezTo>
                    <a:pt x="147" y="113"/>
                    <a:pt x="186" y="77"/>
                    <a:pt x="189" y="30"/>
                  </a:cubicBezTo>
                  <a:cubicBezTo>
                    <a:pt x="131" y="19"/>
                    <a:pt x="73" y="9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 rot="10800000" flipH="1">
              <a:off x="7410377" y="1562851"/>
              <a:ext cx="24046" cy="19674"/>
            </a:xfrm>
            <a:custGeom>
              <a:avLst/>
              <a:gdLst/>
              <a:ahLst/>
              <a:cxnLst/>
              <a:rect l="l" t="t" r="r" b="b"/>
              <a:pathLst>
                <a:path w="198" h="162" extrusionOk="0">
                  <a:moveTo>
                    <a:pt x="39" y="1"/>
                  </a:moveTo>
                  <a:cubicBezTo>
                    <a:pt x="15" y="16"/>
                    <a:pt x="0" y="43"/>
                    <a:pt x="0" y="73"/>
                  </a:cubicBezTo>
                  <a:cubicBezTo>
                    <a:pt x="0" y="124"/>
                    <a:pt x="42" y="161"/>
                    <a:pt x="89" y="161"/>
                  </a:cubicBezTo>
                  <a:cubicBezTo>
                    <a:pt x="100" y="161"/>
                    <a:pt x="111" y="159"/>
                    <a:pt x="122" y="155"/>
                  </a:cubicBezTo>
                  <a:cubicBezTo>
                    <a:pt x="180" y="132"/>
                    <a:pt x="197" y="57"/>
                    <a:pt x="155" y="12"/>
                  </a:cubicBezTo>
                  <a:cubicBezTo>
                    <a:pt x="115" y="7"/>
                    <a:pt x="77" y="4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 rot="10800000" flipH="1">
              <a:off x="7353541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 rot="10800000" flipH="1">
              <a:off x="7300106" y="1562851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 rot="10800000" flipH="1">
              <a:off x="7246792" y="1562851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 rot="10800000" flipH="1">
              <a:off x="7193478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 rot="10800000" flipH="1">
              <a:off x="7140164" y="1562851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 rot="10800000" flipH="1">
              <a:off x="7620353" y="1509537"/>
              <a:ext cx="24774" cy="17488"/>
            </a:xfrm>
            <a:custGeom>
              <a:avLst/>
              <a:gdLst/>
              <a:ahLst/>
              <a:cxnLst/>
              <a:rect l="l" t="t" r="r" b="b"/>
              <a:pathLst>
                <a:path w="204" h="144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59"/>
                    <a:pt x="43" y="143"/>
                    <a:pt x="117" y="143"/>
                  </a:cubicBezTo>
                  <a:cubicBezTo>
                    <a:pt x="158" y="143"/>
                    <a:pt x="194" y="115"/>
                    <a:pt x="203" y="75"/>
                  </a:cubicBezTo>
                  <a:cubicBezTo>
                    <a:pt x="152" y="49"/>
                    <a:pt x="99" y="24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 rot="10800000" flipH="1">
              <a:off x="7566675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 rot="10800000" flipH="1">
              <a:off x="7513361" y="1509537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 rot="10800000" flipH="1">
              <a:off x="7460169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 rot="10800000" flipH="1">
              <a:off x="7406855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 rot="10800000" flipH="1">
              <a:off x="7353541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 rot="10800000" flipH="1">
              <a:off x="7300106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 rot="10800000" flipH="1">
              <a:off x="7246792" y="150953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 rot="10800000" flipH="1">
              <a:off x="7193478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 rot="10800000" flipH="1">
              <a:off x="7140164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 rot="10800000" flipH="1">
              <a:off x="7086972" y="150953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 rot="10800000" flipH="1">
              <a:off x="7730260" y="1456223"/>
              <a:ext cx="16152" cy="12509"/>
            </a:xfrm>
            <a:custGeom>
              <a:avLst/>
              <a:gdLst/>
              <a:ahLst/>
              <a:cxnLst/>
              <a:rect l="l" t="t" r="r" b="b"/>
              <a:pathLst>
                <a:path w="133" h="103" extrusionOk="0">
                  <a:moveTo>
                    <a:pt x="2" y="1"/>
                  </a:moveTo>
                  <a:cubicBezTo>
                    <a:pt x="2" y="5"/>
                    <a:pt x="1" y="9"/>
                    <a:pt x="1" y="13"/>
                  </a:cubicBezTo>
                  <a:cubicBezTo>
                    <a:pt x="1" y="63"/>
                    <a:pt x="41" y="102"/>
                    <a:pt x="89" y="102"/>
                  </a:cubicBezTo>
                  <a:cubicBezTo>
                    <a:pt x="105" y="102"/>
                    <a:pt x="120" y="99"/>
                    <a:pt x="132" y="91"/>
                  </a:cubicBezTo>
                  <a:cubicBezTo>
                    <a:pt x="89" y="61"/>
                    <a:pt x="46" y="30"/>
                    <a:pt x="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 rot="10800000" flipH="1">
              <a:off x="7673424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 rot="10800000" flipH="1">
              <a:off x="7619989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 rot="10800000" flipH="1">
              <a:off x="7566675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 rot="10800000" flipH="1">
              <a:off x="7513361" y="145622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 rot="10800000" flipH="1">
              <a:off x="7463812" y="145622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0"/>
                  </a:moveTo>
                  <a:cubicBezTo>
                    <a:pt x="40" y="0"/>
                    <a:pt x="0" y="41"/>
                    <a:pt x="0" y="89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89"/>
                  </a:cubicBezTo>
                  <a:cubicBezTo>
                    <a:pt x="177" y="41"/>
                    <a:pt x="138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 rot="10800000" flipH="1">
              <a:off x="7406855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 rot="10800000" flipH="1">
              <a:off x="7353541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 rot="10800000" flipH="1">
              <a:off x="7303749" y="1456224"/>
              <a:ext cx="21738" cy="21738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0"/>
                  </a:moveTo>
                  <a:cubicBezTo>
                    <a:pt x="40" y="0"/>
                    <a:pt x="1" y="41"/>
                    <a:pt x="1" y="89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89"/>
                  </a:cubicBezTo>
                  <a:cubicBezTo>
                    <a:pt x="179" y="41"/>
                    <a:pt x="138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 rot="10800000" flipH="1">
              <a:off x="7246792" y="145622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 rot="10800000" flipH="1">
              <a:off x="7193478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 rot="10800000" flipH="1">
              <a:off x="7143808" y="145622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0"/>
                  </a:moveTo>
                  <a:cubicBezTo>
                    <a:pt x="41" y="0"/>
                    <a:pt x="0" y="41"/>
                    <a:pt x="0" y="89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89"/>
                  </a:cubicBezTo>
                  <a:cubicBezTo>
                    <a:pt x="178" y="41"/>
                    <a:pt x="139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 rot="10800000" flipH="1">
              <a:off x="7086972" y="145622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 rot="10800000" flipH="1">
              <a:off x="7783695" y="1402910"/>
              <a:ext cx="21131" cy="20767"/>
            </a:xfrm>
            <a:custGeom>
              <a:avLst/>
              <a:gdLst/>
              <a:ahLst/>
              <a:cxnLst/>
              <a:rect l="l" t="t" r="r" b="b"/>
              <a:pathLst>
                <a:path w="174" h="171" extrusionOk="0">
                  <a:moveTo>
                    <a:pt x="53" y="0"/>
                  </a:moveTo>
                  <a:cubicBezTo>
                    <a:pt x="21" y="15"/>
                    <a:pt x="0" y="46"/>
                    <a:pt x="0" y="81"/>
                  </a:cubicBezTo>
                  <a:cubicBezTo>
                    <a:pt x="0" y="139"/>
                    <a:pt x="45" y="170"/>
                    <a:pt x="90" y="170"/>
                  </a:cubicBezTo>
                  <a:cubicBezTo>
                    <a:pt x="126" y="170"/>
                    <a:pt x="161" y="150"/>
                    <a:pt x="174" y="106"/>
                  </a:cubicBezTo>
                  <a:cubicBezTo>
                    <a:pt x="134" y="70"/>
                    <a:pt x="94" y="35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 rot="10800000" flipH="1">
              <a:off x="7726738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 rot="10800000" flipH="1">
              <a:off x="7673424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 rot="10800000" flipH="1">
              <a:off x="7619989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 rot="10800000" flipH="1">
              <a:off x="7566675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 rot="10800000" flipH="1">
              <a:off x="7513361" y="140291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 rot="10800000" flipH="1">
              <a:off x="7460169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 rot="10800000" flipH="1">
              <a:off x="7406855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 rot="10800000" flipH="1">
              <a:off x="7353541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 rot="10800000" flipH="1">
              <a:off x="7300106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 rot="10800000" flipH="1">
              <a:off x="7246792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 rot="10800000" flipH="1">
              <a:off x="7193478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 rot="10800000" flipH="1">
              <a:off x="7140164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 rot="10800000" flipH="1">
              <a:off x="7086972" y="140291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 rot="10800000" flipH="1">
              <a:off x="7033537" y="140291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 rot="10800000" flipH="1">
              <a:off x="7837009" y="1349596"/>
              <a:ext cx="20767" cy="21374"/>
            </a:xfrm>
            <a:custGeom>
              <a:avLst/>
              <a:gdLst/>
              <a:ahLst/>
              <a:cxnLst/>
              <a:rect l="l" t="t" r="r" b="b"/>
              <a:pathLst>
                <a:path w="171" h="176" extrusionOk="0">
                  <a:moveTo>
                    <a:pt x="66" y="0"/>
                  </a:moveTo>
                  <a:cubicBezTo>
                    <a:pt x="27" y="12"/>
                    <a:pt x="0" y="47"/>
                    <a:pt x="0" y="87"/>
                  </a:cubicBezTo>
                  <a:cubicBezTo>
                    <a:pt x="0" y="143"/>
                    <a:pt x="45" y="175"/>
                    <a:pt x="90" y="175"/>
                  </a:cubicBezTo>
                  <a:cubicBezTo>
                    <a:pt x="122" y="175"/>
                    <a:pt x="154" y="159"/>
                    <a:pt x="170" y="122"/>
                  </a:cubicBezTo>
                  <a:cubicBezTo>
                    <a:pt x="136" y="81"/>
                    <a:pt x="102" y="41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 rot="10800000" flipH="1">
              <a:off x="7780052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7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 rot="10800000" flipH="1">
              <a:off x="7726738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 rot="10800000" flipH="1">
              <a:off x="7673424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 rot="10800000" flipH="1">
              <a:off x="7619989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 rot="10800000" flipH="1">
              <a:off x="7566675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 rot="10800000" flipH="1">
              <a:off x="7513361" y="1349596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 rot="10800000" flipH="1">
              <a:off x="7460169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 rot="10800000" flipH="1">
              <a:off x="7406855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 rot="10800000" flipH="1">
              <a:off x="7353541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 rot="10800000" flipH="1">
              <a:off x="7300106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 rot="10800000" flipH="1">
              <a:off x="7246792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 rot="10800000" flipH="1">
              <a:off x="7193478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 rot="10800000" flipH="1">
              <a:off x="7140164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 rot="10800000" flipH="1">
              <a:off x="7086972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 rot="10800000" flipH="1">
              <a:off x="7033537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 rot="10800000" flipH="1">
              <a:off x="6980223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 rot="10800000" flipH="1">
              <a:off x="6926909" y="1349596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 rot="10800000" flipH="1">
              <a:off x="6873595" y="1349596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 rot="10800000" flipH="1">
              <a:off x="7890323" y="1296403"/>
              <a:ext cx="9837" cy="14695"/>
            </a:xfrm>
            <a:custGeom>
              <a:avLst/>
              <a:gdLst/>
              <a:ahLst/>
              <a:cxnLst/>
              <a:rect l="l" t="t" r="r" b="b"/>
              <a:pathLst>
                <a:path w="81" h="121" extrusionOk="0">
                  <a:moveTo>
                    <a:pt x="6" y="0"/>
                  </a:moveTo>
                  <a:cubicBezTo>
                    <a:pt x="2" y="10"/>
                    <a:pt x="0" y="22"/>
                    <a:pt x="0" y="33"/>
                  </a:cubicBezTo>
                  <a:cubicBezTo>
                    <a:pt x="0" y="78"/>
                    <a:pt x="35" y="116"/>
                    <a:pt x="80" y="121"/>
                  </a:cubicBezTo>
                  <a:cubicBezTo>
                    <a:pt x="56" y="80"/>
                    <a:pt x="32" y="4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 rot="10800000" flipH="1">
              <a:off x="7833244" y="1296282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 rot="10800000" flipH="1">
              <a:off x="7780052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 rot="10800000" flipH="1">
              <a:off x="7726738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 rot="10800000" flipH="1">
              <a:off x="7673424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 rot="10800000" flipH="1">
              <a:off x="7619989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 rot="10800000" flipH="1">
              <a:off x="7566675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 rot="10800000" flipH="1">
              <a:off x="7513361" y="1296282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 rot="10800000" flipH="1">
              <a:off x="7460169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 rot="10800000" flipH="1">
              <a:off x="7406855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 rot="10800000" flipH="1">
              <a:off x="7353541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 rot="10800000" flipH="1">
              <a:off x="7300106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 rot="10800000" flipH="1">
              <a:off x="7246792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 rot="10800000" flipH="1">
              <a:off x="7193478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 rot="10800000" flipH="1">
              <a:off x="7140164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 rot="10800000" flipH="1">
              <a:off x="7086972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 rot="10800000" flipH="1">
              <a:off x="7033537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 rot="10800000" flipH="1">
              <a:off x="6980223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 rot="10800000" flipH="1">
              <a:off x="6926909" y="1296282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 rot="10800000" flipH="1">
              <a:off x="6873595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 rot="10800000" flipH="1">
              <a:off x="6820281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 rot="10800000" flipH="1">
              <a:off x="6767089" y="1296282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 rot="10800000" flipH="1">
              <a:off x="7886558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 rot="10800000" flipH="1">
              <a:off x="7833244" y="1242968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 rot="10800000" flipH="1">
              <a:off x="7780052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 rot="10800000" flipH="1">
              <a:off x="7726738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 rot="10800000" flipH="1">
              <a:off x="7673424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 rot="10800000" flipH="1">
              <a:off x="7619989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 rot="10800000" flipH="1">
              <a:off x="7566675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 rot="10800000" flipH="1">
              <a:off x="7513361" y="1242968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 rot="10800000" flipH="1">
              <a:off x="7460169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 rot="10800000" flipH="1">
              <a:off x="7406855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 rot="10800000" flipH="1">
              <a:off x="7353541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 rot="10800000" flipH="1">
              <a:off x="7300106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 rot="10800000" flipH="1">
              <a:off x="7246792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 rot="10800000" flipH="1">
              <a:off x="7193478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 rot="10800000" flipH="1">
              <a:off x="7140164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 rot="10800000" flipH="1">
              <a:off x="7086972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 rot="10800000" flipH="1">
              <a:off x="7033537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 rot="10800000" flipH="1">
              <a:off x="6980223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 rot="10800000" flipH="1">
              <a:off x="6926909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 rot="10800000" flipH="1">
              <a:off x="6873595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 rot="10800000" flipH="1">
              <a:off x="6820281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 rot="10800000" flipH="1">
              <a:off x="6767089" y="1242968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3"/>
                  </a:cubicBezTo>
                  <a:cubicBezTo>
                    <a:pt x="73" y="171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 rot="10800000" flipH="1">
              <a:off x="6713654" y="1242968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4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 rot="10800000" flipH="1">
              <a:off x="7890323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37" y="178"/>
                    <a:pt x="178" y="139"/>
                    <a:pt x="178" y="90"/>
                  </a:cubicBezTo>
                  <a:cubicBezTo>
                    <a:pt x="178" y="40"/>
                    <a:pt x="137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 rot="10800000" flipH="1">
              <a:off x="7833244" y="118965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 rot="10800000" flipH="1">
              <a:off x="7780052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 rot="10800000" flipH="1">
              <a:off x="7726738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 rot="10800000" flipH="1">
              <a:off x="7673424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 rot="10800000" flipH="1">
              <a:off x="7619989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 rot="10800000" flipH="1">
              <a:off x="7566675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 rot="10800000" flipH="1">
              <a:off x="7513361" y="1189654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 rot="10800000" flipH="1">
              <a:off x="7463812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90"/>
                  </a:cubicBezTo>
                  <a:cubicBezTo>
                    <a:pt x="177" y="40"/>
                    <a:pt x="13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 rot="10800000" flipH="1">
              <a:off x="7406855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 rot="10800000" flipH="1">
              <a:off x="7353541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 rot="10800000" flipH="1">
              <a:off x="7303749" y="1189654"/>
              <a:ext cx="21738" cy="21738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1"/>
                  </a:moveTo>
                  <a:cubicBezTo>
                    <a:pt x="40" y="1"/>
                    <a:pt x="1" y="40"/>
                    <a:pt x="1" y="90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90"/>
                  </a:cubicBezTo>
                  <a:cubicBezTo>
                    <a:pt x="179" y="40"/>
                    <a:pt x="138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 rot="10800000" flipH="1">
              <a:off x="7246792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 rot="10800000" flipH="1">
              <a:off x="7193478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 rot="10800000" flipH="1">
              <a:off x="7143808" y="1189654"/>
              <a:ext cx="21617" cy="21738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1" y="1"/>
                    <a:pt x="0" y="40"/>
                    <a:pt x="0" y="90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90"/>
                  </a:cubicBezTo>
                  <a:cubicBezTo>
                    <a:pt x="178" y="40"/>
                    <a:pt x="139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 rot="10800000" flipH="1">
              <a:off x="7086972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 rot="10800000" flipH="1">
              <a:off x="7033537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 rot="10800000" flipH="1">
              <a:off x="6980223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 rot="10800000" flipH="1">
              <a:off x="6926909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 rot="10800000" flipH="1">
              <a:off x="6873595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 rot="10800000" flipH="1">
              <a:off x="6820281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 rot="10800000" flipH="1">
              <a:off x="6767089" y="1189654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1"/>
                    <a:pt x="95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 rot="10800000" flipH="1">
              <a:off x="6713654" y="1189654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 rot="10800000" flipH="1">
              <a:off x="7886558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 rot="10800000" flipH="1">
              <a:off x="7833244" y="113634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 rot="10800000" flipH="1">
              <a:off x="7780052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 rot="10800000" flipH="1">
              <a:off x="7726738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 rot="10800000" flipH="1">
              <a:off x="7673424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 rot="10800000" flipH="1">
              <a:off x="7619989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 rot="10800000" flipH="1">
              <a:off x="7566675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 rot="10800000" flipH="1">
              <a:off x="7513361" y="1136340"/>
              <a:ext cx="25503" cy="21738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 rot="10800000" flipH="1">
              <a:off x="7460169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 rot="10800000" flipH="1">
              <a:off x="7406855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 rot="10800000" flipH="1">
              <a:off x="7353541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 rot="10800000" flipH="1">
              <a:off x="7300106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 rot="10800000" flipH="1">
              <a:off x="7246792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 rot="10800000" flipH="1">
              <a:off x="7193478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 rot="10800000" flipH="1">
              <a:off x="7140164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 rot="10800000" flipH="1">
              <a:off x="7086972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 rot="10800000" flipH="1">
              <a:off x="7033537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 rot="10800000" flipH="1">
              <a:off x="6980223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 rot="10800000" flipH="1">
              <a:off x="6926909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 rot="10800000" flipH="1">
              <a:off x="6873595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 rot="10800000" flipH="1">
              <a:off x="6820281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2"/>
                  </a:cubicBezTo>
                  <a:cubicBezTo>
                    <a:pt x="74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 rot="10800000" flipH="1">
              <a:off x="6767089" y="1136340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2"/>
                  </a:cubicBezTo>
                  <a:cubicBezTo>
                    <a:pt x="73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rot="10800000" flipH="1">
              <a:off x="6713654" y="1136340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 rot="10800000" flipH="1">
              <a:off x="7886680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 rot="10800000" flipH="1">
              <a:off x="7837009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7" y="82"/>
                    <a:pt x="152" y="27"/>
                  </a:cubicBezTo>
                  <a:cubicBezTo>
                    <a:pt x="134" y="9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 rot="10800000" flipH="1">
              <a:off x="7780052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1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 rot="10800000" flipH="1">
              <a:off x="7726738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7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0"/>
                    <a:pt x="168" y="0"/>
                    <a:pt x="118" y="0"/>
                  </a:cubicBezTo>
                  <a:cubicBezTo>
                    <a:pt x="118" y="0"/>
                    <a:pt x="118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 rot="10800000" flipH="1">
              <a:off x="7673424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 flipH="1">
              <a:off x="7619989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1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 rot="10800000" flipH="1">
              <a:off x="7566797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 rot="10800000" flipH="1">
              <a:off x="7513361" y="1083027"/>
              <a:ext cx="25503" cy="21617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20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 rot="10800000" flipH="1">
              <a:off x="7460169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 rot="10800000" flipH="1">
              <a:off x="7406855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1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 rot="10800000" flipH="1">
              <a:off x="7353541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8" y="0"/>
                    <a:pt x="117" y="0"/>
                  </a:cubicBezTo>
                  <a:cubicBezTo>
                    <a:pt x="39" y="0"/>
                    <a:pt x="1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 rot="10800000" flipH="1">
              <a:off x="7300106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 rot="10800000" flipH="1">
              <a:off x="7246792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 rot="10800000" flipH="1">
              <a:off x="7193478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 rot="10800000" flipH="1">
              <a:off x="7140286" y="1083027"/>
              <a:ext cx="25139" cy="21617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 rot="10800000" flipH="1">
              <a:off x="7086972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 rot="10800000" flipH="1">
              <a:off x="7037180" y="1083027"/>
              <a:ext cx="25381" cy="21738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90" y="1"/>
                  </a:moveTo>
                  <a:cubicBezTo>
                    <a:pt x="44" y="1"/>
                    <a:pt x="1" y="36"/>
                    <a:pt x="1" y="89"/>
                  </a:cubicBezTo>
                  <a:cubicBezTo>
                    <a:pt x="1" y="139"/>
                    <a:pt x="40" y="178"/>
                    <a:pt x="89" y="178"/>
                  </a:cubicBezTo>
                  <a:cubicBezTo>
                    <a:pt x="168" y="178"/>
                    <a:pt x="209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 rot="10800000" flipH="1">
              <a:off x="6980223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 rot="10800000" flipH="1">
              <a:off x="6926909" y="1083027"/>
              <a:ext cx="25381" cy="21617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 rot="10800000" flipH="1">
              <a:off x="6877360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39" y="178"/>
                    <a:pt x="88" y="178"/>
                  </a:cubicBezTo>
                  <a:cubicBezTo>
                    <a:pt x="168" y="178"/>
                    <a:pt x="207" y="82"/>
                    <a:pt x="151" y="27"/>
                  </a:cubicBezTo>
                  <a:cubicBezTo>
                    <a:pt x="133" y="9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 rot="10800000" flipH="1">
              <a:off x="6820403" y="1083027"/>
              <a:ext cx="25139" cy="21617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 rot="10800000" flipH="1">
              <a:off x="6767089" y="1083027"/>
              <a:ext cx="25260" cy="21617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 rot="10800000" flipH="1">
              <a:off x="6717297" y="1083027"/>
              <a:ext cx="25260" cy="21738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90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8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4"/>
          <p:cNvSpPr/>
          <p:nvPr/>
        </p:nvSpPr>
        <p:spPr>
          <a:xfrm rot="-5400000" flipH="1">
            <a:off x="-213826" y="213815"/>
            <a:ext cx="1268297" cy="840668"/>
          </a:xfrm>
          <a:custGeom>
            <a:avLst/>
            <a:gdLst/>
            <a:ahLst/>
            <a:cxnLst/>
            <a:rect l="l" t="t" r="r" b="b"/>
            <a:pathLst>
              <a:path w="6285" h="4166" extrusionOk="0">
                <a:moveTo>
                  <a:pt x="0" y="1"/>
                </a:moveTo>
                <a:lnTo>
                  <a:pt x="0" y="4165"/>
                </a:lnTo>
                <a:cubicBezTo>
                  <a:pt x="1196" y="3798"/>
                  <a:pt x="996" y="2045"/>
                  <a:pt x="2096" y="2045"/>
                </a:cubicBezTo>
                <a:cubicBezTo>
                  <a:pt x="2129" y="2045"/>
                  <a:pt x="2163" y="2047"/>
                  <a:pt x="2199" y="2050"/>
                </a:cubicBezTo>
                <a:cubicBezTo>
                  <a:pt x="2774" y="2103"/>
                  <a:pt x="3572" y="2499"/>
                  <a:pt x="4323" y="2499"/>
                </a:cubicBezTo>
                <a:cubicBezTo>
                  <a:pt x="5159" y="2499"/>
                  <a:pt x="5937" y="2008"/>
                  <a:pt x="62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"/>
          <p:cNvSpPr/>
          <p:nvPr/>
        </p:nvSpPr>
        <p:spPr>
          <a:xfrm rot="10800000">
            <a:off x="8028145" y="0"/>
            <a:ext cx="1115866" cy="1189742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1" y="1"/>
                </a:moveTo>
                <a:lnTo>
                  <a:pt x="1" y="9855"/>
                </a:lnTo>
                <a:lnTo>
                  <a:pt x="8822" y="9855"/>
                </a:lnTo>
                <a:cubicBezTo>
                  <a:pt x="9143" y="8374"/>
                  <a:pt x="9244" y="7206"/>
                  <a:pt x="7861" y="6785"/>
                </a:cubicBezTo>
                <a:cubicBezTo>
                  <a:pt x="6478" y="6364"/>
                  <a:pt x="8702" y="3726"/>
                  <a:pt x="7520" y="2765"/>
                </a:cubicBezTo>
                <a:cubicBezTo>
                  <a:pt x="7314" y="2597"/>
                  <a:pt x="7092" y="2531"/>
                  <a:pt x="6859" y="2531"/>
                </a:cubicBezTo>
                <a:cubicBezTo>
                  <a:pt x="5965" y="2531"/>
                  <a:pt x="4903" y="3505"/>
                  <a:pt x="3953" y="3505"/>
                </a:cubicBezTo>
                <a:cubicBezTo>
                  <a:pt x="3726" y="3505"/>
                  <a:pt x="3505" y="3449"/>
                  <a:pt x="3294" y="3311"/>
                </a:cubicBezTo>
                <a:cubicBezTo>
                  <a:pt x="1972" y="2445"/>
                  <a:pt x="2096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"/>
          <p:cNvSpPr/>
          <p:nvPr/>
        </p:nvSpPr>
        <p:spPr>
          <a:xfrm>
            <a:off x="-2" y="0"/>
            <a:ext cx="1084183" cy="799753"/>
          </a:xfrm>
          <a:custGeom>
            <a:avLst/>
            <a:gdLst/>
            <a:ahLst/>
            <a:cxnLst/>
            <a:rect l="l" t="t" r="r" b="b"/>
            <a:pathLst>
              <a:path w="12733" h="10212" extrusionOk="0">
                <a:moveTo>
                  <a:pt x="0" y="0"/>
                </a:moveTo>
                <a:lnTo>
                  <a:pt x="0" y="10212"/>
                </a:lnTo>
                <a:cubicBezTo>
                  <a:pt x="8" y="10212"/>
                  <a:pt x="15" y="10212"/>
                  <a:pt x="23" y="10212"/>
                </a:cubicBezTo>
                <a:cubicBezTo>
                  <a:pt x="2460" y="10212"/>
                  <a:pt x="2081" y="6171"/>
                  <a:pt x="4185" y="6171"/>
                </a:cubicBezTo>
                <a:cubicBezTo>
                  <a:pt x="4313" y="6171"/>
                  <a:pt x="4451" y="6186"/>
                  <a:pt x="4600" y="6218"/>
                </a:cubicBezTo>
                <a:cubicBezTo>
                  <a:pt x="4960" y="6296"/>
                  <a:pt x="5296" y="6331"/>
                  <a:pt x="5609" y="6331"/>
                </a:cubicBezTo>
                <a:cubicBezTo>
                  <a:pt x="7544" y="6331"/>
                  <a:pt x="8602" y="4971"/>
                  <a:pt x="8950" y="3751"/>
                </a:cubicBezTo>
                <a:cubicBezTo>
                  <a:pt x="9492" y="1849"/>
                  <a:pt x="12733" y="4302"/>
                  <a:pt x="124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"/>
          <p:cNvSpPr/>
          <p:nvPr/>
        </p:nvSpPr>
        <p:spPr>
          <a:xfrm flipH="1">
            <a:off x="8043991" y="0"/>
            <a:ext cx="1084180" cy="733951"/>
          </a:xfrm>
          <a:custGeom>
            <a:avLst/>
            <a:gdLst/>
            <a:ahLst/>
            <a:cxnLst/>
            <a:rect l="l" t="t" r="r" b="b"/>
            <a:pathLst>
              <a:path w="10262" h="6947" extrusionOk="0">
                <a:moveTo>
                  <a:pt x="1" y="1"/>
                </a:moveTo>
                <a:lnTo>
                  <a:pt x="1" y="6417"/>
                </a:lnTo>
                <a:cubicBezTo>
                  <a:pt x="628" y="6763"/>
                  <a:pt x="1349" y="6947"/>
                  <a:pt x="1998" y="6947"/>
                </a:cubicBezTo>
                <a:cubicBezTo>
                  <a:pt x="3145" y="6947"/>
                  <a:pt x="4065" y="6373"/>
                  <a:pt x="3837" y="5101"/>
                </a:cubicBezTo>
                <a:cubicBezTo>
                  <a:pt x="3505" y="3239"/>
                  <a:pt x="3374" y="2151"/>
                  <a:pt x="4767" y="2151"/>
                </a:cubicBezTo>
                <a:cubicBezTo>
                  <a:pt x="4864" y="2151"/>
                  <a:pt x="4968" y="2156"/>
                  <a:pt x="5080" y="2167"/>
                </a:cubicBezTo>
                <a:cubicBezTo>
                  <a:pt x="6145" y="2267"/>
                  <a:pt x="7113" y="3315"/>
                  <a:pt x="8049" y="3315"/>
                </a:cubicBezTo>
                <a:cubicBezTo>
                  <a:pt x="8375" y="3315"/>
                  <a:pt x="8697" y="3188"/>
                  <a:pt x="9018" y="2850"/>
                </a:cubicBezTo>
                <a:cubicBezTo>
                  <a:pt x="10262" y="1540"/>
                  <a:pt x="9373" y="1"/>
                  <a:pt x="93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"/>
          <p:cNvSpPr/>
          <p:nvPr/>
        </p:nvSpPr>
        <p:spPr>
          <a:xfrm rot="10800000" flipH="1">
            <a:off x="-12" y="145540"/>
            <a:ext cx="893471" cy="1006853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6"/>
          <p:cNvSpPr/>
          <p:nvPr/>
        </p:nvSpPr>
        <p:spPr>
          <a:xfrm>
            <a:off x="0" y="5917"/>
            <a:ext cx="1070660" cy="721006"/>
          </a:xfrm>
          <a:custGeom>
            <a:avLst/>
            <a:gdLst/>
            <a:ahLst/>
            <a:cxnLst/>
            <a:rect l="l" t="t" r="r" b="b"/>
            <a:pathLst>
              <a:path w="11942" h="8042" extrusionOk="0">
                <a:moveTo>
                  <a:pt x="0" y="1"/>
                </a:moveTo>
                <a:lnTo>
                  <a:pt x="0" y="6028"/>
                </a:lnTo>
                <a:cubicBezTo>
                  <a:pt x="298" y="7169"/>
                  <a:pt x="1415" y="8042"/>
                  <a:pt x="2318" y="8042"/>
                </a:cubicBezTo>
                <a:cubicBezTo>
                  <a:pt x="2603" y="8042"/>
                  <a:pt x="2867" y="7955"/>
                  <a:pt x="3077" y="7761"/>
                </a:cubicBezTo>
                <a:cubicBezTo>
                  <a:pt x="3915" y="6989"/>
                  <a:pt x="2115" y="4792"/>
                  <a:pt x="3213" y="3666"/>
                </a:cubicBezTo>
                <a:cubicBezTo>
                  <a:pt x="3378" y="3497"/>
                  <a:pt x="3557" y="3428"/>
                  <a:pt x="3752" y="3428"/>
                </a:cubicBezTo>
                <a:cubicBezTo>
                  <a:pt x="4645" y="3428"/>
                  <a:pt x="5876" y="4873"/>
                  <a:pt x="7632" y="4873"/>
                </a:cubicBezTo>
                <a:cubicBezTo>
                  <a:pt x="8054" y="4873"/>
                  <a:pt x="8507" y="4789"/>
                  <a:pt x="8993" y="4581"/>
                </a:cubicBezTo>
                <a:cubicBezTo>
                  <a:pt x="11941" y="3321"/>
                  <a:pt x="9637" y="1"/>
                  <a:pt x="9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"/>
          <p:cNvSpPr/>
          <p:nvPr/>
        </p:nvSpPr>
        <p:spPr>
          <a:xfrm>
            <a:off x="8196724" y="0"/>
            <a:ext cx="947279" cy="1009994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422" y="1"/>
                </a:moveTo>
                <a:cubicBezTo>
                  <a:pt x="101" y="1482"/>
                  <a:pt x="1" y="2650"/>
                  <a:pt x="1384" y="3071"/>
                </a:cubicBezTo>
                <a:cubicBezTo>
                  <a:pt x="2767" y="3492"/>
                  <a:pt x="542" y="6130"/>
                  <a:pt x="1725" y="7091"/>
                </a:cubicBezTo>
                <a:cubicBezTo>
                  <a:pt x="1930" y="7259"/>
                  <a:pt x="2152" y="7325"/>
                  <a:pt x="2385" y="7325"/>
                </a:cubicBezTo>
                <a:cubicBezTo>
                  <a:pt x="3279" y="7325"/>
                  <a:pt x="4341" y="6351"/>
                  <a:pt x="5291" y="6351"/>
                </a:cubicBezTo>
                <a:cubicBezTo>
                  <a:pt x="5519" y="6351"/>
                  <a:pt x="5740" y="6407"/>
                  <a:pt x="5950" y="6545"/>
                </a:cubicBezTo>
                <a:cubicBezTo>
                  <a:pt x="7272" y="7412"/>
                  <a:pt x="7148" y="9855"/>
                  <a:pt x="9244" y="9855"/>
                </a:cubicBezTo>
                <a:lnTo>
                  <a:pt x="924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6"/>
          <p:cNvGrpSpPr/>
          <p:nvPr/>
        </p:nvGrpSpPr>
        <p:grpSpPr>
          <a:xfrm>
            <a:off x="8183280" y="19688"/>
            <a:ext cx="947275" cy="1003441"/>
            <a:chOff x="3473775" y="266850"/>
            <a:chExt cx="221450" cy="234575"/>
          </a:xfrm>
        </p:grpSpPr>
        <p:sp>
          <p:nvSpPr>
            <p:cNvPr id="680" name="Google Shape;680;p6"/>
            <p:cNvSpPr/>
            <p:nvPr/>
          </p:nvSpPr>
          <p:spPr>
            <a:xfrm>
              <a:off x="3666800" y="4852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3678300" y="4967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7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3678300" y="4852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3689775" y="4967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7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3689775" y="4852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3666800" y="4737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678300" y="4737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3689775" y="4737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8"/>
                  </a:cubicBezTo>
                  <a:cubicBezTo>
                    <a:pt x="177" y="188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3657650" y="462275"/>
              <a:ext cx="2325" cy="4350"/>
            </a:xfrm>
            <a:custGeom>
              <a:avLst/>
              <a:gdLst/>
              <a:ahLst/>
              <a:cxnLst/>
              <a:rect l="l" t="t" r="r" b="b"/>
              <a:pathLst>
                <a:path w="93" h="174" extrusionOk="0">
                  <a:moveTo>
                    <a:pt x="1" y="1"/>
                  </a:moveTo>
                  <a:cubicBezTo>
                    <a:pt x="15" y="59"/>
                    <a:pt x="31" y="118"/>
                    <a:pt x="46" y="174"/>
                  </a:cubicBezTo>
                  <a:cubicBezTo>
                    <a:pt x="75" y="157"/>
                    <a:pt x="93" y="127"/>
                    <a:pt x="93" y="93"/>
                  </a:cubicBezTo>
                  <a:cubicBezTo>
                    <a:pt x="93" y="42"/>
                    <a:pt x="5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3666800" y="4622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3678300" y="4622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3689725" y="46227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39"/>
                    <a:pt x="2" y="90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8" y="96"/>
                  </a:cubicBezTo>
                  <a:cubicBezTo>
                    <a:pt x="190" y="46"/>
                    <a:pt x="150" y="2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3655400" y="450775"/>
              <a:ext cx="5250" cy="4675"/>
            </a:xfrm>
            <a:custGeom>
              <a:avLst/>
              <a:gdLst/>
              <a:ahLst/>
              <a:cxnLst/>
              <a:rect l="l" t="t" r="r" b="b"/>
              <a:pathLst>
                <a:path w="210" h="187" extrusionOk="0">
                  <a:moveTo>
                    <a:pt x="89" y="0"/>
                  </a:moveTo>
                  <a:cubicBezTo>
                    <a:pt x="51" y="0"/>
                    <a:pt x="14" y="23"/>
                    <a:pt x="0" y="66"/>
                  </a:cubicBezTo>
                  <a:cubicBezTo>
                    <a:pt x="7" y="96"/>
                    <a:pt x="14" y="125"/>
                    <a:pt x="21" y="156"/>
                  </a:cubicBezTo>
                  <a:cubicBezTo>
                    <a:pt x="38" y="175"/>
                    <a:pt x="64" y="186"/>
                    <a:pt x="89" y="186"/>
                  </a:cubicBezTo>
                  <a:cubicBezTo>
                    <a:pt x="166" y="186"/>
                    <a:pt x="210" y="100"/>
                    <a:pt x="165" y="39"/>
                  </a:cubicBezTo>
                  <a:cubicBezTo>
                    <a:pt x="145" y="13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3666800" y="450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3678300" y="450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3689775" y="450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3655275" y="439275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3666800" y="43927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3678300" y="43927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689775" y="43927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3655275" y="427775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3666800" y="427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3678300" y="427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3689775" y="4277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3645650" y="416300"/>
              <a:ext cx="2825" cy="4375"/>
            </a:xfrm>
            <a:custGeom>
              <a:avLst/>
              <a:gdLst/>
              <a:ahLst/>
              <a:cxnLst/>
              <a:rect l="l" t="t" r="r" b="b"/>
              <a:pathLst>
                <a:path w="113" h="175" extrusionOk="0">
                  <a:moveTo>
                    <a:pt x="20" y="0"/>
                  </a:moveTo>
                  <a:cubicBezTo>
                    <a:pt x="13" y="0"/>
                    <a:pt x="7" y="1"/>
                    <a:pt x="0" y="2"/>
                  </a:cubicBezTo>
                  <a:cubicBezTo>
                    <a:pt x="24" y="59"/>
                    <a:pt x="45" y="116"/>
                    <a:pt x="65" y="174"/>
                  </a:cubicBezTo>
                  <a:cubicBezTo>
                    <a:pt x="95" y="158"/>
                    <a:pt x="113" y="127"/>
                    <a:pt x="113" y="93"/>
                  </a:cubicBezTo>
                  <a:cubicBezTo>
                    <a:pt x="113" y="41"/>
                    <a:pt x="70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3655250" y="41627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4" y="1"/>
                  </a:moveTo>
                  <a:cubicBezTo>
                    <a:pt x="93" y="1"/>
                    <a:pt x="93" y="1"/>
                    <a:pt x="92" y="1"/>
                  </a:cubicBezTo>
                  <a:cubicBezTo>
                    <a:pt x="41" y="3"/>
                    <a:pt x="1" y="46"/>
                    <a:pt x="3" y="98"/>
                  </a:cubicBezTo>
                  <a:cubicBezTo>
                    <a:pt x="4" y="147"/>
                    <a:pt x="45" y="187"/>
                    <a:pt x="95" y="187"/>
                  </a:cubicBezTo>
                  <a:cubicBezTo>
                    <a:pt x="96" y="187"/>
                    <a:pt x="97" y="187"/>
                    <a:pt x="99" y="187"/>
                  </a:cubicBezTo>
                  <a:cubicBezTo>
                    <a:pt x="149" y="186"/>
                    <a:pt x="190" y="143"/>
                    <a:pt x="189" y="91"/>
                  </a:cubicBezTo>
                  <a:cubicBezTo>
                    <a:pt x="187" y="41"/>
                    <a:pt x="145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666800" y="4162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3678300" y="41627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3689725" y="41627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41"/>
                    <a:pt x="2" y="91"/>
                  </a:cubicBezTo>
                  <a:cubicBezTo>
                    <a:pt x="0" y="142"/>
                    <a:pt x="41" y="186"/>
                    <a:pt x="91" y="187"/>
                  </a:cubicBezTo>
                  <a:cubicBezTo>
                    <a:pt x="93" y="187"/>
                    <a:pt x="94" y="187"/>
                    <a:pt x="95" y="187"/>
                  </a:cubicBezTo>
                  <a:cubicBezTo>
                    <a:pt x="145" y="187"/>
                    <a:pt x="186" y="147"/>
                    <a:pt x="188" y="98"/>
                  </a:cubicBezTo>
                  <a:cubicBezTo>
                    <a:pt x="190" y="46"/>
                    <a:pt x="150" y="3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3643800" y="40480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3655250" y="404800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6" y="1"/>
                  </a:moveTo>
                  <a:cubicBezTo>
                    <a:pt x="95" y="1"/>
                    <a:pt x="93" y="1"/>
                    <a:pt x="92" y="1"/>
                  </a:cubicBezTo>
                  <a:cubicBezTo>
                    <a:pt x="41" y="2"/>
                    <a:pt x="1" y="45"/>
                    <a:pt x="3" y="97"/>
                  </a:cubicBezTo>
                  <a:cubicBezTo>
                    <a:pt x="4" y="148"/>
                    <a:pt x="46" y="187"/>
                    <a:pt x="97" y="187"/>
                  </a:cubicBezTo>
                  <a:cubicBezTo>
                    <a:pt x="97" y="187"/>
                    <a:pt x="98" y="187"/>
                    <a:pt x="99" y="187"/>
                  </a:cubicBezTo>
                  <a:cubicBezTo>
                    <a:pt x="149" y="184"/>
                    <a:pt x="190" y="142"/>
                    <a:pt x="189" y="91"/>
                  </a:cubicBezTo>
                  <a:cubicBezTo>
                    <a:pt x="187" y="41"/>
                    <a:pt x="146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3666800" y="404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3678300" y="404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3689725" y="404800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39"/>
                    <a:pt x="2" y="90"/>
                  </a:cubicBezTo>
                  <a:cubicBezTo>
                    <a:pt x="0" y="142"/>
                    <a:pt x="41" y="184"/>
                    <a:pt x="91" y="187"/>
                  </a:cubicBezTo>
                  <a:cubicBezTo>
                    <a:pt x="92" y="187"/>
                    <a:pt x="93" y="187"/>
                    <a:pt x="94" y="187"/>
                  </a:cubicBezTo>
                  <a:cubicBezTo>
                    <a:pt x="144" y="187"/>
                    <a:pt x="186" y="148"/>
                    <a:pt x="188" y="97"/>
                  </a:cubicBezTo>
                  <a:cubicBezTo>
                    <a:pt x="190" y="46"/>
                    <a:pt x="150" y="2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3632300" y="393275"/>
              <a:ext cx="4700" cy="4700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95" y="1"/>
                  </a:moveTo>
                  <a:cubicBezTo>
                    <a:pt x="43" y="1"/>
                    <a:pt x="2" y="42"/>
                    <a:pt x="1" y="93"/>
                  </a:cubicBezTo>
                  <a:cubicBezTo>
                    <a:pt x="33" y="123"/>
                    <a:pt x="64" y="155"/>
                    <a:pt x="93" y="187"/>
                  </a:cubicBezTo>
                  <a:lnTo>
                    <a:pt x="94" y="187"/>
                  </a:lnTo>
                  <a:cubicBezTo>
                    <a:pt x="146" y="187"/>
                    <a:pt x="187" y="146"/>
                    <a:pt x="187" y="95"/>
                  </a:cubicBezTo>
                  <a:cubicBezTo>
                    <a:pt x="187" y="43"/>
                    <a:pt x="146" y="2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3643800" y="39330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8"/>
                    <a:pt x="1" y="94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3655275" y="393300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8"/>
                    <a:pt x="1" y="94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8"/>
                  </a:cubicBezTo>
                  <a:cubicBezTo>
                    <a:pt x="142" y="9"/>
                    <a:pt x="11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3666800" y="3933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3678300" y="3933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3689775" y="3933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8"/>
                    <a:pt x="0" y="94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3599375" y="381800"/>
              <a:ext cx="2275" cy="550"/>
            </a:xfrm>
            <a:custGeom>
              <a:avLst/>
              <a:gdLst/>
              <a:ahLst/>
              <a:cxnLst/>
              <a:rect l="l" t="t" r="r" b="b"/>
              <a:pathLst>
                <a:path w="91" h="22" extrusionOk="0">
                  <a:moveTo>
                    <a:pt x="32" y="0"/>
                  </a:moveTo>
                  <a:cubicBezTo>
                    <a:pt x="21" y="0"/>
                    <a:pt x="10" y="2"/>
                    <a:pt x="0" y="6"/>
                  </a:cubicBezTo>
                  <a:cubicBezTo>
                    <a:pt x="29" y="12"/>
                    <a:pt x="60" y="16"/>
                    <a:pt x="90" y="22"/>
                  </a:cubicBezTo>
                  <a:cubicBezTo>
                    <a:pt x="73" y="8"/>
                    <a:pt x="52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3609325" y="381800"/>
              <a:ext cx="5225" cy="3425"/>
            </a:xfrm>
            <a:custGeom>
              <a:avLst/>
              <a:gdLst/>
              <a:ahLst/>
              <a:cxnLst/>
              <a:rect l="l" t="t" r="r" b="b"/>
              <a:pathLst>
                <a:path w="209" h="137" extrusionOk="0">
                  <a:moveTo>
                    <a:pt x="94" y="1"/>
                  </a:moveTo>
                  <a:cubicBezTo>
                    <a:pt x="45" y="1"/>
                    <a:pt x="5" y="39"/>
                    <a:pt x="0" y="87"/>
                  </a:cubicBezTo>
                  <a:cubicBezTo>
                    <a:pt x="60" y="102"/>
                    <a:pt x="119" y="119"/>
                    <a:pt x="176" y="137"/>
                  </a:cubicBezTo>
                  <a:cubicBezTo>
                    <a:pt x="209" y="75"/>
                    <a:pt x="16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3620825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3632300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3643800" y="38180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3655275" y="381800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9"/>
                  </a:cubicBezTo>
                  <a:cubicBezTo>
                    <a:pt x="141" y="9"/>
                    <a:pt x="118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3666800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3678300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3689775" y="38180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3529725" y="370325"/>
              <a:ext cx="3825" cy="2125"/>
            </a:xfrm>
            <a:custGeom>
              <a:avLst/>
              <a:gdLst/>
              <a:ahLst/>
              <a:cxnLst/>
              <a:rect l="l" t="t" r="r" b="b"/>
              <a:pathLst>
                <a:path w="153" h="85" extrusionOk="0">
                  <a:moveTo>
                    <a:pt x="59" y="0"/>
                  </a:moveTo>
                  <a:cubicBezTo>
                    <a:pt x="37" y="0"/>
                    <a:pt x="17" y="7"/>
                    <a:pt x="0" y="22"/>
                  </a:cubicBezTo>
                  <a:cubicBezTo>
                    <a:pt x="50" y="44"/>
                    <a:pt x="100" y="65"/>
                    <a:pt x="152" y="85"/>
                  </a:cubicBezTo>
                  <a:cubicBezTo>
                    <a:pt x="148" y="36"/>
                    <a:pt x="107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3540350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355185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3563350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3574825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358635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3597825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7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3609325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3620825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1" y="37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363230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3643800" y="370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3655275" y="370325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7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366680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3678300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3689775" y="370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3517375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3528875" y="35882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3540350" y="35880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3551850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3563350" y="35882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3574675" y="358850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0" y="0"/>
                  </a:moveTo>
                  <a:cubicBezTo>
                    <a:pt x="96" y="0"/>
                    <a:pt x="91" y="1"/>
                    <a:pt x="86" y="1"/>
                  </a:cubicBezTo>
                  <a:cubicBezTo>
                    <a:pt x="35" y="9"/>
                    <a:pt x="0" y="58"/>
                    <a:pt x="8" y="108"/>
                  </a:cubicBezTo>
                  <a:cubicBezTo>
                    <a:pt x="16" y="154"/>
                    <a:pt x="55" y="186"/>
                    <a:pt x="100" y="186"/>
                  </a:cubicBezTo>
                  <a:cubicBezTo>
                    <a:pt x="105" y="186"/>
                    <a:pt x="110" y="186"/>
                    <a:pt x="115" y="185"/>
                  </a:cubicBezTo>
                  <a:cubicBezTo>
                    <a:pt x="166" y="177"/>
                    <a:pt x="200" y="129"/>
                    <a:pt x="193" y="78"/>
                  </a:cubicBezTo>
                  <a:cubicBezTo>
                    <a:pt x="184" y="32"/>
                    <a:pt x="14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3586350" y="358825"/>
              <a:ext cx="4650" cy="4650"/>
            </a:xfrm>
            <a:custGeom>
              <a:avLst/>
              <a:gdLst/>
              <a:ahLst/>
              <a:cxnLst/>
              <a:rect l="l" t="t" r="r" b="b"/>
              <a:pathLst>
                <a:path w="186" h="186" extrusionOk="0">
                  <a:moveTo>
                    <a:pt x="92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3597500" y="358825"/>
              <a:ext cx="5325" cy="4675"/>
            </a:xfrm>
            <a:custGeom>
              <a:avLst/>
              <a:gdLst/>
              <a:ahLst/>
              <a:cxnLst/>
              <a:rect l="l" t="t" r="r" b="b"/>
              <a:pathLst>
                <a:path w="213" h="187" extrusionOk="0">
                  <a:moveTo>
                    <a:pt x="108" y="0"/>
                  </a:moveTo>
                  <a:cubicBezTo>
                    <a:pt x="71" y="0"/>
                    <a:pt x="36" y="22"/>
                    <a:pt x="21" y="58"/>
                  </a:cubicBezTo>
                  <a:cubicBezTo>
                    <a:pt x="1" y="105"/>
                    <a:pt x="23" y="160"/>
                    <a:pt x="72" y="179"/>
                  </a:cubicBezTo>
                  <a:cubicBezTo>
                    <a:pt x="84" y="184"/>
                    <a:pt x="96" y="187"/>
                    <a:pt x="108" y="187"/>
                  </a:cubicBezTo>
                  <a:cubicBezTo>
                    <a:pt x="144" y="187"/>
                    <a:pt x="178" y="165"/>
                    <a:pt x="192" y="128"/>
                  </a:cubicBezTo>
                  <a:cubicBezTo>
                    <a:pt x="212" y="81"/>
                    <a:pt x="190" y="27"/>
                    <a:pt x="143" y="7"/>
                  </a:cubicBezTo>
                  <a:cubicBezTo>
                    <a:pt x="131" y="2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3609325" y="35882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3620825" y="35882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4"/>
                  </a:cubicBezTo>
                  <a:cubicBezTo>
                    <a:pt x="186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3632300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3643800" y="35880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3655250" y="358825"/>
              <a:ext cx="4750" cy="4650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94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41" y="2"/>
                    <a:pt x="1" y="45"/>
                    <a:pt x="3" y="97"/>
                  </a:cubicBezTo>
                  <a:cubicBezTo>
                    <a:pt x="4" y="146"/>
                    <a:pt x="45" y="186"/>
                    <a:pt x="95" y="186"/>
                  </a:cubicBezTo>
                  <a:cubicBezTo>
                    <a:pt x="96" y="186"/>
                    <a:pt x="97" y="186"/>
                    <a:pt x="99" y="186"/>
                  </a:cubicBezTo>
                  <a:cubicBezTo>
                    <a:pt x="149" y="185"/>
                    <a:pt x="190" y="142"/>
                    <a:pt x="189" y="90"/>
                  </a:cubicBezTo>
                  <a:cubicBezTo>
                    <a:pt x="187" y="40"/>
                    <a:pt x="14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3666800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3678300" y="35880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3689725" y="358825"/>
              <a:ext cx="4775" cy="4650"/>
            </a:xfrm>
            <a:custGeom>
              <a:avLst/>
              <a:gdLst/>
              <a:ahLst/>
              <a:cxnLst/>
              <a:rect l="l" t="t" r="r" b="b"/>
              <a:pathLst>
                <a:path w="191" h="186" extrusionOk="0">
                  <a:moveTo>
                    <a:pt x="94" y="0"/>
                  </a:moveTo>
                  <a:cubicBezTo>
                    <a:pt x="45" y="0"/>
                    <a:pt x="4" y="40"/>
                    <a:pt x="2" y="90"/>
                  </a:cubicBezTo>
                  <a:cubicBezTo>
                    <a:pt x="0" y="141"/>
                    <a:pt x="41" y="185"/>
                    <a:pt x="91" y="186"/>
                  </a:cubicBezTo>
                  <a:cubicBezTo>
                    <a:pt x="93" y="186"/>
                    <a:pt x="94" y="186"/>
                    <a:pt x="95" y="186"/>
                  </a:cubicBezTo>
                  <a:cubicBezTo>
                    <a:pt x="145" y="186"/>
                    <a:pt x="186" y="146"/>
                    <a:pt x="188" y="97"/>
                  </a:cubicBezTo>
                  <a:cubicBezTo>
                    <a:pt x="190" y="45"/>
                    <a:pt x="150" y="2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350590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351737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352887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3540350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355185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3563350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3574825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358635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3597825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360932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362082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1" y="38"/>
                    <a:pt x="1" y="93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363230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3643800" y="3473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3655275" y="347325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1"/>
                  </a:moveTo>
                  <a:cubicBezTo>
                    <a:pt x="47" y="1"/>
                    <a:pt x="1" y="38"/>
                    <a:pt x="1" y="93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8" y="187"/>
                    <a:pt x="219" y="87"/>
                    <a:pt x="161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366680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3678300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3689775" y="3473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3494325" y="33582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4" y="1"/>
                  </a:moveTo>
                  <a:cubicBezTo>
                    <a:pt x="46" y="1"/>
                    <a:pt x="4" y="41"/>
                    <a:pt x="3" y="90"/>
                  </a:cubicBezTo>
                  <a:cubicBezTo>
                    <a:pt x="1" y="142"/>
                    <a:pt x="40" y="184"/>
                    <a:pt x="92" y="187"/>
                  </a:cubicBezTo>
                  <a:cubicBezTo>
                    <a:pt x="93" y="187"/>
                    <a:pt x="94" y="187"/>
                    <a:pt x="96" y="187"/>
                  </a:cubicBezTo>
                  <a:cubicBezTo>
                    <a:pt x="145" y="187"/>
                    <a:pt x="186" y="147"/>
                    <a:pt x="189" y="98"/>
                  </a:cubicBezTo>
                  <a:cubicBezTo>
                    <a:pt x="190" y="46"/>
                    <a:pt x="150" y="3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350590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3517375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3528875" y="33582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3540350" y="3358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355185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3563350" y="33582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1" y="43"/>
                    <a:pt x="1" y="94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43"/>
                    <a:pt x="14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3574675" y="335850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2" y="1"/>
                  </a:moveTo>
                  <a:cubicBezTo>
                    <a:pt x="96" y="1"/>
                    <a:pt x="91" y="1"/>
                    <a:pt x="86" y="2"/>
                  </a:cubicBezTo>
                  <a:cubicBezTo>
                    <a:pt x="35" y="10"/>
                    <a:pt x="0" y="57"/>
                    <a:pt x="8" y="109"/>
                  </a:cubicBezTo>
                  <a:cubicBezTo>
                    <a:pt x="16" y="155"/>
                    <a:pt x="55" y="187"/>
                    <a:pt x="100" y="187"/>
                  </a:cubicBezTo>
                  <a:cubicBezTo>
                    <a:pt x="105" y="187"/>
                    <a:pt x="110" y="186"/>
                    <a:pt x="115" y="186"/>
                  </a:cubicBezTo>
                  <a:cubicBezTo>
                    <a:pt x="166" y="178"/>
                    <a:pt x="200" y="129"/>
                    <a:pt x="193" y="79"/>
                  </a:cubicBezTo>
                  <a:cubicBezTo>
                    <a:pt x="185" y="33"/>
                    <a:pt x="14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3586350" y="335825"/>
              <a:ext cx="4650" cy="4675"/>
            </a:xfrm>
            <a:custGeom>
              <a:avLst/>
              <a:gdLst/>
              <a:ahLst/>
              <a:cxnLst/>
              <a:rect l="l" t="t" r="r" b="b"/>
              <a:pathLst>
                <a:path w="186" h="187" extrusionOk="0">
                  <a:moveTo>
                    <a:pt x="92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3597500" y="335825"/>
              <a:ext cx="5325" cy="4675"/>
            </a:xfrm>
            <a:custGeom>
              <a:avLst/>
              <a:gdLst/>
              <a:ahLst/>
              <a:cxnLst/>
              <a:rect l="l" t="t" r="r" b="b"/>
              <a:pathLst>
                <a:path w="213" h="187" extrusionOk="0">
                  <a:moveTo>
                    <a:pt x="108" y="1"/>
                  </a:moveTo>
                  <a:cubicBezTo>
                    <a:pt x="71" y="1"/>
                    <a:pt x="36" y="22"/>
                    <a:pt x="21" y="58"/>
                  </a:cubicBezTo>
                  <a:cubicBezTo>
                    <a:pt x="1" y="106"/>
                    <a:pt x="23" y="160"/>
                    <a:pt x="71" y="180"/>
                  </a:cubicBezTo>
                  <a:cubicBezTo>
                    <a:pt x="82" y="184"/>
                    <a:pt x="94" y="187"/>
                    <a:pt x="106" y="187"/>
                  </a:cubicBezTo>
                  <a:cubicBezTo>
                    <a:pt x="143" y="187"/>
                    <a:pt x="178" y="165"/>
                    <a:pt x="192" y="129"/>
                  </a:cubicBezTo>
                  <a:cubicBezTo>
                    <a:pt x="212" y="82"/>
                    <a:pt x="190" y="28"/>
                    <a:pt x="143" y="8"/>
                  </a:cubicBezTo>
                  <a:cubicBezTo>
                    <a:pt x="131" y="3"/>
                    <a:pt x="119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3609325" y="33582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4" y="1"/>
                  </a:moveTo>
                  <a:cubicBezTo>
                    <a:pt x="42" y="1"/>
                    <a:pt x="0" y="43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4" y="187"/>
                    <a:pt x="186" y="145"/>
                    <a:pt x="186" y="94"/>
                  </a:cubicBezTo>
                  <a:cubicBezTo>
                    <a:pt x="186" y="43"/>
                    <a:pt x="14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3620825" y="33582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1"/>
                  </a:moveTo>
                  <a:cubicBezTo>
                    <a:pt x="42" y="1"/>
                    <a:pt x="1" y="43"/>
                    <a:pt x="1" y="94"/>
                  </a:cubicBezTo>
                  <a:cubicBezTo>
                    <a:pt x="1" y="145"/>
                    <a:pt x="42" y="187"/>
                    <a:pt x="93" y="187"/>
                  </a:cubicBezTo>
                  <a:cubicBezTo>
                    <a:pt x="145" y="187"/>
                    <a:pt x="186" y="145"/>
                    <a:pt x="186" y="94"/>
                  </a:cubicBezTo>
                  <a:cubicBezTo>
                    <a:pt x="186" y="43"/>
                    <a:pt x="145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363230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6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3643800" y="335825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3655250" y="33582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4" y="1"/>
                  </a:moveTo>
                  <a:cubicBezTo>
                    <a:pt x="93" y="1"/>
                    <a:pt x="93" y="1"/>
                    <a:pt x="92" y="1"/>
                  </a:cubicBezTo>
                  <a:cubicBezTo>
                    <a:pt x="41" y="3"/>
                    <a:pt x="1" y="46"/>
                    <a:pt x="3" y="97"/>
                  </a:cubicBezTo>
                  <a:cubicBezTo>
                    <a:pt x="4" y="147"/>
                    <a:pt x="45" y="187"/>
                    <a:pt x="95" y="187"/>
                  </a:cubicBezTo>
                  <a:cubicBezTo>
                    <a:pt x="96" y="187"/>
                    <a:pt x="97" y="187"/>
                    <a:pt x="99" y="187"/>
                  </a:cubicBezTo>
                  <a:cubicBezTo>
                    <a:pt x="149" y="185"/>
                    <a:pt x="190" y="143"/>
                    <a:pt x="189" y="91"/>
                  </a:cubicBezTo>
                  <a:cubicBezTo>
                    <a:pt x="187" y="40"/>
                    <a:pt x="145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366680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3678300" y="335825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3689725" y="33582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1"/>
                  </a:moveTo>
                  <a:cubicBezTo>
                    <a:pt x="45" y="1"/>
                    <a:pt x="4" y="41"/>
                    <a:pt x="2" y="90"/>
                  </a:cubicBezTo>
                  <a:cubicBezTo>
                    <a:pt x="0" y="142"/>
                    <a:pt x="41" y="184"/>
                    <a:pt x="91" y="187"/>
                  </a:cubicBezTo>
                  <a:cubicBezTo>
                    <a:pt x="93" y="187"/>
                    <a:pt x="94" y="187"/>
                    <a:pt x="95" y="187"/>
                  </a:cubicBezTo>
                  <a:cubicBezTo>
                    <a:pt x="145" y="187"/>
                    <a:pt x="186" y="147"/>
                    <a:pt x="188" y="98"/>
                  </a:cubicBezTo>
                  <a:cubicBezTo>
                    <a:pt x="190" y="46"/>
                    <a:pt x="150" y="3"/>
                    <a:pt x="98" y="1"/>
                  </a:cubicBezTo>
                  <a:cubicBezTo>
                    <a:pt x="97" y="1"/>
                    <a:pt x="95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3485550" y="324350"/>
              <a:ext cx="2550" cy="3550"/>
            </a:xfrm>
            <a:custGeom>
              <a:avLst/>
              <a:gdLst/>
              <a:ahLst/>
              <a:cxnLst/>
              <a:rect l="l" t="t" r="r" b="b"/>
              <a:pathLst>
                <a:path w="102" h="142" extrusionOk="0">
                  <a:moveTo>
                    <a:pt x="1" y="1"/>
                  </a:moveTo>
                  <a:cubicBezTo>
                    <a:pt x="22" y="48"/>
                    <a:pt x="43" y="95"/>
                    <a:pt x="67" y="142"/>
                  </a:cubicBezTo>
                  <a:cubicBezTo>
                    <a:pt x="102" y="84"/>
                    <a:pt x="66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3494375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350590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2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351737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352887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6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354035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355185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3563350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3574825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358635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2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3597825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9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360932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362082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363230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3643800" y="324325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7"/>
                    <a:pt x="160" y="29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3655275" y="324325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8" y="188"/>
                    <a:pt x="219" y="87"/>
                    <a:pt x="161" y="29"/>
                  </a:cubicBezTo>
                  <a:cubicBezTo>
                    <a:pt x="141" y="9"/>
                    <a:pt x="118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366680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6" y="188"/>
                    <a:pt x="217" y="87"/>
                    <a:pt x="159" y="29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3678300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3689775" y="324325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77" y="188"/>
                    <a:pt x="218" y="87"/>
                    <a:pt x="159" y="29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3482875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3494375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350590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351737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352887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3540350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355185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3563350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3574825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358635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3597825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8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360932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362082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1" y="37"/>
                    <a:pt x="1" y="93"/>
                  </a:cubicBezTo>
                  <a:cubicBezTo>
                    <a:pt x="1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363230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3643800" y="3128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8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3655275" y="312850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3"/>
                  </a:cubicBezTo>
                  <a:cubicBezTo>
                    <a:pt x="1" y="145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8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366680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3678300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3689775" y="3128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3"/>
                  </a:cubicBezTo>
                  <a:cubicBezTo>
                    <a:pt x="0" y="145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8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3482875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3494375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350590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351737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352887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3540350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355185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3563350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3574825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358635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3597825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9" y="86"/>
                    <a:pt x="160" y="27"/>
                  </a:cubicBezTo>
                  <a:cubicBezTo>
                    <a:pt x="141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360932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362082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363230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3643800" y="301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6" y="186"/>
                    <a:pt x="218" y="86"/>
                    <a:pt x="160" y="27"/>
                  </a:cubicBezTo>
                  <a:cubicBezTo>
                    <a:pt x="141" y="9"/>
                    <a:pt x="11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3655275" y="301350"/>
              <a:ext cx="5500" cy="4675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95" y="0"/>
                  </a:moveTo>
                  <a:cubicBezTo>
                    <a:pt x="47" y="0"/>
                    <a:pt x="1" y="37"/>
                    <a:pt x="1" y="94"/>
                  </a:cubicBezTo>
                  <a:cubicBezTo>
                    <a:pt x="1" y="144"/>
                    <a:pt x="43" y="186"/>
                    <a:pt x="94" y="186"/>
                  </a:cubicBezTo>
                  <a:cubicBezTo>
                    <a:pt x="178" y="186"/>
                    <a:pt x="219" y="86"/>
                    <a:pt x="161" y="27"/>
                  </a:cubicBezTo>
                  <a:cubicBezTo>
                    <a:pt x="142" y="9"/>
                    <a:pt x="11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366680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6" y="186"/>
                    <a:pt x="217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3678300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76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3689775" y="301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0"/>
                  </a:moveTo>
                  <a:cubicBezTo>
                    <a:pt x="46" y="0"/>
                    <a:pt x="0" y="37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77" y="186"/>
                    <a:pt x="218" y="86"/>
                    <a:pt x="159" y="27"/>
                  </a:cubicBezTo>
                  <a:cubicBezTo>
                    <a:pt x="140" y="9"/>
                    <a:pt x="11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3475925" y="291450"/>
              <a:ext cx="150" cy="750"/>
            </a:xfrm>
            <a:custGeom>
              <a:avLst/>
              <a:gdLst/>
              <a:ahLst/>
              <a:cxnLst/>
              <a:rect l="l" t="t" r="r" b="b"/>
              <a:pathLst>
                <a:path w="6" h="3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9"/>
                    <a:pt x="4" y="20"/>
                    <a:pt x="5" y="30"/>
                  </a:cubicBezTo>
                  <a:cubicBezTo>
                    <a:pt x="5" y="20"/>
                    <a:pt x="4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3482875" y="289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3494325" y="28987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4" y="0"/>
                  </a:moveTo>
                  <a:cubicBezTo>
                    <a:pt x="46" y="0"/>
                    <a:pt x="4" y="39"/>
                    <a:pt x="2" y="89"/>
                  </a:cubicBezTo>
                  <a:cubicBezTo>
                    <a:pt x="1" y="141"/>
                    <a:pt x="40" y="184"/>
                    <a:pt x="92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9" y="96"/>
                  </a:cubicBezTo>
                  <a:cubicBezTo>
                    <a:pt x="190" y="45"/>
                    <a:pt x="150" y="1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50590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3517375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3528875" y="28987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3540350" y="289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355185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3563350" y="28987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3"/>
                  </a:cubicBezTo>
                  <a:cubicBezTo>
                    <a:pt x="187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3574675" y="28987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0" y="0"/>
                  </a:moveTo>
                  <a:cubicBezTo>
                    <a:pt x="95" y="0"/>
                    <a:pt x="91" y="1"/>
                    <a:pt x="86" y="1"/>
                  </a:cubicBezTo>
                  <a:cubicBezTo>
                    <a:pt x="35" y="10"/>
                    <a:pt x="0" y="58"/>
                    <a:pt x="8" y="108"/>
                  </a:cubicBezTo>
                  <a:cubicBezTo>
                    <a:pt x="16" y="154"/>
                    <a:pt x="55" y="186"/>
                    <a:pt x="99" y="186"/>
                  </a:cubicBezTo>
                  <a:cubicBezTo>
                    <a:pt x="104" y="186"/>
                    <a:pt x="110" y="186"/>
                    <a:pt x="115" y="185"/>
                  </a:cubicBezTo>
                  <a:cubicBezTo>
                    <a:pt x="166" y="177"/>
                    <a:pt x="200" y="130"/>
                    <a:pt x="193" y="79"/>
                  </a:cubicBezTo>
                  <a:cubicBezTo>
                    <a:pt x="184" y="33"/>
                    <a:pt x="14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3586350" y="289875"/>
              <a:ext cx="4650" cy="4675"/>
            </a:xfrm>
            <a:custGeom>
              <a:avLst/>
              <a:gdLst/>
              <a:ahLst/>
              <a:cxnLst/>
              <a:rect l="l" t="t" r="r" b="b"/>
              <a:pathLst>
                <a:path w="186" h="187" extrusionOk="0">
                  <a:moveTo>
                    <a:pt x="92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3597500" y="289850"/>
              <a:ext cx="5325" cy="4675"/>
            </a:xfrm>
            <a:custGeom>
              <a:avLst/>
              <a:gdLst/>
              <a:ahLst/>
              <a:cxnLst/>
              <a:rect l="l" t="t" r="r" b="b"/>
              <a:pathLst>
                <a:path w="213" h="187" extrusionOk="0">
                  <a:moveTo>
                    <a:pt x="107" y="1"/>
                  </a:moveTo>
                  <a:cubicBezTo>
                    <a:pt x="70" y="1"/>
                    <a:pt x="35" y="22"/>
                    <a:pt x="21" y="59"/>
                  </a:cubicBezTo>
                  <a:cubicBezTo>
                    <a:pt x="1" y="106"/>
                    <a:pt x="23" y="160"/>
                    <a:pt x="72" y="179"/>
                  </a:cubicBezTo>
                  <a:cubicBezTo>
                    <a:pt x="84" y="184"/>
                    <a:pt x="96" y="187"/>
                    <a:pt x="108" y="187"/>
                  </a:cubicBezTo>
                  <a:cubicBezTo>
                    <a:pt x="144" y="187"/>
                    <a:pt x="178" y="165"/>
                    <a:pt x="192" y="130"/>
                  </a:cubicBezTo>
                  <a:cubicBezTo>
                    <a:pt x="212" y="82"/>
                    <a:pt x="190" y="27"/>
                    <a:pt x="143" y="8"/>
                  </a:cubicBezTo>
                  <a:cubicBezTo>
                    <a:pt x="131" y="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3609325" y="28987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4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620825" y="289875"/>
              <a:ext cx="4675" cy="467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3"/>
                  </a:cubicBezTo>
                  <a:cubicBezTo>
                    <a:pt x="186" y="41"/>
                    <a:pt x="14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363230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3643800" y="289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1" y="37"/>
                    <a:pt x="1" y="94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3655250" y="289875"/>
              <a:ext cx="4750" cy="4675"/>
            </a:xfrm>
            <a:custGeom>
              <a:avLst/>
              <a:gdLst/>
              <a:ahLst/>
              <a:cxnLst/>
              <a:rect l="l" t="t" r="r" b="b"/>
              <a:pathLst>
                <a:path w="190" h="187" extrusionOk="0">
                  <a:moveTo>
                    <a:pt x="96" y="0"/>
                  </a:moveTo>
                  <a:cubicBezTo>
                    <a:pt x="95" y="0"/>
                    <a:pt x="93" y="0"/>
                    <a:pt x="92" y="0"/>
                  </a:cubicBezTo>
                  <a:cubicBezTo>
                    <a:pt x="41" y="1"/>
                    <a:pt x="1" y="44"/>
                    <a:pt x="3" y="96"/>
                  </a:cubicBezTo>
                  <a:cubicBezTo>
                    <a:pt x="4" y="147"/>
                    <a:pt x="46" y="186"/>
                    <a:pt x="97" y="186"/>
                  </a:cubicBezTo>
                  <a:cubicBezTo>
                    <a:pt x="97" y="186"/>
                    <a:pt x="98" y="186"/>
                    <a:pt x="99" y="186"/>
                  </a:cubicBezTo>
                  <a:cubicBezTo>
                    <a:pt x="149" y="184"/>
                    <a:pt x="190" y="141"/>
                    <a:pt x="189" y="89"/>
                  </a:cubicBezTo>
                  <a:cubicBezTo>
                    <a:pt x="187" y="40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366680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3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3678300" y="289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7"/>
                    <a:pt x="0" y="94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3689725" y="289875"/>
              <a:ext cx="4775" cy="4675"/>
            </a:xfrm>
            <a:custGeom>
              <a:avLst/>
              <a:gdLst/>
              <a:ahLst/>
              <a:cxnLst/>
              <a:rect l="l" t="t" r="r" b="b"/>
              <a:pathLst>
                <a:path w="191" h="187" extrusionOk="0">
                  <a:moveTo>
                    <a:pt x="94" y="0"/>
                  </a:moveTo>
                  <a:cubicBezTo>
                    <a:pt x="45" y="0"/>
                    <a:pt x="4" y="39"/>
                    <a:pt x="2" y="89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2" y="186"/>
                    <a:pt x="93" y="186"/>
                    <a:pt x="94" y="186"/>
                  </a:cubicBezTo>
                  <a:cubicBezTo>
                    <a:pt x="144" y="186"/>
                    <a:pt x="186" y="147"/>
                    <a:pt x="188" y="96"/>
                  </a:cubicBezTo>
                  <a:cubicBezTo>
                    <a:pt x="190" y="45"/>
                    <a:pt x="150" y="1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3474350" y="278450"/>
              <a:ext cx="2325" cy="4325"/>
            </a:xfrm>
            <a:custGeom>
              <a:avLst/>
              <a:gdLst/>
              <a:ahLst/>
              <a:cxnLst/>
              <a:rect l="l" t="t" r="r" b="b"/>
              <a:pathLst>
                <a:path w="93" h="173" extrusionOk="0">
                  <a:moveTo>
                    <a:pt x="1" y="1"/>
                  </a:moveTo>
                  <a:cubicBezTo>
                    <a:pt x="6" y="59"/>
                    <a:pt x="11" y="116"/>
                    <a:pt x="18" y="173"/>
                  </a:cubicBezTo>
                  <a:cubicBezTo>
                    <a:pt x="93" y="134"/>
                    <a:pt x="83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3482875" y="278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3494325" y="278375"/>
              <a:ext cx="4750" cy="4650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94" y="0"/>
                  </a:moveTo>
                  <a:cubicBezTo>
                    <a:pt x="46" y="0"/>
                    <a:pt x="4" y="40"/>
                    <a:pt x="3" y="89"/>
                  </a:cubicBezTo>
                  <a:cubicBezTo>
                    <a:pt x="1" y="141"/>
                    <a:pt x="40" y="184"/>
                    <a:pt x="92" y="186"/>
                  </a:cubicBezTo>
                  <a:cubicBezTo>
                    <a:pt x="93" y="186"/>
                    <a:pt x="95" y="186"/>
                    <a:pt x="96" y="186"/>
                  </a:cubicBezTo>
                  <a:cubicBezTo>
                    <a:pt x="146" y="186"/>
                    <a:pt x="186" y="146"/>
                    <a:pt x="189" y="97"/>
                  </a:cubicBezTo>
                  <a:cubicBezTo>
                    <a:pt x="190" y="45"/>
                    <a:pt x="150" y="2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350590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2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3517375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3528875" y="27837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3540350" y="278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7" y="187"/>
                    <a:pt x="219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355185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563350" y="27837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3574675" y="27837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2" y="1"/>
                  </a:moveTo>
                  <a:cubicBezTo>
                    <a:pt x="96" y="1"/>
                    <a:pt x="91" y="1"/>
                    <a:pt x="86" y="2"/>
                  </a:cubicBezTo>
                  <a:cubicBezTo>
                    <a:pt x="35" y="10"/>
                    <a:pt x="0" y="58"/>
                    <a:pt x="8" y="109"/>
                  </a:cubicBezTo>
                  <a:cubicBezTo>
                    <a:pt x="16" y="155"/>
                    <a:pt x="55" y="187"/>
                    <a:pt x="100" y="187"/>
                  </a:cubicBezTo>
                  <a:cubicBezTo>
                    <a:pt x="105" y="187"/>
                    <a:pt x="110" y="187"/>
                    <a:pt x="115" y="186"/>
                  </a:cubicBezTo>
                  <a:cubicBezTo>
                    <a:pt x="166" y="178"/>
                    <a:pt x="200" y="130"/>
                    <a:pt x="193" y="79"/>
                  </a:cubicBezTo>
                  <a:cubicBezTo>
                    <a:pt x="185" y="34"/>
                    <a:pt x="14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586350" y="278375"/>
              <a:ext cx="4650" cy="4650"/>
            </a:xfrm>
            <a:custGeom>
              <a:avLst/>
              <a:gdLst/>
              <a:ahLst/>
              <a:cxnLst/>
              <a:rect l="l" t="t" r="r" b="b"/>
              <a:pathLst>
                <a:path w="186" h="186" extrusionOk="0">
                  <a:moveTo>
                    <a:pt x="92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2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3597500" y="278375"/>
              <a:ext cx="5325" cy="4650"/>
            </a:xfrm>
            <a:custGeom>
              <a:avLst/>
              <a:gdLst/>
              <a:ahLst/>
              <a:cxnLst/>
              <a:rect l="l" t="t" r="r" b="b"/>
              <a:pathLst>
                <a:path w="213" h="186" extrusionOk="0">
                  <a:moveTo>
                    <a:pt x="108" y="0"/>
                  </a:moveTo>
                  <a:cubicBezTo>
                    <a:pt x="71" y="0"/>
                    <a:pt x="36" y="22"/>
                    <a:pt x="21" y="58"/>
                  </a:cubicBezTo>
                  <a:cubicBezTo>
                    <a:pt x="1" y="105"/>
                    <a:pt x="23" y="159"/>
                    <a:pt x="72" y="179"/>
                  </a:cubicBezTo>
                  <a:cubicBezTo>
                    <a:pt x="83" y="184"/>
                    <a:pt x="95" y="186"/>
                    <a:pt x="107" y="186"/>
                  </a:cubicBezTo>
                  <a:cubicBezTo>
                    <a:pt x="143" y="186"/>
                    <a:pt x="178" y="164"/>
                    <a:pt x="192" y="128"/>
                  </a:cubicBezTo>
                  <a:cubicBezTo>
                    <a:pt x="212" y="81"/>
                    <a:pt x="190" y="27"/>
                    <a:pt x="143" y="7"/>
                  </a:cubicBezTo>
                  <a:cubicBezTo>
                    <a:pt x="131" y="2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3609325" y="27837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4"/>
                    <a:pt x="42" y="186"/>
                    <a:pt x="94" y="186"/>
                  </a:cubicBezTo>
                  <a:cubicBezTo>
                    <a:pt x="144" y="186"/>
                    <a:pt x="186" y="144"/>
                    <a:pt x="186" y="94"/>
                  </a:cubicBezTo>
                  <a:cubicBezTo>
                    <a:pt x="186" y="42"/>
                    <a:pt x="144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620825" y="278375"/>
              <a:ext cx="4675" cy="4650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3" y="0"/>
                  </a:moveTo>
                  <a:cubicBezTo>
                    <a:pt x="42" y="0"/>
                    <a:pt x="1" y="42"/>
                    <a:pt x="1" y="94"/>
                  </a:cubicBezTo>
                  <a:cubicBezTo>
                    <a:pt x="1" y="144"/>
                    <a:pt x="42" y="186"/>
                    <a:pt x="93" y="186"/>
                  </a:cubicBezTo>
                  <a:cubicBezTo>
                    <a:pt x="145" y="186"/>
                    <a:pt x="186" y="144"/>
                    <a:pt x="186" y="94"/>
                  </a:cubicBezTo>
                  <a:cubicBezTo>
                    <a:pt x="186" y="42"/>
                    <a:pt x="145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363230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2" y="187"/>
                    <a:pt x="94" y="187"/>
                  </a:cubicBezTo>
                  <a:cubicBezTo>
                    <a:pt x="177" y="187"/>
                    <a:pt x="218" y="87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3643800" y="278350"/>
              <a:ext cx="5475" cy="4675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95" y="1"/>
                  </a:moveTo>
                  <a:cubicBezTo>
                    <a:pt x="47" y="1"/>
                    <a:pt x="1" y="38"/>
                    <a:pt x="1" y="95"/>
                  </a:cubicBezTo>
                  <a:cubicBezTo>
                    <a:pt x="1" y="145"/>
                    <a:pt x="43" y="187"/>
                    <a:pt x="94" y="187"/>
                  </a:cubicBezTo>
                  <a:cubicBezTo>
                    <a:pt x="176" y="187"/>
                    <a:pt x="218" y="87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3655250" y="278375"/>
              <a:ext cx="4750" cy="4650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94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41" y="2"/>
                    <a:pt x="1" y="45"/>
                    <a:pt x="3" y="96"/>
                  </a:cubicBezTo>
                  <a:cubicBezTo>
                    <a:pt x="4" y="146"/>
                    <a:pt x="45" y="186"/>
                    <a:pt x="95" y="186"/>
                  </a:cubicBezTo>
                  <a:cubicBezTo>
                    <a:pt x="96" y="186"/>
                    <a:pt x="97" y="186"/>
                    <a:pt x="99" y="186"/>
                  </a:cubicBezTo>
                  <a:cubicBezTo>
                    <a:pt x="149" y="185"/>
                    <a:pt x="190" y="141"/>
                    <a:pt x="189" y="90"/>
                  </a:cubicBezTo>
                  <a:cubicBezTo>
                    <a:pt x="187" y="39"/>
                    <a:pt x="14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366680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76" y="187"/>
                    <a:pt x="217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3678300" y="278350"/>
              <a:ext cx="5450" cy="4675"/>
            </a:xfrm>
            <a:custGeom>
              <a:avLst/>
              <a:gdLst/>
              <a:ahLst/>
              <a:cxnLst/>
              <a:rect l="l" t="t" r="r" b="b"/>
              <a:pathLst>
                <a:path w="218" h="187" extrusionOk="0">
                  <a:moveTo>
                    <a:pt x="94" y="1"/>
                  </a:moveTo>
                  <a:cubicBezTo>
                    <a:pt x="46" y="1"/>
                    <a:pt x="0" y="38"/>
                    <a:pt x="0" y="95"/>
                  </a:cubicBezTo>
                  <a:cubicBezTo>
                    <a:pt x="0" y="145"/>
                    <a:pt x="42" y="187"/>
                    <a:pt x="93" y="187"/>
                  </a:cubicBezTo>
                  <a:cubicBezTo>
                    <a:pt x="176" y="187"/>
                    <a:pt x="218" y="87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689725" y="278375"/>
              <a:ext cx="4775" cy="4650"/>
            </a:xfrm>
            <a:custGeom>
              <a:avLst/>
              <a:gdLst/>
              <a:ahLst/>
              <a:cxnLst/>
              <a:rect l="l" t="t" r="r" b="b"/>
              <a:pathLst>
                <a:path w="191" h="186" extrusionOk="0">
                  <a:moveTo>
                    <a:pt x="94" y="0"/>
                  </a:moveTo>
                  <a:cubicBezTo>
                    <a:pt x="45" y="0"/>
                    <a:pt x="4" y="40"/>
                    <a:pt x="2" y="89"/>
                  </a:cubicBezTo>
                  <a:cubicBezTo>
                    <a:pt x="0" y="141"/>
                    <a:pt x="41" y="184"/>
                    <a:pt x="91" y="186"/>
                  </a:cubicBezTo>
                  <a:cubicBezTo>
                    <a:pt x="93" y="186"/>
                    <a:pt x="94" y="186"/>
                    <a:pt x="95" y="186"/>
                  </a:cubicBezTo>
                  <a:cubicBezTo>
                    <a:pt x="145" y="186"/>
                    <a:pt x="186" y="146"/>
                    <a:pt x="188" y="97"/>
                  </a:cubicBezTo>
                  <a:cubicBezTo>
                    <a:pt x="190" y="45"/>
                    <a:pt x="150" y="2"/>
                    <a:pt x="98" y="0"/>
                  </a:cubicBezTo>
                  <a:cubicBezTo>
                    <a:pt x="97" y="0"/>
                    <a:pt x="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473775" y="266850"/>
              <a:ext cx="2375" cy="4675"/>
            </a:xfrm>
            <a:custGeom>
              <a:avLst/>
              <a:gdLst/>
              <a:ahLst/>
              <a:cxnLst/>
              <a:rect l="l" t="t" r="r" b="b"/>
              <a:pathLst>
                <a:path w="95" h="18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64"/>
                    <a:pt x="3" y="126"/>
                    <a:pt x="7" y="187"/>
                  </a:cubicBezTo>
                  <a:cubicBezTo>
                    <a:pt x="56" y="183"/>
                    <a:pt x="95" y="140"/>
                    <a:pt x="92" y="91"/>
                  </a:cubicBezTo>
                  <a:cubicBezTo>
                    <a:pt x="91" y="41"/>
                    <a:pt x="51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3482875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49360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125" y="1"/>
                  </a:moveTo>
                  <a:cubicBezTo>
                    <a:pt x="42" y="1"/>
                    <a:pt x="0" y="101"/>
                    <a:pt x="59" y="160"/>
                  </a:cubicBezTo>
                  <a:cubicBezTo>
                    <a:pt x="78" y="179"/>
                    <a:pt x="101" y="187"/>
                    <a:pt x="124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50590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2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51737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52887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6"/>
                    <a:pt x="42" y="188"/>
                    <a:pt x="93" y="188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540350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355185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2" y="188"/>
                    <a:pt x="94" y="188"/>
                  </a:cubicBezTo>
                  <a:cubicBezTo>
                    <a:pt x="176" y="187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3563350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8"/>
                    <a:pt x="93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3574825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3" y="188"/>
                    <a:pt x="94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8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358635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2" y="188"/>
                  </a:cubicBezTo>
                  <a:cubicBezTo>
                    <a:pt x="176" y="188"/>
                    <a:pt x="217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3597825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8"/>
                    <a:pt x="94" y="188"/>
                  </a:cubicBezTo>
                  <a:cubicBezTo>
                    <a:pt x="177" y="188"/>
                    <a:pt x="219" y="86"/>
                    <a:pt x="160" y="28"/>
                  </a:cubicBezTo>
                  <a:cubicBezTo>
                    <a:pt x="141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360932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6" y="1"/>
                    <a:pt x="0" y="38"/>
                    <a:pt x="0" y="94"/>
                  </a:cubicBezTo>
                  <a:cubicBezTo>
                    <a:pt x="0" y="145"/>
                    <a:pt x="42" y="187"/>
                    <a:pt x="94" y="188"/>
                  </a:cubicBezTo>
                  <a:cubicBezTo>
                    <a:pt x="176" y="188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362082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4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3" y="188"/>
                  </a:cubicBezTo>
                  <a:cubicBezTo>
                    <a:pt x="176" y="188"/>
                    <a:pt x="218" y="86"/>
                    <a:pt x="159" y="28"/>
                  </a:cubicBezTo>
                  <a:cubicBezTo>
                    <a:pt x="140" y="9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363230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5"/>
                    <a:pt x="42" y="187"/>
                    <a:pt x="94" y="188"/>
                  </a:cubicBezTo>
                  <a:cubicBezTo>
                    <a:pt x="177" y="188"/>
                    <a:pt x="218" y="86"/>
                    <a:pt x="159" y="28"/>
                  </a:cubicBezTo>
                  <a:cubicBezTo>
                    <a:pt x="140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3643800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95" y="1"/>
                  </a:moveTo>
                  <a:cubicBezTo>
                    <a:pt x="47" y="1"/>
                    <a:pt x="1" y="38"/>
                    <a:pt x="1" y="94"/>
                  </a:cubicBezTo>
                  <a:cubicBezTo>
                    <a:pt x="1" y="146"/>
                    <a:pt x="43" y="188"/>
                    <a:pt x="94" y="188"/>
                  </a:cubicBezTo>
                  <a:cubicBezTo>
                    <a:pt x="176" y="188"/>
                    <a:pt x="218" y="86"/>
                    <a:pt x="160" y="28"/>
                  </a:cubicBezTo>
                  <a:cubicBezTo>
                    <a:pt x="141" y="9"/>
                    <a:pt x="117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3654525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124" y="1"/>
                  </a:moveTo>
                  <a:cubicBezTo>
                    <a:pt x="41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3666000" y="266850"/>
              <a:ext cx="5450" cy="4700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126" y="1"/>
                  </a:moveTo>
                  <a:cubicBezTo>
                    <a:pt x="42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2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3677500" y="266850"/>
              <a:ext cx="5475" cy="4700"/>
            </a:xfrm>
            <a:custGeom>
              <a:avLst/>
              <a:gdLst/>
              <a:ahLst/>
              <a:cxnLst/>
              <a:rect l="l" t="t" r="r" b="b"/>
              <a:pathLst>
                <a:path w="219" h="188" extrusionOk="0">
                  <a:moveTo>
                    <a:pt x="125" y="1"/>
                  </a:moveTo>
                  <a:cubicBezTo>
                    <a:pt x="43" y="1"/>
                    <a:pt x="1" y="101"/>
                    <a:pt x="59" y="160"/>
                  </a:cubicBezTo>
                  <a:cubicBezTo>
                    <a:pt x="78" y="179"/>
                    <a:pt x="102" y="187"/>
                    <a:pt x="125" y="187"/>
                  </a:cubicBezTo>
                  <a:cubicBezTo>
                    <a:pt x="173" y="187"/>
                    <a:pt x="218" y="150"/>
                    <a:pt x="218" y="94"/>
                  </a:cubicBezTo>
                  <a:cubicBezTo>
                    <a:pt x="218" y="43"/>
                    <a:pt x="176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3688975" y="266850"/>
              <a:ext cx="5500" cy="4700"/>
            </a:xfrm>
            <a:custGeom>
              <a:avLst/>
              <a:gdLst/>
              <a:ahLst/>
              <a:cxnLst/>
              <a:rect l="l" t="t" r="r" b="b"/>
              <a:pathLst>
                <a:path w="220" h="188" extrusionOk="0">
                  <a:moveTo>
                    <a:pt x="126" y="1"/>
                  </a:moveTo>
                  <a:cubicBezTo>
                    <a:pt x="43" y="1"/>
                    <a:pt x="1" y="101"/>
                    <a:pt x="59" y="160"/>
                  </a:cubicBezTo>
                  <a:cubicBezTo>
                    <a:pt x="79" y="179"/>
                    <a:pt x="103" y="187"/>
                    <a:pt x="126" y="187"/>
                  </a:cubicBezTo>
                  <a:cubicBezTo>
                    <a:pt x="174" y="187"/>
                    <a:pt x="219" y="150"/>
                    <a:pt x="219" y="94"/>
                  </a:cubicBezTo>
                  <a:cubicBezTo>
                    <a:pt x="219" y="43"/>
                    <a:pt x="17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 Sans"/>
              <a:buChar char="■"/>
              <a:defRPr sz="16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0" name="Google Shape;7080;p29"/>
          <p:cNvSpPr txBox="1">
            <a:spLocks noGrp="1"/>
          </p:cNvSpPr>
          <p:nvPr>
            <p:ph type="ctrTitle"/>
          </p:nvPr>
        </p:nvSpPr>
        <p:spPr>
          <a:xfrm>
            <a:off x="525952" y="3230503"/>
            <a:ext cx="8092096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>
                <a:cs typeface="+mj-cs"/>
              </a:rPr>
              <a:t>عنوان </a:t>
            </a:r>
            <a:endParaRPr sz="4000" dirty="0">
              <a:cs typeface="+mj-c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0" dirty="0">
                <a:solidFill>
                  <a:schemeClr val="accent3"/>
                </a:solidFill>
                <a:latin typeface="Rajdhani SemiBold"/>
                <a:ea typeface="Rajdhani SemiBold"/>
                <a:cs typeface="+mj-cs"/>
                <a:sym typeface="Rajdhani SemiBold"/>
              </a:rPr>
              <a:t>تهیه کننده</a:t>
            </a:r>
            <a:endParaRPr sz="2400" b="0" dirty="0">
              <a:solidFill>
                <a:schemeClr val="accent3"/>
              </a:solidFill>
              <a:latin typeface="Rajdhani SemiBold"/>
              <a:ea typeface="Rajdhani SemiBold"/>
              <a:cs typeface="+mj-cs"/>
              <a:sym typeface="Rajdhani SemiBold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073A1E-03BC-07E6-F2BC-7C7BEBB9BE0C}"/>
              </a:ext>
            </a:extLst>
          </p:cNvPr>
          <p:cNvGrpSpPr/>
          <p:nvPr/>
        </p:nvGrpSpPr>
        <p:grpSpPr>
          <a:xfrm>
            <a:off x="6281196" y="561814"/>
            <a:ext cx="2054258" cy="2223933"/>
            <a:chOff x="3544871" y="539511"/>
            <a:chExt cx="2054258" cy="2223933"/>
          </a:xfrm>
        </p:grpSpPr>
        <p:grpSp>
          <p:nvGrpSpPr>
            <p:cNvPr id="7082" name="Google Shape;7082;p29"/>
            <p:cNvGrpSpPr/>
            <p:nvPr/>
          </p:nvGrpSpPr>
          <p:grpSpPr>
            <a:xfrm>
              <a:off x="4045372" y="1883254"/>
              <a:ext cx="499337" cy="879203"/>
              <a:chOff x="6616538" y="3894164"/>
              <a:chExt cx="299938" cy="483371"/>
            </a:xfrm>
          </p:grpSpPr>
          <p:sp>
            <p:nvSpPr>
              <p:cNvPr id="7083" name="Google Shape;7083;p29"/>
              <p:cNvSpPr/>
              <p:nvPr/>
            </p:nvSpPr>
            <p:spPr>
              <a:xfrm>
                <a:off x="6625494" y="4274514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07" y="1"/>
                    </a:moveTo>
                    <a:cubicBezTo>
                      <a:pt x="44" y="1"/>
                      <a:pt x="4" y="53"/>
                      <a:pt x="1" y="123"/>
                    </a:cubicBezTo>
                    <a:cubicBezTo>
                      <a:pt x="1" y="197"/>
                      <a:pt x="43" y="253"/>
                      <a:pt x="109" y="253"/>
                    </a:cubicBezTo>
                    <a:cubicBezTo>
                      <a:pt x="116" y="253"/>
                      <a:pt x="122" y="252"/>
                      <a:pt x="129" y="251"/>
                    </a:cubicBezTo>
                    <a:cubicBezTo>
                      <a:pt x="180" y="245"/>
                      <a:pt x="227" y="192"/>
                      <a:pt x="277" y="157"/>
                    </a:cubicBezTo>
                    <a:cubicBezTo>
                      <a:pt x="277" y="138"/>
                      <a:pt x="277" y="120"/>
                      <a:pt x="277" y="98"/>
                    </a:cubicBezTo>
                    <a:cubicBezTo>
                      <a:pt x="230" y="66"/>
                      <a:pt x="186" y="13"/>
                      <a:pt x="133" y="4"/>
                    </a:cubicBezTo>
                    <a:cubicBezTo>
                      <a:pt x="124" y="2"/>
                      <a:pt x="115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29"/>
              <p:cNvSpPr/>
              <p:nvPr/>
            </p:nvSpPr>
            <p:spPr>
              <a:xfrm>
                <a:off x="6621266" y="4223803"/>
                <a:ext cx="88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56" extrusionOk="0">
                    <a:moveTo>
                      <a:pt x="144" y="0"/>
                    </a:moveTo>
                    <a:cubicBezTo>
                      <a:pt x="62" y="0"/>
                      <a:pt x="12" y="35"/>
                      <a:pt x="6" y="119"/>
                    </a:cubicBezTo>
                    <a:cubicBezTo>
                      <a:pt x="1" y="209"/>
                      <a:pt x="68" y="255"/>
                      <a:pt x="135" y="255"/>
                    </a:cubicBezTo>
                    <a:cubicBezTo>
                      <a:pt x="198" y="255"/>
                      <a:pt x="260" y="215"/>
                      <a:pt x="263" y="132"/>
                    </a:cubicBezTo>
                    <a:cubicBezTo>
                      <a:pt x="266" y="57"/>
                      <a:pt x="231" y="0"/>
                      <a:pt x="1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29"/>
              <p:cNvSpPr/>
              <p:nvPr/>
            </p:nvSpPr>
            <p:spPr>
              <a:xfrm>
                <a:off x="6637315" y="4219009"/>
                <a:ext cx="8791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3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29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29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29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0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29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29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29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5"/>
                      <a:pt x="4" y="125"/>
                    </a:cubicBezTo>
                    <a:cubicBezTo>
                      <a:pt x="1" y="202"/>
                      <a:pt x="57" y="263"/>
                      <a:pt x="130" y="263"/>
                    </a:cubicBezTo>
                    <a:cubicBezTo>
                      <a:pt x="132" y="263"/>
                      <a:pt x="134" y="263"/>
                      <a:pt x="135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29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3"/>
                      <a:pt x="260" y="186"/>
                      <a:pt x="267" y="130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29"/>
              <p:cNvSpPr/>
              <p:nvPr/>
            </p:nvSpPr>
            <p:spPr>
              <a:xfrm>
                <a:off x="6633619" y="4298521"/>
                <a:ext cx="9357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3" extrusionOk="0">
                    <a:moveTo>
                      <a:pt x="123" y="0"/>
                    </a:moveTo>
                    <a:cubicBezTo>
                      <a:pt x="55" y="0"/>
                      <a:pt x="0" y="62"/>
                      <a:pt x="14" y="132"/>
                    </a:cubicBezTo>
                    <a:cubicBezTo>
                      <a:pt x="23" y="182"/>
                      <a:pt x="83" y="226"/>
                      <a:pt x="121" y="273"/>
                    </a:cubicBezTo>
                    <a:lnTo>
                      <a:pt x="177" y="273"/>
                    </a:lnTo>
                    <a:cubicBezTo>
                      <a:pt x="211" y="226"/>
                      <a:pt x="280" y="173"/>
                      <a:pt x="274" y="129"/>
                    </a:cubicBezTo>
                    <a:cubicBezTo>
                      <a:pt x="255" y="69"/>
                      <a:pt x="208" y="22"/>
                      <a:pt x="149" y="3"/>
                    </a:cubicBezTo>
                    <a:cubicBezTo>
                      <a:pt x="140" y="1"/>
                      <a:pt x="131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29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29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29"/>
              <p:cNvSpPr/>
              <p:nvPr/>
            </p:nvSpPr>
            <p:spPr>
              <a:xfrm>
                <a:off x="6624262" y="4180984"/>
                <a:ext cx="108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6" extrusionOk="0">
                    <a:moveTo>
                      <a:pt x="149" y="1"/>
                    </a:moveTo>
                    <a:cubicBezTo>
                      <a:pt x="146" y="1"/>
                      <a:pt x="144" y="1"/>
                      <a:pt x="141" y="2"/>
                    </a:cubicBezTo>
                    <a:cubicBezTo>
                      <a:pt x="88" y="8"/>
                      <a:pt x="47" y="83"/>
                      <a:pt x="0" y="130"/>
                    </a:cubicBezTo>
                    <a:cubicBezTo>
                      <a:pt x="44" y="174"/>
                      <a:pt x="88" y="255"/>
                      <a:pt x="132" y="255"/>
                    </a:cubicBezTo>
                    <a:cubicBezTo>
                      <a:pt x="185" y="255"/>
                      <a:pt x="239" y="190"/>
                      <a:pt x="326" y="127"/>
                    </a:cubicBezTo>
                    <a:cubicBezTo>
                      <a:pt x="247" y="71"/>
                      <a:pt x="192" y="1"/>
                      <a:pt x="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29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3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29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29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29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29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10" y="256"/>
                    </a:cubicBezTo>
                    <a:cubicBezTo>
                      <a:pt x="117" y="256"/>
                      <a:pt x="124" y="256"/>
                      <a:pt x="132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29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29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4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47"/>
                    </a:cubicBezTo>
                    <a:cubicBezTo>
                      <a:pt x="298" y="153"/>
                      <a:pt x="314" y="65"/>
                      <a:pt x="217" y="18"/>
                    </a:cubicBezTo>
                    <a:cubicBezTo>
                      <a:pt x="197" y="6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29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29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1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29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8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29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29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29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29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29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29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29"/>
              <p:cNvSpPr/>
              <p:nvPr/>
            </p:nvSpPr>
            <p:spPr>
              <a:xfrm>
                <a:off x="6700213" y="4191072"/>
                <a:ext cx="13386" cy="1791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38" extrusionOk="0">
                    <a:moveTo>
                      <a:pt x="189" y="250"/>
                    </a:moveTo>
                    <a:lnTo>
                      <a:pt x="192" y="253"/>
                    </a:lnTo>
                    <a:cubicBezTo>
                      <a:pt x="192" y="253"/>
                      <a:pt x="192" y="253"/>
                      <a:pt x="192" y="250"/>
                    </a:cubicBezTo>
                    <a:close/>
                    <a:moveTo>
                      <a:pt x="257" y="1"/>
                    </a:moveTo>
                    <a:cubicBezTo>
                      <a:pt x="200" y="1"/>
                      <a:pt x="151" y="45"/>
                      <a:pt x="148" y="103"/>
                    </a:cubicBezTo>
                    <a:cubicBezTo>
                      <a:pt x="142" y="150"/>
                      <a:pt x="173" y="200"/>
                      <a:pt x="192" y="250"/>
                    </a:cubicBezTo>
                    <a:cubicBezTo>
                      <a:pt x="215" y="252"/>
                      <a:pt x="240" y="261"/>
                      <a:pt x="261" y="261"/>
                    </a:cubicBezTo>
                    <a:cubicBezTo>
                      <a:pt x="269" y="261"/>
                      <a:pt x="277" y="260"/>
                      <a:pt x="283" y="256"/>
                    </a:cubicBezTo>
                    <a:cubicBezTo>
                      <a:pt x="330" y="225"/>
                      <a:pt x="399" y="181"/>
                      <a:pt x="402" y="140"/>
                    </a:cubicBezTo>
                    <a:cubicBezTo>
                      <a:pt x="402" y="97"/>
                      <a:pt x="346" y="28"/>
                      <a:pt x="298" y="9"/>
                    </a:cubicBezTo>
                    <a:cubicBezTo>
                      <a:pt x="285" y="3"/>
                      <a:pt x="270" y="1"/>
                      <a:pt x="257" y="1"/>
                    </a:cubicBezTo>
                    <a:close/>
                    <a:moveTo>
                      <a:pt x="192" y="253"/>
                    </a:moveTo>
                    <a:cubicBezTo>
                      <a:pt x="161" y="259"/>
                      <a:pt x="129" y="266"/>
                      <a:pt x="101" y="278"/>
                    </a:cubicBezTo>
                    <a:cubicBezTo>
                      <a:pt x="23" y="325"/>
                      <a:pt x="1" y="397"/>
                      <a:pt x="51" y="473"/>
                    </a:cubicBezTo>
                    <a:cubicBezTo>
                      <a:pt x="70" y="515"/>
                      <a:pt x="111" y="537"/>
                      <a:pt x="152" y="537"/>
                    </a:cubicBezTo>
                    <a:cubicBezTo>
                      <a:pt x="178" y="537"/>
                      <a:pt x="205" y="528"/>
                      <a:pt x="226" y="510"/>
                    </a:cubicBezTo>
                    <a:cubicBezTo>
                      <a:pt x="302" y="457"/>
                      <a:pt x="295" y="385"/>
                      <a:pt x="258" y="316"/>
                    </a:cubicBezTo>
                    <a:cubicBezTo>
                      <a:pt x="239" y="294"/>
                      <a:pt x="217" y="272"/>
                      <a:pt x="192" y="2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29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29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29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29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29"/>
              <p:cNvSpPr/>
              <p:nvPr/>
            </p:nvSpPr>
            <p:spPr>
              <a:xfrm>
                <a:off x="6705906" y="4133868"/>
                <a:ext cx="91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0" extrusionOk="0">
                    <a:moveTo>
                      <a:pt x="106" y="0"/>
                    </a:moveTo>
                    <a:cubicBezTo>
                      <a:pt x="71" y="53"/>
                      <a:pt x="18" y="100"/>
                      <a:pt x="12" y="157"/>
                    </a:cubicBezTo>
                    <a:cubicBezTo>
                      <a:pt x="0" y="229"/>
                      <a:pt x="54" y="290"/>
                      <a:pt x="124" y="290"/>
                    </a:cubicBezTo>
                    <a:cubicBezTo>
                      <a:pt x="130" y="290"/>
                      <a:pt x="137" y="289"/>
                      <a:pt x="143" y="288"/>
                    </a:cubicBezTo>
                    <a:cubicBezTo>
                      <a:pt x="145" y="288"/>
                      <a:pt x="146" y="288"/>
                      <a:pt x="148" y="288"/>
                    </a:cubicBezTo>
                    <a:cubicBezTo>
                      <a:pt x="221" y="288"/>
                      <a:pt x="274" y="221"/>
                      <a:pt x="259" y="150"/>
                    </a:cubicBezTo>
                    <a:cubicBezTo>
                      <a:pt x="247" y="94"/>
                      <a:pt x="193" y="50"/>
                      <a:pt x="1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29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29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29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29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29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3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29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29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29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29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38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29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3" y="0"/>
                      <a:pt x="9" y="59"/>
                      <a:pt x="3" y="126"/>
                    </a:cubicBezTo>
                    <a:cubicBezTo>
                      <a:pt x="0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29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29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29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29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8"/>
                      <a:pt x="4" y="102"/>
                    </a:cubicBezTo>
                    <a:cubicBezTo>
                      <a:pt x="0" y="118"/>
                      <a:pt x="0" y="137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29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29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29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29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29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29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38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29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1"/>
                      <a:pt x="53" y="262"/>
                      <a:pt x="127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29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82" y="229"/>
                      <a:pt x="116" y="276"/>
                    </a:cubicBezTo>
                    <a:lnTo>
                      <a:pt x="172" y="276"/>
                    </a:lnTo>
                    <a:cubicBezTo>
                      <a:pt x="207" y="226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29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3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29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38" y="255"/>
                      <a:pt x="103" y="255"/>
                    </a:cubicBezTo>
                    <a:cubicBezTo>
                      <a:pt x="112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76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29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29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29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29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7" name="Google Shape;7147;p29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8" name="Google Shape;7148;p29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9" name="Google Shape;7149;p29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0" name="Google Shape;7150;p29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9" y="0"/>
                      <a:pt x="49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1" name="Google Shape;7151;p29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2" name="Google Shape;7152;p29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3" name="Google Shape;7153;p29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4" name="Google Shape;7154;p29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5" name="Google Shape;7155;p29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6" name="Google Shape;7156;p29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7" name="Google Shape;7157;p29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29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29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29"/>
              <p:cNvSpPr/>
              <p:nvPr/>
            </p:nvSpPr>
            <p:spPr>
              <a:xfrm>
                <a:off x="6822712" y="4176988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1" y="257"/>
                      <a:pt x="165" y="257"/>
                      <a:pt x="168" y="257"/>
                    </a:cubicBezTo>
                    <a:cubicBezTo>
                      <a:pt x="238" y="257"/>
                      <a:pt x="292" y="196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29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29"/>
              <p:cNvSpPr/>
              <p:nvPr/>
            </p:nvSpPr>
            <p:spPr>
              <a:xfrm>
                <a:off x="6806563" y="4120983"/>
                <a:ext cx="98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2" extrusionOk="0">
                    <a:moveTo>
                      <a:pt x="174" y="1"/>
                    </a:moveTo>
                    <a:cubicBezTo>
                      <a:pt x="170" y="1"/>
                      <a:pt x="165" y="1"/>
                      <a:pt x="160" y="2"/>
                    </a:cubicBezTo>
                    <a:cubicBezTo>
                      <a:pt x="104" y="5"/>
                      <a:pt x="57" y="61"/>
                      <a:pt x="3" y="92"/>
                    </a:cubicBezTo>
                    <a:cubicBezTo>
                      <a:pt x="3" y="114"/>
                      <a:pt x="3" y="133"/>
                      <a:pt x="0" y="152"/>
                    </a:cubicBezTo>
                    <a:cubicBezTo>
                      <a:pt x="50" y="183"/>
                      <a:pt x="97" y="237"/>
                      <a:pt x="151" y="249"/>
                    </a:cubicBezTo>
                    <a:cubicBezTo>
                      <a:pt x="160" y="251"/>
                      <a:pt x="169" y="252"/>
                      <a:pt x="177" y="252"/>
                    </a:cubicBezTo>
                    <a:cubicBezTo>
                      <a:pt x="241" y="252"/>
                      <a:pt x="283" y="202"/>
                      <a:pt x="285" y="130"/>
                    </a:cubicBezTo>
                    <a:cubicBezTo>
                      <a:pt x="294" y="60"/>
                      <a:pt x="240" y="1"/>
                      <a:pt x="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29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29"/>
              <p:cNvSpPr/>
              <p:nvPr/>
            </p:nvSpPr>
            <p:spPr>
              <a:xfrm>
                <a:off x="6810225" y="4134568"/>
                <a:ext cx="10555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3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1"/>
                      <a:pt x="45" y="263"/>
                      <a:pt x="115" y="263"/>
                    </a:cubicBezTo>
                    <a:cubicBezTo>
                      <a:pt x="121" y="263"/>
                      <a:pt x="128" y="262"/>
                      <a:pt x="135" y="261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29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29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2" y="258"/>
                      <a:pt x="121" y="258"/>
                    </a:cubicBezTo>
                    <a:cubicBezTo>
                      <a:pt x="125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29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29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2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29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29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29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29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4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29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6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29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29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29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29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29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29"/>
              <p:cNvSpPr/>
              <p:nvPr/>
            </p:nvSpPr>
            <p:spPr>
              <a:xfrm>
                <a:off x="6769237" y="4200828"/>
                <a:ext cx="86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9" extrusionOk="0">
                    <a:moveTo>
                      <a:pt x="131" y="1"/>
                    </a:moveTo>
                    <a:cubicBezTo>
                      <a:pt x="66" y="1"/>
                      <a:pt x="1" y="45"/>
                      <a:pt x="2" y="133"/>
                    </a:cubicBezTo>
                    <a:cubicBezTo>
                      <a:pt x="5" y="206"/>
                      <a:pt x="41" y="258"/>
                      <a:pt x="124" y="258"/>
                    </a:cubicBezTo>
                    <a:cubicBezTo>
                      <a:pt x="126" y="258"/>
                      <a:pt x="128" y="258"/>
                      <a:pt x="131" y="258"/>
                    </a:cubicBezTo>
                    <a:cubicBezTo>
                      <a:pt x="135" y="258"/>
                      <a:pt x="140" y="258"/>
                      <a:pt x="144" y="258"/>
                    </a:cubicBezTo>
                    <a:cubicBezTo>
                      <a:pt x="225" y="258"/>
                      <a:pt x="259" y="204"/>
                      <a:pt x="259" y="133"/>
                    </a:cubicBezTo>
                    <a:cubicBezTo>
                      <a:pt x="261" y="45"/>
                      <a:pt x="196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29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29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29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3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29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29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4" y="1"/>
                    </a:moveTo>
                    <a:cubicBezTo>
                      <a:pt x="55" y="1"/>
                      <a:pt x="0" y="36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5" y="1"/>
                      <a:pt x="1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29"/>
              <p:cNvSpPr/>
              <p:nvPr/>
            </p:nvSpPr>
            <p:spPr>
              <a:xfrm>
                <a:off x="6753488" y="4117986"/>
                <a:ext cx="9690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6" extrusionOk="0">
                    <a:moveTo>
                      <a:pt x="131" y="1"/>
                    </a:moveTo>
                    <a:cubicBezTo>
                      <a:pt x="74" y="85"/>
                      <a:pt x="18" y="135"/>
                      <a:pt x="12" y="192"/>
                    </a:cubicBezTo>
                    <a:cubicBezTo>
                      <a:pt x="0" y="264"/>
                      <a:pt x="57" y="325"/>
                      <a:pt x="127" y="325"/>
                    </a:cubicBezTo>
                    <a:cubicBezTo>
                      <a:pt x="133" y="325"/>
                      <a:pt x="140" y="325"/>
                      <a:pt x="146" y="324"/>
                    </a:cubicBezTo>
                    <a:cubicBezTo>
                      <a:pt x="222" y="314"/>
                      <a:pt x="290" y="261"/>
                      <a:pt x="269" y="176"/>
                    </a:cubicBezTo>
                    <a:cubicBezTo>
                      <a:pt x="253" y="123"/>
                      <a:pt x="193" y="79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29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3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29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29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29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22"/>
                    </a:cubicBezTo>
                    <a:cubicBezTo>
                      <a:pt x="4" y="215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29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29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29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29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29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29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29"/>
              <p:cNvSpPr/>
              <p:nvPr/>
            </p:nvSpPr>
            <p:spPr>
              <a:xfrm>
                <a:off x="6797906" y="4060349"/>
                <a:ext cx="91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2" extrusionOk="0">
                    <a:moveTo>
                      <a:pt x="168" y="0"/>
                    </a:moveTo>
                    <a:cubicBezTo>
                      <a:pt x="161" y="0"/>
                      <a:pt x="154" y="1"/>
                      <a:pt x="147" y="2"/>
                    </a:cubicBezTo>
                    <a:cubicBezTo>
                      <a:pt x="94" y="11"/>
                      <a:pt x="47" y="65"/>
                      <a:pt x="0" y="102"/>
                    </a:cubicBezTo>
                    <a:cubicBezTo>
                      <a:pt x="0" y="121"/>
                      <a:pt x="0" y="140"/>
                      <a:pt x="0" y="159"/>
                    </a:cubicBezTo>
                    <a:cubicBezTo>
                      <a:pt x="50" y="190"/>
                      <a:pt x="97" y="240"/>
                      <a:pt x="150" y="249"/>
                    </a:cubicBezTo>
                    <a:cubicBezTo>
                      <a:pt x="159" y="251"/>
                      <a:pt x="167" y="252"/>
                      <a:pt x="175" y="252"/>
                    </a:cubicBezTo>
                    <a:cubicBezTo>
                      <a:pt x="238" y="252"/>
                      <a:pt x="276" y="197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29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29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29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29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61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29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29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29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29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29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29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3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29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29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29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4" y="51"/>
                      <a:pt x="4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6"/>
                      <a:pt x="232" y="199"/>
                      <a:pt x="283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29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1" name="Google Shape;7211;p29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2" name="Google Shape;7212;p29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70" y="0"/>
                    </a:moveTo>
                    <a:cubicBezTo>
                      <a:pt x="164" y="0"/>
                      <a:pt x="158" y="1"/>
                      <a:pt x="151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29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29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29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29"/>
              <p:cNvSpPr/>
              <p:nvPr/>
            </p:nvSpPr>
            <p:spPr>
              <a:xfrm>
                <a:off x="6887840" y="4134967"/>
                <a:ext cx="9423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9" extrusionOk="0">
                    <a:moveTo>
                      <a:pt x="169" y="1"/>
                    </a:moveTo>
                    <a:cubicBezTo>
                      <a:pt x="164" y="1"/>
                      <a:pt x="159" y="1"/>
                      <a:pt x="154" y="2"/>
                    </a:cubicBezTo>
                    <a:cubicBezTo>
                      <a:pt x="101" y="11"/>
                      <a:pt x="54" y="67"/>
                      <a:pt x="4" y="99"/>
                    </a:cubicBezTo>
                    <a:lnTo>
                      <a:pt x="0" y="155"/>
                    </a:lnTo>
                    <a:cubicBezTo>
                      <a:pt x="51" y="190"/>
                      <a:pt x="94" y="246"/>
                      <a:pt x="151" y="255"/>
                    </a:cubicBezTo>
                    <a:cubicBezTo>
                      <a:pt x="160" y="258"/>
                      <a:pt x="169" y="259"/>
                      <a:pt x="178" y="259"/>
                    </a:cubicBezTo>
                    <a:cubicBezTo>
                      <a:pt x="242" y="259"/>
                      <a:pt x="277" y="200"/>
                      <a:pt x="279" y="133"/>
                    </a:cubicBezTo>
                    <a:cubicBezTo>
                      <a:pt x="282" y="60"/>
                      <a:pt x="239" y="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7" name="Google Shape;7217;p29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1" y="253"/>
                      <a:pt x="283" y="201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8" name="Google Shape;7218;p29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29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29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29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2" name="Google Shape;7222;p29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29"/>
              <p:cNvSpPr/>
              <p:nvPr/>
            </p:nvSpPr>
            <p:spPr>
              <a:xfrm>
                <a:off x="6874688" y="4008239"/>
                <a:ext cx="10356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2" extrusionOk="0">
                    <a:moveTo>
                      <a:pt x="201" y="1"/>
                    </a:moveTo>
                    <a:cubicBezTo>
                      <a:pt x="193" y="1"/>
                      <a:pt x="185" y="1"/>
                      <a:pt x="176" y="3"/>
                    </a:cubicBezTo>
                    <a:cubicBezTo>
                      <a:pt x="123" y="12"/>
                      <a:pt x="79" y="72"/>
                      <a:pt x="1" y="135"/>
                    </a:cubicBezTo>
                    <a:cubicBezTo>
                      <a:pt x="82" y="194"/>
                      <a:pt x="126" y="254"/>
                      <a:pt x="179" y="260"/>
                    </a:cubicBezTo>
                    <a:cubicBezTo>
                      <a:pt x="186" y="261"/>
                      <a:pt x="192" y="262"/>
                      <a:pt x="199" y="262"/>
                    </a:cubicBezTo>
                    <a:cubicBezTo>
                      <a:pt x="271" y="262"/>
                      <a:pt x="311" y="197"/>
                      <a:pt x="308" y="122"/>
                    </a:cubicBezTo>
                    <a:cubicBezTo>
                      <a:pt x="308" y="55"/>
                      <a:pt x="265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29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29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29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3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29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29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0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29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29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4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29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9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29"/>
              <p:cNvSpPr/>
              <p:nvPr/>
            </p:nvSpPr>
            <p:spPr>
              <a:xfrm>
                <a:off x="6904555" y="4156677"/>
                <a:ext cx="96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2" extrusionOk="0">
                    <a:moveTo>
                      <a:pt x="123" y="0"/>
                    </a:moveTo>
                    <a:cubicBezTo>
                      <a:pt x="54" y="0"/>
                      <a:pt x="0" y="59"/>
                      <a:pt x="9" y="127"/>
                    </a:cubicBezTo>
                    <a:cubicBezTo>
                      <a:pt x="12" y="199"/>
                      <a:pt x="47" y="261"/>
                      <a:pt x="116" y="261"/>
                    </a:cubicBezTo>
                    <a:cubicBezTo>
                      <a:pt x="125" y="261"/>
                      <a:pt x="134" y="260"/>
                      <a:pt x="144" y="258"/>
                    </a:cubicBezTo>
                    <a:cubicBezTo>
                      <a:pt x="197" y="249"/>
                      <a:pt x="241" y="193"/>
                      <a:pt x="288" y="155"/>
                    </a:cubicBezTo>
                    <a:cubicBezTo>
                      <a:pt x="266" y="42"/>
                      <a:pt x="210" y="1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29"/>
              <p:cNvSpPr/>
              <p:nvPr/>
            </p:nvSpPr>
            <p:spPr>
              <a:xfrm>
                <a:off x="6902325" y="4175789"/>
                <a:ext cx="11021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30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29"/>
              <p:cNvSpPr/>
              <p:nvPr/>
            </p:nvSpPr>
            <p:spPr>
              <a:xfrm>
                <a:off x="6895565" y="4197399"/>
                <a:ext cx="93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2" extrusionOk="0">
                    <a:moveTo>
                      <a:pt x="109" y="0"/>
                    </a:moveTo>
                    <a:cubicBezTo>
                      <a:pt x="46" y="0"/>
                      <a:pt x="9" y="60"/>
                      <a:pt x="3" y="126"/>
                    </a:cubicBezTo>
                    <a:cubicBezTo>
                      <a:pt x="0" y="199"/>
                      <a:pt x="41" y="262"/>
                      <a:pt x="111" y="262"/>
                    </a:cubicBezTo>
                    <a:cubicBezTo>
                      <a:pt x="116" y="262"/>
                      <a:pt x="121" y="261"/>
                      <a:pt x="126" y="261"/>
                    </a:cubicBezTo>
                    <a:cubicBezTo>
                      <a:pt x="179" y="254"/>
                      <a:pt x="229" y="198"/>
                      <a:pt x="279" y="167"/>
                    </a:cubicBezTo>
                    <a:cubicBezTo>
                      <a:pt x="279" y="148"/>
                      <a:pt x="279" y="129"/>
                      <a:pt x="279" y="110"/>
                    </a:cubicBezTo>
                    <a:cubicBezTo>
                      <a:pt x="232" y="73"/>
                      <a:pt x="188" y="13"/>
                      <a:pt x="135" y="4"/>
                    </a:cubicBezTo>
                    <a:cubicBezTo>
                      <a:pt x="126" y="1"/>
                      <a:pt x="117" y="0"/>
                      <a:pt x="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29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29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29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29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29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9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5" y="277"/>
                    </a:cubicBezTo>
                    <a:cubicBezTo>
                      <a:pt x="232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29"/>
              <p:cNvSpPr/>
              <p:nvPr/>
            </p:nvSpPr>
            <p:spPr>
              <a:xfrm>
                <a:off x="6863833" y="4184346"/>
                <a:ext cx="89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8" y="285"/>
                      <a:pt x="270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29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29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29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7"/>
                      <a:pt x="1" y="148"/>
                    </a:cubicBezTo>
                    <a:cubicBezTo>
                      <a:pt x="48" y="182"/>
                      <a:pt x="92" y="242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7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29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29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2" y="201"/>
                      <a:pt x="282" y="127"/>
                    </a:cubicBezTo>
                    <a:cubicBezTo>
                      <a:pt x="285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29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78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29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29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5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29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29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29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29"/>
              <p:cNvSpPr/>
              <p:nvPr/>
            </p:nvSpPr>
            <p:spPr>
              <a:xfrm>
                <a:off x="6790713" y="4216245"/>
                <a:ext cx="9390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5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198"/>
                      <a:pt x="48" y="254"/>
                      <a:pt x="114" y="254"/>
                    </a:cubicBezTo>
                    <a:cubicBezTo>
                      <a:pt x="121" y="254"/>
                      <a:pt x="128" y="254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29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29"/>
              <p:cNvSpPr/>
              <p:nvPr/>
            </p:nvSpPr>
            <p:spPr>
              <a:xfrm>
                <a:off x="6778194" y="4265258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37" y="0"/>
                    </a:moveTo>
                    <a:cubicBezTo>
                      <a:pt x="71" y="0"/>
                      <a:pt x="6" y="44"/>
                      <a:pt x="6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13" y="253"/>
                      <a:pt x="266" y="216"/>
                      <a:pt x="266" y="128"/>
                    </a:cubicBezTo>
                    <a:cubicBezTo>
                      <a:pt x="265" y="43"/>
                      <a:pt x="201" y="0"/>
                      <a:pt x="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29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29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51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6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29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29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29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29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29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29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29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29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6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29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57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29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63" y="1"/>
                    </a:moveTo>
                    <a:lnTo>
                      <a:pt x="107" y="4"/>
                    </a:ln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51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29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29"/>
              <p:cNvSpPr/>
              <p:nvPr/>
            </p:nvSpPr>
            <p:spPr>
              <a:xfrm>
                <a:off x="6698548" y="4271251"/>
                <a:ext cx="9124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2" extrusionOk="0">
                    <a:moveTo>
                      <a:pt x="128" y="1"/>
                    </a:moveTo>
                    <a:cubicBezTo>
                      <a:pt x="58" y="1"/>
                      <a:pt x="1" y="61"/>
                      <a:pt x="7" y="130"/>
                    </a:cubicBezTo>
                    <a:cubicBezTo>
                      <a:pt x="7" y="203"/>
                      <a:pt x="43" y="262"/>
                      <a:pt x="126" y="262"/>
                    </a:cubicBezTo>
                    <a:cubicBezTo>
                      <a:pt x="128" y="262"/>
                      <a:pt x="130" y="261"/>
                      <a:pt x="132" y="261"/>
                    </a:cubicBezTo>
                    <a:cubicBezTo>
                      <a:pt x="135" y="261"/>
                      <a:pt x="137" y="262"/>
                      <a:pt x="140" y="262"/>
                    </a:cubicBezTo>
                    <a:cubicBezTo>
                      <a:pt x="225" y="262"/>
                      <a:pt x="261" y="209"/>
                      <a:pt x="264" y="136"/>
                    </a:cubicBezTo>
                    <a:cubicBezTo>
                      <a:pt x="273" y="63"/>
                      <a:pt x="217" y="1"/>
                      <a:pt x="144" y="1"/>
                    </a:cubicBezTo>
                    <a:cubicBezTo>
                      <a:pt x="142" y="1"/>
                      <a:pt x="140" y="1"/>
                      <a:pt x="139" y="1"/>
                    </a:cubicBezTo>
                    <a:cubicBezTo>
                      <a:pt x="135" y="1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29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29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29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29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29"/>
              <p:cNvSpPr/>
              <p:nvPr/>
            </p:nvSpPr>
            <p:spPr>
              <a:xfrm>
                <a:off x="6683631" y="4319865"/>
                <a:ext cx="87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2" extrusionOk="0">
                    <a:moveTo>
                      <a:pt x="121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4" y="46"/>
                      <a:pt x="217" y="2"/>
                      <a:pt x="135" y="2"/>
                    </a:cubicBezTo>
                    <a:cubicBezTo>
                      <a:pt x="130" y="1"/>
                      <a:pt x="126" y="1"/>
                      <a:pt x="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29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29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29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29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7" y="167"/>
                      <a:pt x="310" y="167"/>
                    </a:cubicBezTo>
                    <a:cubicBezTo>
                      <a:pt x="300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29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3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29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29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29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29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29" y="0"/>
                    </a:moveTo>
                    <a:cubicBezTo>
                      <a:pt x="46" y="0"/>
                      <a:pt x="9" y="52"/>
                      <a:pt x="9" y="129"/>
                    </a:cubicBezTo>
                    <a:cubicBezTo>
                      <a:pt x="0" y="199"/>
                      <a:pt x="54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29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29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3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29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29"/>
              <p:cNvSpPr/>
              <p:nvPr/>
            </p:nvSpPr>
            <p:spPr>
              <a:xfrm>
                <a:off x="6617803" y="4240285"/>
                <a:ext cx="90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7" extrusionOk="0">
                    <a:moveTo>
                      <a:pt x="125" y="0"/>
                    </a:moveTo>
                    <a:cubicBezTo>
                      <a:pt x="54" y="0"/>
                      <a:pt x="1" y="63"/>
                      <a:pt x="13" y="132"/>
                    </a:cubicBezTo>
                    <a:cubicBezTo>
                      <a:pt x="7" y="201"/>
                      <a:pt x="61" y="256"/>
                      <a:pt x="125" y="256"/>
                    </a:cubicBezTo>
                    <a:cubicBezTo>
                      <a:pt x="131" y="256"/>
                      <a:pt x="138" y="256"/>
                      <a:pt x="144" y="254"/>
                    </a:cubicBezTo>
                    <a:cubicBezTo>
                      <a:pt x="226" y="251"/>
                      <a:pt x="273" y="207"/>
                      <a:pt x="266" y="123"/>
                    </a:cubicBezTo>
                    <a:cubicBezTo>
                      <a:pt x="269" y="36"/>
                      <a:pt x="215" y="0"/>
                      <a:pt x="144" y="0"/>
                    </a:cubicBezTo>
                    <a:cubicBezTo>
                      <a:pt x="141" y="0"/>
                      <a:pt x="138" y="0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29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29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3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29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6"/>
                    </a:cubicBezTo>
                    <a:cubicBezTo>
                      <a:pt x="2" y="220"/>
                      <a:pt x="65" y="260"/>
                      <a:pt x="128" y="260"/>
                    </a:cubicBezTo>
                    <a:cubicBezTo>
                      <a:pt x="195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29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cubicBezTo>
                      <a:pt x="1" y="118"/>
                      <a:pt x="1" y="137"/>
                      <a:pt x="1" y="156"/>
                    </a:cubicBez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29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29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3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6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29"/>
              <p:cNvSpPr/>
              <p:nvPr/>
            </p:nvSpPr>
            <p:spPr>
              <a:xfrm>
                <a:off x="6637415" y="4030448"/>
                <a:ext cx="8058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7" extrusionOk="0">
                    <a:moveTo>
                      <a:pt x="201" y="0"/>
                    </a:moveTo>
                    <a:lnTo>
                      <a:pt x="0" y="120"/>
                    </a:lnTo>
                    <a:cubicBezTo>
                      <a:pt x="36" y="149"/>
                      <a:pt x="72" y="176"/>
                      <a:pt x="105" y="176"/>
                    </a:cubicBezTo>
                    <a:cubicBezTo>
                      <a:pt x="106" y="176"/>
                      <a:pt x="108" y="176"/>
                      <a:pt x="110" y="176"/>
                    </a:cubicBezTo>
                    <a:cubicBezTo>
                      <a:pt x="157" y="173"/>
                      <a:pt x="198" y="94"/>
                      <a:pt x="242" y="51"/>
                    </a:cubicBezTo>
                    <a:cubicBezTo>
                      <a:pt x="229" y="35"/>
                      <a:pt x="213" y="19"/>
                      <a:pt x="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29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4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29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6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29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29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48"/>
                      <a:pt x="1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29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29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29"/>
              <p:cNvSpPr/>
              <p:nvPr/>
            </p:nvSpPr>
            <p:spPr>
              <a:xfrm>
                <a:off x="6668714" y="4048062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50" y="0"/>
                    </a:moveTo>
                    <a:cubicBezTo>
                      <a:pt x="145" y="0"/>
                      <a:pt x="140" y="0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ubicBezTo>
                      <a:pt x="55" y="1"/>
                      <a:pt x="1" y="64"/>
                      <a:pt x="7" y="133"/>
                    </a:cubicBezTo>
                    <a:cubicBezTo>
                      <a:pt x="4" y="201"/>
                      <a:pt x="58" y="257"/>
                      <a:pt x="122" y="257"/>
                    </a:cubicBezTo>
                    <a:cubicBezTo>
                      <a:pt x="128" y="257"/>
                      <a:pt x="135" y="256"/>
                      <a:pt x="141" y="255"/>
                    </a:cubicBezTo>
                    <a:cubicBezTo>
                      <a:pt x="223" y="252"/>
                      <a:pt x="270" y="211"/>
                      <a:pt x="267" y="133"/>
                    </a:cubicBezTo>
                    <a:cubicBezTo>
                      <a:pt x="276" y="60"/>
                      <a:pt x="219" y="0"/>
                      <a:pt x="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29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29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29"/>
              <p:cNvSpPr/>
              <p:nvPr/>
            </p:nvSpPr>
            <p:spPr>
              <a:xfrm>
                <a:off x="6686927" y="4072502"/>
                <a:ext cx="10189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8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7"/>
                    </a:cubicBezTo>
                    <a:cubicBezTo>
                      <a:pt x="243" y="257"/>
                      <a:pt x="303" y="220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29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29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29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29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1" y="56"/>
                      <a:pt x="6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29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29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29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29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4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29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29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32" y="256"/>
                    </a:cubicBezTo>
                    <a:cubicBezTo>
                      <a:pt x="135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29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29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29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29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29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29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29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29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29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1" y="1"/>
                    </a:moveTo>
                    <a:cubicBezTo>
                      <a:pt x="54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7" y="1"/>
                      <a:pt x="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29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51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29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29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4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6" name="Google Shape;7326;p29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7" name="Google Shape;7327;p29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8" name="Google Shape;7328;p29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9" name="Google Shape;7329;p29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0" name="Google Shape;7330;p29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1" name="Google Shape;7331;p29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9"/>
                    </a:cubicBezTo>
                    <a:cubicBezTo>
                      <a:pt x="1" y="198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2" name="Google Shape;7332;p29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0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3" name="Google Shape;7333;p29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4" name="Google Shape;7334;p29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5" name="Google Shape;7335;p29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9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6" name="Google Shape;7336;p29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5" y="261"/>
                      <a:pt x="143" y="261"/>
                    </a:cubicBezTo>
                    <a:cubicBezTo>
                      <a:pt x="205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7" name="Google Shape;7337;p29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8" name="Google Shape;7338;p29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6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9" name="Google Shape;7339;p29"/>
              <p:cNvSpPr/>
              <p:nvPr/>
            </p:nvSpPr>
            <p:spPr>
              <a:xfrm>
                <a:off x="6860903" y="3896362"/>
                <a:ext cx="8324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2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0" y="191"/>
                      <a:pt x="119" y="192"/>
                      <a:pt x="128" y="192"/>
                    </a:cubicBezTo>
                    <a:cubicBezTo>
                      <a:pt x="195" y="192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29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29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2" name="Google Shape;7342;p29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3" name="Google Shape;7343;p29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101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29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29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6" name="Google Shape;7346;p29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8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6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7" name="Google Shape;7347;p29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8" name="Google Shape;7348;p29"/>
              <p:cNvSpPr/>
              <p:nvPr/>
            </p:nvSpPr>
            <p:spPr>
              <a:xfrm>
                <a:off x="6911848" y="3923898"/>
                <a:ext cx="4628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80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80"/>
                    </a:cubicBezTo>
                    <a:lnTo>
                      <a:pt x="138" y="280"/>
                    </a:ln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9" name="Google Shape;7349;p29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0" name="Google Shape;7350;p29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1" name="Google Shape;7351;p29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2" name="Google Shape;7352;p29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3" name="Google Shape;7353;p29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4" name="Google Shape;7354;p29"/>
              <p:cNvSpPr/>
              <p:nvPr/>
            </p:nvSpPr>
            <p:spPr>
              <a:xfrm>
                <a:off x="6619235" y="4199563"/>
                <a:ext cx="15284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1" extrusionOk="0">
                    <a:moveTo>
                      <a:pt x="141" y="1"/>
                    </a:moveTo>
                    <a:cubicBezTo>
                      <a:pt x="84" y="1"/>
                      <a:pt x="41" y="43"/>
                      <a:pt x="26" y="105"/>
                    </a:cubicBezTo>
                    <a:cubicBezTo>
                      <a:pt x="1" y="221"/>
                      <a:pt x="82" y="258"/>
                      <a:pt x="180" y="280"/>
                    </a:cubicBezTo>
                    <a:cubicBezTo>
                      <a:pt x="139" y="387"/>
                      <a:pt x="164" y="481"/>
                      <a:pt x="274" y="500"/>
                    </a:cubicBezTo>
                    <a:cubicBezTo>
                      <a:pt x="276" y="500"/>
                      <a:pt x="278" y="500"/>
                      <a:pt x="280" y="500"/>
                    </a:cubicBezTo>
                    <a:cubicBezTo>
                      <a:pt x="326" y="500"/>
                      <a:pt x="409" y="444"/>
                      <a:pt x="424" y="399"/>
                    </a:cubicBezTo>
                    <a:cubicBezTo>
                      <a:pt x="458" y="287"/>
                      <a:pt x="358" y="252"/>
                      <a:pt x="270" y="218"/>
                    </a:cubicBezTo>
                    <a:cubicBezTo>
                      <a:pt x="311" y="117"/>
                      <a:pt x="283" y="42"/>
                      <a:pt x="183" y="8"/>
                    </a:cubicBezTo>
                    <a:cubicBezTo>
                      <a:pt x="168" y="3"/>
                      <a:pt x="154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5" name="Google Shape;7355;p29"/>
              <p:cNvSpPr/>
              <p:nvPr/>
            </p:nvSpPr>
            <p:spPr>
              <a:xfrm>
                <a:off x="6651499" y="4211517"/>
                <a:ext cx="14218" cy="176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31" extrusionOk="0">
                    <a:moveTo>
                      <a:pt x="153" y="0"/>
                    </a:moveTo>
                    <a:cubicBezTo>
                      <a:pt x="105" y="0"/>
                      <a:pt x="59" y="31"/>
                      <a:pt x="44" y="81"/>
                    </a:cubicBezTo>
                    <a:cubicBezTo>
                      <a:pt x="0" y="194"/>
                      <a:pt x="66" y="244"/>
                      <a:pt x="166" y="282"/>
                    </a:cubicBezTo>
                    <a:cubicBezTo>
                      <a:pt x="116" y="369"/>
                      <a:pt x="94" y="457"/>
                      <a:pt x="198" y="510"/>
                    </a:cubicBezTo>
                    <a:cubicBezTo>
                      <a:pt x="221" y="523"/>
                      <a:pt x="245" y="530"/>
                      <a:pt x="269" y="530"/>
                    </a:cubicBezTo>
                    <a:cubicBezTo>
                      <a:pt x="310" y="530"/>
                      <a:pt x="348" y="509"/>
                      <a:pt x="370" y="457"/>
                    </a:cubicBezTo>
                    <a:cubicBezTo>
                      <a:pt x="426" y="341"/>
                      <a:pt x="351" y="288"/>
                      <a:pt x="251" y="250"/>
                    </a:cubicBezTo>
                    <a:cubicBezTo>
                      <a:pt x="298" y="153"/>
                      <a:pt x="314" y="65"/>
                      <a:pt x="213" y="18"/>
                    </a:cubicBezTo>
                    <a:cubicBezTo>
                      <a:pt x="194" y="6"/>
                      <a:pt x="173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6" name="Google Shape;7356;p29"/>
              <p:cNvSpPr/>
              <p:nvPr/>
            </p:nvSpPr>
            <p:spPr>
              <a:xfrm>
                <a:off x="6830869" y="4083890"/>
                <a:ext cx="17048" cy="12154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65" extrusionOk="0">
                    <a:moveTo>
                      <a:pt x="380" y="0"/>
                    </a:moveTo>
                    <a:cubicBezTo>
                      <a:pt x="319" y="0"/>
                      <a:pt x="276" y="59"/>
                      <a:pt x="242" y="128"/>
                    </a:cubicBezTo>
                    <a:cubicBezTo>
                      <a:pt x="204" y="115"/>
                      <a:pt x="166" y="105"/>
                      <a:pt x="132" y="105"/>
                    </a:cubicBezTo>
                    <a:cubicBezTo>
                      <a:pt x="79" y="105"/>
                      <a:pt x="34" y="129"/>
                      <a:pt x="13" y="201"/>
                    </a:cubicBezTo>
                    <a:cubicBezTo>
                      <a:pt x="0" y="238"/>
                      <a:pt x="38" y="313"/>
                      <a:pt x="76" y="338"/>
                    </a:cubicBezTo>
                    <a:cubicBezTo>
                      <a:pt x="103" y="357"/>
                      <a:pt x="127" y="365"/>
                      <a:pt x="149" y="365"/>
                    </a:cubicBezTo>
                    <a:cubicBezTo>
                      <a:pt x="212" y="365"/>
                      <a:pt x="255" y="300"/>
                      <a:pt x="292" y="244"/>
                    </a:cubicBezTo>
                    <a:cubicBezTo>
                      <a:pt x="329" y="255"/>
                      <a:pt x="366" y="264"/>
                      <a:pt x="399" y="264"/>
                    </a:cubicBezTo>
                    <a:cubicBezTo>
                      <a:pt x="445" y="264"/>
                      <a:pt x="484" y="246"/>
                      <a:pt x="502" y="188"/>
                    </a:cubicBezTo>
                    <a:cubicBezTo>
                      <a:pt x="511" y="128"/>
                      <a:pt x="492" y="66"/>
                      <a:pt x="452" y="25"/>
                    </a:cubicBezTo>
                    <a:cubicBezTo>
                      <a:pt x="425" y="8"/>
                      <a:pt x="401" y="0"/>
                      <a:pt x="3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7" name="Google Shape;7357;p29"/>
              <p:cNvSpPr/>
              <p:nvPr/>
            </p:nvSpPr>
            <p:spPr>
              <a:xfrm>
                <a:off x="6758149" y="4223770"/>
                <a:ext cx="17248" cy="1112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4" extrusionOk="0">
                    <a:moveTo>
                      <a:pt x="386" y="1"/>
                    </a:moveTo>
                    <a:cubicBezTo>
                      <a:pt x="333" y="1"/>
                      <a:pt x="288" y="46"/>
                      <a:pt x="254" y="105"/>
                    </a:cubicBezTo>
                    <a:cubicBezTo>
                      <a:pt x="206" y="89"/>
                      <a:pt x="158" y="70"/>
                      <a:pt x="115" y="70"/>
                    </a:cubicBezTo>
                    <a:cubicBezTo>
                      <a:pt x="74" y="70"/>
                      <a:pt x="37" y="88"/>
                      <a:pt x="13" y="146"/>
                    </a:cubicBezTo>
                    <a:cubicBezTo>
                      <a:pt x="0" y="202"/>
                      <a:pt x="16" y="258"/>
                      <a:pt x="53" y="299"/>
                    </a:cubicBezTo>
                    <a:cubicBezTo>
                      <a:pt x="82" y="324"/>
                      <a:pt x="109" y="334"/>
                      <a:pt x="133" y="334"/>
                    </a:cubicBezTo>
                    <a:cubicBezTo>
                      <a:pt x="191" y="334"/>
                      <a:pt x="237" y="274"/>
                      <a:pt x="279" y="221"/>
                    </a:cubicBezTo>
                    <a:cubicBezTo>
                      <a:pt x="320" y="251"/>
                      <a:pt x="362" y="270"/>
                      <a:pt x="400" y="270"/>
                    </a:cubicBezTo>
                    <a:cubicBezTo>
                      <a:pt x="439" y="270"/>
                      <a:pt x="473" y="251"/>
                      <a:pt x="498" y="202"/>
                    </a:cubicBezTo>
                    <a:cubicBezTo>
                      <a:pt x="517" y="146"/>
                      <a:pt x="505" y="83"/>
                      <a:pt x="467" y="36"/>
                    </a:cubicBezTo>
                    <a:cubicBezTo>
                      <a:pt x="438" y="11"/>
                      <a:pt x="411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8" name="Google Shape;7358;p29"/>
              <p:cNvSpPr/>
              <p:nvPr/>
            </p:nvSpPr>
            <p:spPr>
              <a:xfrm>
                <a:off x="6708470" y="4101337"/>
                <a:ext cx="18613" cy="133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00" extrusionOk="0">
                    <a:moveTo>
                      <a:pt x="151" y="0"/>
                    </a:moveTo>
                    <a:cubicBezTo>
                      <a:pt x="137" y="0"/>
                      <a:pt x="123" y="3"/>
                      <a:pt x="107" y="9"/>
                    </a:cubicBezTo>
                    <a:cubicBezTo>
                      <a:pt x="22" y="40"/>
                      <a:pt x="0" y="106"/>
                      <a:pt x="25" y="184"/>
                    </a:cubicBezTo>
                    <a:cubicBezTo>
                      <a:pt x="40" y="233"/>
                      <a:pt x="79" y="257"/>
                      <a:pt x="133" y="257"/>
                    </a:cubicBezTo>
                    <a:cubicBezTo>
                      <a:pt x="170" y="257"/>
                      <a:pt x="213" y="246"/>
                      <a:pt x="260" y="225"/>
                    </a:cubicBezTo>
                    <a:cubicBezTo>
                      <a:pt x="293" y="340"/>
                      <a:pt x="340" y="399"/>
                      <a:pt x="400" y="399"/>
                    </a:cubicBezTo>
                    <a:cubicBezTo>
                      <a:pt x="415" y="399"/>
                      <a:pt x="431" y="395"/>
                      <a:pt x="448" y="388"/>
                    </a:cubicBezTo>
                    <a:cubicBezTo>
                      <a:pt x="521" y="363"/>
                      <a:pt x="558" y="281"/>
                      <a:pt x="530" y="209"/>
                    </a:cubicBezTo>
                    <a:cubicBezTo>
                      <a:pt x="515" y="161"/>
                      <a:pt x="476" y="136"/>
                      <a:pt x="422" y="136"/>
                    </a:cubicBezTo>
                    <a:cubicBezTo>
                      <a:pt x="386" y="136"/>
                      <a:pt x="342" y="147"/>
                      <a:pt x="295" y="172"/>
                    </a:cubicBezTo>
                    <a:cubicBezTo>
                      <a:pt x="259" y="57"/>
                      <a:pt x="213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9" name="Google Shape;7359;p29"/>
              <p:cNvSpPr/>
              <p:nvPr/>
            </p:nvSpPr>
            <p:spPr>
              <a:xfrm>
                <a:off x="6670678" y="4304881"/>
                <a:ext cx="12986" cy="1674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03" extrusionOk="0">
                    <a:moveTo>
                      <a:pt x="181" y="0"/>
                    </a:moveTo>
                    <a:cubicBezTo>
                      <a:pt x="141" y="0"/>
                      <a:pt x="102" y="14"/>
                      <a:pt x="73" y="41"/>
                    </a:cubicBezTo>
                    <a:cubicBezTo>
                      <a:pt x="1" y="135"/>
                      <a:pt x="57" y="210"/>
                      <a:pt x="148" y="270"/>
                    </a:cubicBezTo>
                    <a:cubicBezTo>
                      <a:pt x="92" y="358"/>
                      <a:pt x="64" y="448"/>
                      <a:pt x="173" y="496"/>
                    </a:cubicBezTo>
                    <a:cubicBezTo>
                      <a:pt x="184" y="500"/>
                      <a:pt x="199" y="502"/>
                      <a:pt x="215" y="502"/>
                    </a:cubicBezTo>
                    <a:cubicBezTo>
                      <a:pt x="262" y="502"/>
                      <a:pt x="321" y="484"/>
                      <a:pt x="339" y="458"/>
                    </a:cubicBezTo>
                    <a:cubicBezTo>
                      <a:pt x="390" y="376"/>
                      <a:pt x="358" y="295"/>
                      <a:pt x="255" y="248"/>
                    </a:cubicBezTo>
                    <a:cubicBezTo>
                      <a:pt x="305" y="151"/>
                      <a:pt x="333" y="57"/>
                      <a:pt x="227" y="7"/>
                    </a:cubicBezTo>
                    <a:cubicBezTo>
                      <a:pt x="212" y="2"/>
                      <a:pt x="196" y="0"/>
                      <a:pt x="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0" name="Google Shape;7360;p29"/>
              <p:cNvSpPr/>
              <p:nvPr/>
            </p:nvSpPr>
            <p:spPr>
              <a:xfrm>
                <a:off x="6655029" y="4288766"/>
                <a:ext cx="15983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27" extrusionOk="0">
                    <a:moveTo>
                      <a:pt x="146" y="0"/>
                    </a:moveTo>
                    <a:cubicBezTo>
                      <a:pt x="139" y="0"/>
                      <a:pt x="131" y="1"/>
                      <a:pt x="123" y="2"/>
                    </a:cubicBezTo>
                    <a:cubicBezTo>
                      <a:pt x="54" y="5"/>
                      <a:pt x="1" y="68"/>
                      <a:pt x="13" y="137"/>
                    </a:cubicBezTo>
                    <a:cubicBezTo>
                      <a:pt x="19" y="242"/>
                      <a:pt x="85" y="256"/>
                      <a:pt x="165" y="256"/>
                    </a:cubicBezTo>
                    <a:cubicBezTo>
                      <a:pt x="178" y="256"/>
                      <a:pt x="191" y="256"/>
                      <a:pt x="205" y="256"/>
                    </a:cubicBezTo>
                    <a:cubicBezTo>
                      <a:pt x="221" y="344"/>
                      <a:pt x="247" y="427"/>
                      <a:pt x="332" y="427"/>
                    </a:cubicBezTo>
                    <a:cubicBezTo>
                      <a:pt x="343" y="427"/>
                      <a:pt x="356" y="425"/>
                      <a:pt x="371" y="422"/>
                    </a:cubicBezTo>
                    <a:cubicBezTo>
                      <a:pt x="424" y="400"/>
                      <a:pt x="462" y="353"/>
                      <a:pt x="474" y="296"/>
                    </a:cubicBezTo>
                    <a:cubicBezTo>
                      <a:pt x="480" y="184"/>
                      <a:pt x="395" y="167"/>
                      <a:pt x="309" y="167"/>
                    </a:cubicBezTo>
                    <a:cubicBezTo>
                      <a:pt x="299" y="167"/>
                      <a:pt x="290" y="168"/>
                      <a:pt x="280" y="168"/>
                    </a:cubicBezTo>
                    <a:cubicBezTo>
                      <a:pt x="268" y="72"/>
                      <a:pt x="238" y="0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1" name="Google Shape;7361;p29"/>
              <p:cNvSpPr/>
              <p:nvPr/>
            </p:nvSpPr>
            <p:spPr>
              <a:xfrm>
                <a:off x="6767639" y="4152148"/>
                <a:ext cx="95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0" extrusionOk="0">
                    <a:moveTo>
                      <a:pt x="164" y="0"/>
                    </a:moveTo>
                    <a:cubicBezTo>
                      <a:pt x="157" y="0"/>
                      <a:pt x="149" y="1"/>
                      <a:pt x="141" y="3"/>
                    </a:cubicBezTo>
                    <a:cubicBezTo>
                      <a:pt x="82" y="21"/>
                      <a:pt x="35" y="65"/>
                      <a:pt x="13" y="125"/>
                    </a:cubicBezTo>
                    <a:cubicBezTo>
                      <a:pt x="0" y="200"/>
                      <a:pt x="60" y="256"/>
                      <a:pt x="188" y="260"/>
                    </a:cubicBezTo>
                    <a:cubicBezTo>
                      <a:pt x="210" y="228"/>
                      <a:pt x="270" y="184"/>
                      <a:pt x="276" y="131"/>
                    </a:cubicBezTo>
                    <a:cubicBezTo>
                      <a:pt x="287" y="61"/>
                      <a:pt x="233" y="0"/>
                      <a:pt x="1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2" name="Google Shape;7362;p29"/>
              <p:cNvSpPr/>
              <p:nvPr/>
            </p:nvSpPr>
            <p:spPr>
              <a:xfrm>
                <a:off x="6655561" y="4328955"/>
                <a:ext cx="9157" cy="89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0" extrusionOk="0">
                    <a:moveTo>
                      <a:pt x="120" y="0"/>
                    </a:moveTo>
                    <a:cubicBezTo>
                      <a:pt x="53" y="0"/>
                      <a:pt x="3" y="60"/>
                      <a:pt x="1" y="180"/>
                    </a:cubicBezTo>
                    <a:cubicBezTo>
                      <a:pt x="32" y="202"/>
                      <a:pt x="76" y="261"/>
                      <a:pt x="129" y="268"/>
                    </a:cubicBezTo>
                    <a:cubicBezTo>
                      <a:pt x="135" y="269"/>
                      <a:pt x="141" y="269"/>
                      <a:pt x="148" y="269"/>
                    </a:cubicBezTo>
                    <a:cubicBezTo>
                      <a:pt x="218" y="269"/>
                      <a:pt x="275" y="205"/>
                      <a:pt x="257" y="133"/>
                    </a:cubicBezTo>
                    <a:cubicBezTo>
                      <a:pt x="239" y="73"/>
                      <a:pt x="195" y="23"/>
                      <a:pt x="135" y="1"/>
                    </a:cubicBezTo>
                    <a:cubicBezTo>
                      <a:pt x="130" y="1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3" name="Google Shape;7363;p29"/>
              <p:cNvSpPr/>
              <p:nvPr/>
            </p:nvSpPr>
            <p:spPr>
              <a:xfrm>
                <a:off x="6911614" y="4193337"/>
                <a:ext cx="4861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08" extrusionOk="0">
                    <a:moveTo>
                      <a:pt x="129" y="0"/>
                    </a:moveTo>
                    <a:cubicBezTo>
                      <a:pt x="70" y="85"/>
                      <a:pt x="1" y="141"/>
                      <a:pt x="7" y="185"/>
                    </a:cubicBezTo>
                    <a:cubicBezTo>
                      <a:pt x="10" y="195"/>
                      <a:pt x="13" y="201"/>
                      <a:pt x="17" y="207"/>
                    </a:cubicBezTo>
                    <a:lnTo>
                      <a:pt x="145" y="129"/>
                    </a:lnTo>
                    <a:lnTo>
                      <a:pt x="145" y="19"/>
                    </a:lnTo>
                    <a:cubicBezTo>
                      <a:pt x="142" y="13"/>
                      <a:pt x="136" y="7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4" name="Google Shape;7364;p29"/>
              <p:cNvSpPr/>
              <p:nvPr/>
            </p:nvSpPr>
            <p:spPr>
              <a:xfrm>
                <a:off x="6624162" y="4180984"/>
                <a:ext cx="10988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56" extrusionOk="0">
                    <a:moveTo>
                      <a:pt x="152" y="1"/>
                    </a:moveTo>
                    <a:cubicBezTo>
                      <a:pt x="149" y="1"/>
                      <a:pt x="147" y="1"/>
                      <a:pt x="144" y="2"/>
                    </a:cubicBezTo>
                    <a:cubicBezTo>
                      <a:pt x="91" y="8"/>
                      <a:pt x="50" y="83"/>
                      <a:pt x="0" y="130"/>
                    </a:cubicBezTo>
                    <a:cubicBezTo>
                      <a:pt x="47" y="174"/>
                      <a:pt x="91" y="255"/>
                      <a:pt x="135" y="255"/>
                    </a:cubicBezTo>
                    <a:cubicBezTo>
                      <a:pt x="188" y="255"/>
                      <a:pt x="242" y="190"/>
                      <a:pt x="329" y="127"/>
                    </a:cubicBezTo>
                    <a:cubicBezTo>
                      <a:pt x="250" y="71"/>
                      <a:pt x="195" y="1"/>
                      <a:pt x="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5" name="Google Shape;7365;p29"/>
              <p:cNvSpPr/>
              <p:nvPr/>
            </p:nvSpPr>
            <p:spPr>
              <a:xfrm>
                <a:off x="6637415" y="4030548"/>
                <a:ext cx="8058" cy="579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74" extrusionOk="0">
                    <a:moveTo>
                      <a:pt x="201" y="1"/>
                    </a:moveTo>
                    <a:lnTo>
                      <a:pt x="0" y="120"/>
                    </a:lnTo>
                    <a:cubicBezTo>
                      <a:pt x="36" y="146"/>
                      <a:pt x="72" y="173"/>
                      <a:pt x="105" y="173"/>
                    </a:cubicBezTo>
                    <a:cubicBezTo>
                      <a:pt x="106" y="173"/>
                      <a:pt x="108" y="173"/>
                      <a:pt x="110" y="173"/>
                    </a:cubicBezTo>
                    <a:cubicBezTo>
                      <a:pt x="157" y="170"/>
                      <a:pt x="201" y="91"/>
                      <a:pt x="242" y="48"/>
                    </a:cubicBezTo>
                    <a:cubicBezTo>
                      <a:pt x="229" y="32"/>
                      <a:pt x="213" y="16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6" name="Google Shape;7366;p29"/>
              <p:cNvSpPr/>
              <p:nvPr/>
            </p:nvSpPr>
            <p:spPr>
              <a:xfrm>
                <a:off x="6773566" y="4163802"/>
                <a:ext cx="92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3" extrusionOk="0">
                    <a:moveTo>
                      <a:pt x="123" y="0"/>
                    </a:moveTo>
                    <a:cubicBezTo>
                      <a:pt x="122" y="0"/>
                      <a:pt x="121" y="0"/>
                      <a:pt x="120" y="0"/>
                    </a:cubicBezTo>
                    <a:cubicBezTo>
                      <a:pt x="76" y="0"/>
                      <a:pt x="4" y="82"/>
                      <a:pt x="1" y="129"/>
                    </a:cubicBezTo>
                    <a:cubicBezTo>
                      <a:pt x="1" y="173"/>
                      <a:pt x="70" y="251"/>
                      <a:pt x="120" y="261"/>
                    </a:cubicBezTo>
                    <a:cubicBezTo>
                      <a:pt x="126" y="262"/>
                      <a:pt x="132" y="262"/>
                      <a:pt x="139" y="262"/>
                    </a:cubicBezTo>
                    <a:cubicBezTo>
                      <a:pt x="202" y="262"/>
                      <a:pt x="251" y="204"/>
                      <a:pt x="277" y="101"/>
                    </a:cubicBezTo>
                    <a:cubicBezTo>
                      <a:pt x="225" y="64"/>
                      <a:pt x="173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7" name="Google Shape;7367;p29"/>
              <p:cNvSpPr/>
              <p:nvPr/>
            </p:nvSpPr>
            <p:spPr>
              <a:xfrm>
                <a:off x="6884810" y="3894164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55" y="1"/>
                    </a:moveTo>
                    <a:cubicBezTo>
                      <a:pt x="147" y="1"/>
                      <a:pt x="138" y="2"/>
                      <a:pt x="129" y="4"/>
                    </a:cubicBezTo>
                    <a:cubicBezTo>
                      <a:pt x="69" y="23"/>
                      <a:pt x="22" y="73"/>
                      <a:pt x="7" y="132"/>
                    </a:cubicBezTo>
                    <a:cubicBezTo>
                      <a:pt x="0" y="179"/>
                      <a:pt x="69" y="233"/>
                      <a:pt x="104" y="283"/>
                    </a:cubicBezTo>
                    <a:lnTo>
                      <a:pt x="160" y="283"/>
                    </a:lnTo>
                    <a:cubicBezTo>
                      <a:pt x="198" y="233"/>
                      <a:pt x="257" y="186"/>
                      <a:pt x="267" y="132"/>
                    </a:cubicBezTo>
                    <a:cubicBezTo>
                      <a:pt x="278" y="63"/>
                      <a:pt x="223" y="1"/>
                      <a:pt x="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8" name="Google Shape;7368;p29"/>
              <p:cNvSpPr/>
              <p:nvPr/>
            </p:nvSpPr>
            <p:spPr>
              <a:xfrm>
                <a:off x="6721289" y="4262195"/>
                <a:ext cx="95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77" extrusionOk="0">
                    <a:moveTo>
                      <a:pt x="176" y="1"/>
                    </a:moveTo>
                    <a:cubicBezTo>
                      <a:pt x="63" y="26"/>
                      <a:pt x="1" y="76"/>
                      <a:pt x="13" y="151"/>
                    </a:cubicBezTo>
                    <a:cubicBezTo>
                      <a:pt x="35" y="211"/>
                      <a:pt x="82" y="258"/>
                      <a:pt x="142" y="273"/>
                    </a:cubicBezTo>
                    <a:cubicBezTo>
                      <a:pt x="151" y="275"/>
                      <a:pt x="160" y="277"/>
                      <a:pt x="169" y="277"/>
                    </a:cubicBezTo>
                    <a:cubicBezTo>
                      <a:pt x="235" y="277"/>
                      <a:pt x="288" y="217"/>
                      <a:pt x="277" y="148"/>
                    </a:cubicBezTo>
                    <a:cubicBezTo>
                      <a:pt x="270" y="95"/>
                      <a:pt x="211" y="48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9" name="Google Shape;7369;p29"/>
              <p:cNvSpPr/>
              <p:nvPr/>
            </p:nvSpPr>
            <p:spPr>
              <a:xfrm>
                <a:off x="6736539" y="4262294"/>
                <a:ext cx="8791" cy="952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86" extrusionOk="0">
                    <a:moveTo>
                      <a:pt x="157" y="1"/>
                    </a:moveTo>
                    <a:lnTo>
                      <a:pt x="101" y="4"/>
                    </a:lnTo>
                    <a:cubicBezTo>
                      <a:pt x="66" y="57"/>
                      <a:pt x="0" y="117"/>
                      <a:pt x="3" y="167"/>
                    </a:cubicBezTo>
                    <a:cubicBezTo>
                      <a:pt x="22" y="226"/>
                      <a:pt x="72" y="273"/>
                      <a:pt x="135" y="286"/>
                    </a:cubicBezTo>
                    <a:cubicBezTo>
                      <a:pt x="182" y="286"/>
                      <a:pt x="257" y="208"/>
                      <a:pt x="260" y="161"/>
                    </a:cubicBezTo>
                    <a:cubicBezTo>
                      <a:pt x="264" y="107"/>
                      <a:pt x="195" y="54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0" name="Google Shape;7370;p29"/>
              <p:cNvSpPr/>
              <p:nvPr/>
            </p:nvSpPr>
            <p:spPr>
              <a:xfrm>
                <a:off x="6736206" y="4293394"/>
                <a:ext cx="9024" cy="1005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02" extrusionOk="0">
                    <a:moveTo>
                      <a:pt x="129" y="1"/>
                    </a:moveTo>
                    <a:cubicBezTo>
                      <a:pt x="73" y="79"/>
                      <a:pt x="1" y="139"/>
                      <a:pt x="7" y="182"/>
                    </a:cubicBezTo>
                    <a:cubicBezTo>
                      <a:pt x="17" y="226"/>
                      <a:pt x="73" y="264"/>
                      <a:pt x="120" y="301"/>
                    </a:cubicBezTo>
                    <a:lnTo>
                      <a:pt x="236" y="229"/>
                    </a:lnTo>
                    <a:cubicBezTo>
                      <a:pt x="252" y="214"/>
                      <a:pt x="261" y="195"/>
                      <a:pt x="267" y="170"/>
                    </a:cubicBezTo>
                    <a:cubicBezTo>
                      <a:pt x="270" y="126"/>
                      <a:pt x="195" y="76"/>
                      <a:pt x="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1" name="Google Shape;7371;p29"/>
              <p:cNvSpPr/>
              <p:nvPr/>
            </p:nvSpPr>
            <p:spPr>
              <a:xfrm>
                <a:off x="6682931" y="4173392"/>
                <a:ext cx="99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50" y="1"/>
                    </a:moveTo>
                    <a:cubicBezTo>
                      <a:pt x="106" y="1"/>
                      <a:pt x="34" y="70"/>
                      <a:pt x="18" y="120"/>
                    </a:cubicBezTo>
                    <a:cubicBezTo>
                      <a:pt x="1" y="194"/>
                      <a:pt x="52" y="262"/>
                      <a:pt x="126" y="262"/>
                    </a:cubicBezTo>
                    <a:cubicBezTo>
                      <a:pt x="131" y="262"/>
                      <a:pt x="136" y="261"/>
                      <a:pt x="141" y="261"/>
                    </a:cubicBezTo>
                    <a:cubicBezTo>
                      <a:pt x="191" y="261"/>
                      <a:pt x="241" y="201"/>
                      <a:pt x="294" y="167"/>
                    </a:cubicBezTo>
                    <a:cubicBezTo>
                      <a:pt x="294" y="148"/>
                      <a:pt x="297" y="132"/>
                      <a:pt x="297" y="114"/>
                    </a:cubicBezTo>
                    <a:cubicBezTo>
                      <a:pt x="247" y="73"/>
                      <a:pt x="200" y="1"/>
                      <a:pt x="1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2" name="Google Shape;7372;p29"/>
              <p:cNvSpPr/>
              <p:nvPr/>
            </p:nvSpPr>
            <p:spPr>
              <a:xfrm>
                <a:off x="6634052" y="4169330"/>
                <a:ext cx="8824" cy="10489"/>
              </a:xfrm>
              <a:custGeom>
                <a:avLst/>
                <a:gdLst/>
                <a:ahLst/>
                <a:cxnLst/>
                <a:rect l="l" t="t" r="r" b="b"/>
                <a:pathLst>
                  <a:path w="265" h="315" extrusionOk="0">
                    <a:moveTo>
                      <a:pt x="123" y="1"/>
                    </a:moveTo>
                    <a:cubicBezTo>
                      <a:pt x="64" y="91"/>
                      <a:pt x="1" y="148"/>
                      <a:pt x="4" y="198"/>
                    </a:cubicBezTo>
                    <a:cubicBezTo>
                      <a:pt x="7" y="240"/>
                      <a:pt x="91" y="314"/>
                      <a:pt x="128" y="314"/>
                    </a:cubicBezTo>
                    <a:cubicBezTo>
                      <a:pt x="130" y="314"/>
                      <a:pt x="131" y="314"/>
                      <a:pt x="133" y="314"/>
                    </a:cubicBezTo>
                    <a:cubicBezTo>
                      <a:pt x="195" y="292"/>
                      <a:pt x="242" y="242"/>
                      <a:pt x="258" y="179"/>
                    </a:cubicBezTo>
                    <a:cubicBezTo>
                      <a:pt x="264" y="138"/>
                      <a:pt x="192" y="85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3" name="Google Shape;7373;p29"/>
              <p:cNvSpPr/>
              <p:nvPr/>
            </p:nvSpPr>
            <p:spPr>
              <a:xfrm>
                <a:off x="6629590" y="4071237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26" y="1"/>
                    </a:moveTo>
                    <a:cubicBezTo>
                      <a:pt x="125" y="1"/>
                      <a:pt x="124" y="1"/>
                      <a:pt x="122" y="1"/>
                    </a:cubicBezTo>
                    <a:cubicBezTo>
                      <a:pt x="75" y="1"/>
                      <a:pt x="0" y="82"/>
                      <a:pt x="0" y="129"/>
                    </a:cubicBezTo>
                    <a:cubicBezTo>
                      <a:pt x="0" y="176"/>
                      <a:pt x="75" y="258"/>
                      <a:pt x="122" y="258"/>
                    </a:cubicBezTo>
                    <a:cubicBezTo>
                      <a:pt x="124" y="258"/>
                      <a:pt x="125" y="258"/>
                      <a:pt x="126" y="258"/>
                    </a:cubicBezTo>
                    <a:cubicBezTo>
                      <a:pt x="178" y="258"/>
                      <a:pt x="230" y="194"/>
                      <a:pt x="285" y="157"/>
                    </a:cubicBezTo>
                    <a:cubicBezTo>
                      <a:pt x="285" y="139"/>
                      <a:pt x="285" y="120"/>
                      <a:pt x="285" y="104"/>
                    </a:cubicBezTo>
                    <a:cubicBezTo>
                      <a:pt x="230" y="67"/>
                      <a:pt x="17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4" name="Google Shape;7374;p29"/>
              <p:cNvSpPr/>
              <p:nvPr/>
            </p:nvSpPr>
            <p:spPr>
              <a:xfrm>
                <a:off x="6627292" y="4309043"/>
                <a:ext cx="9290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8" extrusionOk="0">
                    <a:moveTo>
                      <a:pt x="91" y="1"/>
                    </a:moveTo>
                    <a:cubicBezTo>
                      <a:pt x="72" y="32"/>
                      <a:pt x="16" y="82"/>
                      <a:pt x="10" y="135"/>
                    </a:cubicBezTo>
                    <a:cubicBezTo>
                      <a:pt x="1" y="215"/>
                      <a:pt x="59" y="267"/>
                      <a:pt x="140" y="267"/>
                    </a:cubicBezTo>
                    <a:cubicBezTo>
                      <a:pt x="143" y="267"/>
                      <a:pt x="145" y="267"/>
                      <a:pt x="148" y="267"/>
                    </a:cubicBezTo>
                    <a:cubicBezTo>
                      <a:pt x="149" y="267"/>
                      <a:pt x="151" y="267"/>
                      <a:pt x="153" y="267"/>
                    </a:cubicBezTo>
                    <a:cubicBezTo>
                      <a:pt x="225" y="267"/>
                      <a:pt x="279" y="206"/>
                      <a:pt x="270" y="132"/>
                    </a:cubicBezTo>
                    <a:cubicBezTo>
                      <a:pt x="270" y="41"/>
                      <a:pt x="220" y="4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5" name="Google Shape;7375;p29"/>
              <p:cNvSpPr/>
              <p:nvPr/>
            </p:nvSpPr>
            <p:spPr>
              <a:xfrm>
                <a:off x="6721722" y="4219941"/>
                <a:ext cx="8890" cy="1098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0" extrusionOk="0">
                    <a:moveTo>
                      <a:pt x="138" y="0"/>
                    </a:moveTo>
                    <a:cubicBezTo>
                      <a:pt x="72" y="85"/>
                      <a:pt x="0" y="141"/>
                      <a:pt x="7" y="185"/>
                    </a:cubicBezTo>
                    <a:cubicBezTo>
                      <a:pt x="16" y="239"/>
                      <a:pt x="91" y="282"/>
                      <a:pt x="138" y="329"/>
                    </a:cubicBezTo>
                    <a:cubicBezTo>
                      <a:pt x="182" y="286"/>
                      <a:pt x="264" y="242"/>
                      <a:pt x="264" y="195"/>
                    </a:cubicBezTo>
                    <a:cubicBezTo>
                      <a:pt x="267" y="145"/>
                      <a:pt x="198" y="88"/>
                      <a:pt x="1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6" name="Google Shape;7376;p29"/>
              <p:cNvSpPr/>
              <p:nvPr/>
            </p:nvSpPr>
            <p:spPr>
              <a:xfrm>
                <a:off x="6666716" y="4073834"/>
                <a:ext cx="8491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3" extrusionOk="0">
                    <a:moveTo>
                      <a:pt x="129" y="0"/>
                    </a:moveTo>
                    <a:cubicBezTo>
                      <a:pt x="126" y="0"/>
                      <a:pt x="123" y="1"/>
                      <a:pt x="120" y="1"/>
                    </a:cubicBezTo>
                    <a:cubicBezTo>
                      <a:pt x="73" y="7"/>
                      <a:pt x="1" y="83"/>
                      <a:pt x="1" y="130"/>
                    </a:cubicBezTo>
                    <a:cubicBezTo>
                      <a:pt x="1" y="177"/>
                      <a:pt x="73" y="252"/>
                      <a:pt x="123" y="261"/>
                    </a:cubicBezTo>
                    <a:cubicBezTo>
                      <a:pt x="128" y="262"/>
                      <a:pt x="133" y="262"/>
                      <a:pt x="138" y="262"/>
                    </a:cubicBezTo>
                    <a:cubicBezTo>
                      <a:pt x="205" y="262"/>
                      <a:pt x="252" y="202"/>
                      <a:pt x="255" y="79"/>
                    </a:cubicBezTo>
                    <a:cubicBezTo>
                      <a:pt x="222" y="59"/>
                      <a:pt x="171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7" name="Google Shape;7377;p29"/>
              <p:cNvSpPr/>
              <p:nvPr/>
            </p:nvSpPr>
            <p:spPr>
              <a:xfrm>
                <a:off x="6835764" y="4110061"/>
                <a:ext cx="107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5" extrusionOk="0">
                    <a:moveTo>
                      <a:pt x="151" y="0"/>
                    </a:moveTo>
                    <a:cubicBezTo>
                      <a:pt x="150" y="0"/>
                      <a:pt x="149" y="0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8" y="245"/>
                      <a:pt x="142" y="254"/>
                    </a:cubicBezTo>
                    <a:cubicBezTo>
                      <a:pt x="143" y="255"/>
                      <a:pt x="145" y="255"/>
                      <a:pt x="147" y="255"/>
                    </a:cubicBezTo>
                    <a:cubicBezTo>
                      <a:pt x="190" y="255"/>
                      <a:pt x="245" y="186"/>
                      <a:pt x="323" y="132"/>
                    </a:cubicBezTo>
                    <a:cubicBezTo>
                      <a:pt x="247" y="71"/>
                      <a:pt x="194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8" name="Google Shape;7378;p29"/>
              <p:cNvSpPr/>
              <p:nvPr/>
            </p:nvSpPr>
            <p:spPr>
              <a:xfrm>
                <a:off x="6758449" y="4078562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35" y="0"/>
                    </a:moveTo>
                    <a:cubicBezTo>
                      <a:pt x="134" y="0"/>
                      <a:pt x="133" y="0"/>
                      <a:pt x="132" y="0"/>
                    </a:cubicBezTo>
                    <a:cubicBezTo>
                      <a:pt x="85" y="0"/>
                      <a:pt x="0" y="85"/>
                      <a:pt x="7" y="122"/>
                    </a:cubicBezTo>
                    <a:cubicBezTo>
                      <a:pt x="26" y="185"/>
                      <a:pt x="76" y="235"/>
                      <a:pt x="138" y="257"/>
                    </a:cubicBezTo>
                    <a:cubicBezTo>
                      <a:pt x="141" y="258"/>
                      <a:pt x="143" y="258"/>
                      <a:pt x="146" y="258"/>
                    </a:cubicBezTo>
                    <a:cubicBezTo>
                      <a:pt x="186" y="258"/>
                      <a:pt x="242" y="192"/>
                      <a:pt x="289" y="157"/>
                    </a:cubicBezTo>
                    <a:cubicBezTo>
                      <a:pt x="289" y="138"/>
                      <a:pt x="289" y="122"/>
                      <a:pt x="289" y="104"/>
                    </a:cubicBezTo>
                    <a:cubicBezTo>
                      <a:pt x="237" y="67"/>
                      <a:pt x="185" y="0"/>
                      <a:pt x="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9" name="Google Shape;7379;p29"/>
              <p:cNvSpPr/>
              <p:nvPr/>
            </p:nvSpPr>
            <p:spPr>
              <a:xfrm>
                <a:off x="6902325" y="4175789"/>
                <a:ext cx="10888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55" extrusionOk="0">
                    <a:moveTo>
                      <a:pt x="194" y="0"/>
                    </a:moveTo>
                    <a:cubicBezTo>
                      <a:pt x="143" y="0"/>
                      <a:pt x="88" y="63"/>
                      <a:pt x="1" y="117"/>
                    </a:cubicBezTo>
                    <a:cubicBezTo>
                      <a:pt x="81" y="181"/>
                      <a:pt x="134" y="255"/>
                      <a:pt x="177" y="255"/>
                    </a:cubicBezTo>
                    <a:cubicBezTo>
                      <a:pt x="178" y="255"/>
                      <a:pt x="179" y="255"/>
                      <a:pt x="180" y="255"/>
                    </a:cubicBezTo>
                    <a:cubicBezTo>
                      <a:pt x="233" y="248"/>
                      <a:pt x="280" y="176"/>
                      <a:pt x="327" y="132"/>
                    </a:cubicBezTo>
                    <a:cubicBezTo>
                      <a:pt x="286" y="85"/>
                      <a:pt x="245" y="4"/>
                      <a:pt x="202" y="1"/>
                    </a:cubicBezTo>
                    <a:cubicBezTo>
                      <a:pt x="199" y="1"/>
                      <a:pt x="197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0" name="Google Shape;7380;p29"/>
              <p:cNvSpPr/>
              <p:nvPr/>
            </p:nvSpPr>
            <p:spPr>
              <a:xfrm>
                <a:off x="6877019" y="3936318"/>
                <a:ext cx="91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3" extrusionOk="0">
                    <a:moveTo>
                      <a:pt x="112" y="1"/>
                    </a:moveTo>
                    <a:cubicBezTo>
                      <a:pt x="78" y="51"/>
                      <a:pt x="18" y="98"/>
                      <a:pt x="12" y="154"/>
                    </a:cubicBezTo>
                    <a:cubicBezTo>
                      <a:pt x="1" y="224"/>
                      <a:pt x="56" y="283"/>
                      <a:pt x="123" y="283"/>
                    </a:cubicBezTo>
                    <a:cubicBezTo>
                      <a:pt x="132" y="283"/>
                      <a:pt x="141" y="282"/>
                      <a:pt x="150" y="280"/>
                    </a:cubicBezTo>
                    <a:cubicBezTo>
                      <a:pt x="200" y="267"/>
                      <a:pt x="272" y="198"/>
                      <a:pt x="275" y="154"/>
                    </a:cubicBezTo>
                    <a:cubicBezTo>
                      <a:pt x="275" y="104"/>
                      <a:pt x="206" y="51"/>
                      <a:pt x="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1" name="Google Shape;7381;p29"/>
              <p:cNvSpPr/>
              <p:nvPr/>
            </p:nvSpPr>
            <p:spPr>
              <a:xfrm>
                <a:off x="6658258" y="4141860"/>
                <a:ext cx="10589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59" extrusionOk="0">
                    <a:moveTo>
                      <a:pt x="141" y="1"/>
                    </a:moveTo>
                    <a:cubicBezTo>
                      <a:pt x="139" y="1"/>
                      <a:pt x="138" y="1"/>
                      <a:pt x="136" y="1"/>
                    </a:cubicBezTo>
                    <a:cubicBezTo>
                      <a:pt x="73" y="20"/>
                      <a:pt x="26" y="70"/>
                      <a:pt x="7" y="133"/>
                    </a:cubicBezTo>
                    <a:cubicBezTo>
                      <a:pt x="1" y="171"/>
                      <a:pt x="82" y="258"/>
                      <a:pt x="126" y="258"/>
                    </a:cubicBezTo>
                    <a:cubicBezTo>
                      <a:pt x="127" y="258"/>
                      <a:pt x="129" y="258"/>
                      <a:pt x="130" y="258"/>
                    </a:cubicBezTo>
                    <a:cubicBezTo>
                      <a:pt x="179" y="258"/>
                      <a:pt x="232" y="191"/>
                      <a:pt x="318" y="130"/>
                    </a:cubicBezTo>
                    <a:cubicBezTo>
                      <a:pt x="236" y="70"/>
                      <a:pt x="184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2" name="Google Shape;7382;p29"/>
              <p:cNvSpPr/>
              <p:nvPr/>
            </p:nvSpPr>
            <p:spPr>
              <a:xfrm>
                <a:off x="6868229" y="3998317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26" y="0"/>
                    </a:moveTo>
                    <a:cubicBezTo>
                      <a:pt x="125" y="0"/>
                      <a:pt x="124" y="0"/>
                      <a:pt x="122" y="0"/>
                    </a:cubicBezTo>
                    <a:cubicBezTo>
                      <a:pt x="79" y="0"/>
                      <a:pt x="3" y="79"/>
                      <a:pt x="3" y="126"/>
                    </a:cubicBezTo>
                    <a:cubicBezTo>
                      <a:pt x="0" y="173"/>
                      <a:pt x="72" y="254"/>
                      <a:pt x="119" y="257"/>
                    </a:cubicBezTo>
                    <a:cubicBezTo>
                      <a:pt x="120" y="257"/>
                      <a:pt x="122" y="257"/>
                      <a:pt x="123" y="257"/>
                    </a:cubicBezTo>
                    <a:cubicBezTo>
                      <a:pt x="172" y="257"/>
                      <a:pt x="227" y="194"/>
                      <a:pt x="279" y="160"/>
                    </a:cubicBezTo>
                    <a:cubicBezTo>
                      <a:pt x="279" y="141"/>
                      <a:pt x="282" y="119"/>
                      <a:pt x="282" y="101"/>
                    </a:cubicBezTo>
                    <a:cubicBezTo>
                      <a:pt x="230" y="64"/>
                      <a:pt x="178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3" name="Google Shape;7383;p29"/>
              <p:cNvSpPr/>
              <p:nvPr/>
            </p:nvSpPr>
            <p:spPr>
              <a:xfrm>
                <a:off x="6697183" y="4221506"/>
                <a:ext cx="96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55" extrusionOk="0">
                    <a:moveTo>
                      <a:pt x="154" y="0"/>
                    </a:moveTo>
                    <a:cubicBezTo>
                      <a:pt x="57" y="4"/>
                      <a:pt x="1" y="63"/>
                      <a:pt x="13" y="135"/>
                    </a:cubicBezTo>
                    <a:cubicBezTo>
                      <a:pt x="20" y="182"/>
                      <a:pt x="95" y="254"/>
                      <a:pt x="142" y="254"/>
                    </a:cubicBezTo>
                    <a:cubicBezTo>
                      <a:pt x="186" y="254"/>
                      <a:pt x="264" y="188"/>
                      <a:pt x="274" y="138"/>
                    </a:cubicBezTo>
                    <a:cubicBezTo>
                      <a:pt x="289" y="63"/>
                      <a:pt x="230" y="10"/>
                      <a:pt x="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4" name="Google Shape;7384;p29"/>
              <p:cNvSpPr/>
              <p:nvPr/>
            </p:nvSpPr>
            <p:spPr>
              <a:xfrm>
                <a:off x="6697549" y="4282805"/>
                <a:ext cx="929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67" extrusionOk="0">
                    <a:moveTo>
                      <a:pt x="126" y="1"/>
                    </a:moveTo>
                    <a:cubicBezTo>
                      <a:pt x="55" y="1"/>
                      <a:pt x="1" y="67"/>
                      <a:pt x="15" y="137"/>
                    </a:cubicBezTo>
                    <a:cubicBezTo>
                      <a:pt x="34" y="200"/>
                      <a:pt x="84" y="247"/>
                      <a:pt x="143" y="265"/>
                    </a:cubicBezTo>
                    <a:cubicBezTo>
                      <a:pt x="148" y="266"/>
                      <a:pt x="153" y="266"/>
                      <a:pt x="158" y="266"/>
                    </a:cubicBezTo>
                    <a:cubicBezTo>
                      <a:pt x="223" y="266"/>
                      <a:pt x="272" y="207"/>
                      <a:pt x="278" y="90"/>
                    </a:cubicBezTo>
                    <a:cubicBezTo>
                      <a:pt x="244" y="68"/>
                      <a:pt x="197" y="8"/>
                      <a:pt x="143" y="2"/>
                    </a:cubicBezTo>
                    <a:cubicBezTo>
                      <a:pt x="137" y="1"/>
                      <a:pt x="131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5" name="Google Shape;7385;p29"/>
              <p:cNvSpPr/>
              <p:nvPr/>
            </p:nvSpPr>
            <p:spPr>
              <a:xfrm>
                <a:off x="6809160" y="3952700"/>
                <a:ext cx="8990" cy="1078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24" extrusionOk="0">
                    <a:moveTo>
                      <a:pt x="132" y="1"/>
                    </a:moveTo>
                    <a:cubicBezTo>
                      <a:pt x="73" y="82"/>
                      <a:pt x="0" y="142"/>
                      <a:pt x="7" y="186"/>
                    </a:cubicBezTo>
                    <a:cubicBezTo>
                      <a:pt x="16" y="239"/>
                      <a:pt x="94" y="280"/>
                      <a:pt x="142" y="324"/>
                    </a:cubicBezTo>
                    <a:cubicBezTo>
                      <a:pt x="185" y="277"/>
                      <a:pt x="261" y="230"/>
                      <a:pt x="267" y="176"/>
                    </a:cubicBezTo>
                    <a:cubicBezTo>
                      <a:pt x="270" y="132"/>
                      <a:pt x="195" y="79"/>
                      <a:pt x="1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6" name="Google Shape;7386;p29"/>
              <p:cNvSpPr/>
              <p:nvPr/>
            </p:nvSpPr>
            <p:spPr>
              <a:xfrm>
                <a:off x="6845687" y="4229863"/>
                <a:ext cx="8691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7" extrusionOk="0">
                    <a:moveTo>
                      <a:pt x="141" y="0"/>
                    </a:moveTo>
                    <a:cubicBezTo>
                      <a:pt x="76" y="79"/>
                      <a:pt x="0" y="135"/>
                      <a:pt x="7" y="179"/>
                    </a:cubicBezTo>
                    <a:cubicBezTo>
                      <a:pt x="19" y="213"/>
                      <a:pt x="41" y="245"/>
                      <a:pt x="69" y="267"/>
                    </a:cubicBezTo>
                    <a:lnTo>
                      <a:pt x="260" y="151"/>
                    </a:lnTo>
                    <a:cubicBezTo>
                      <a:pt x="242" y="113"/>
                      <a:pt x="188" y="63"/>
                      <a:pt x="1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7" name="Google Shape;7387;p29"/>
              <p:cNvSpPr/>
              <p:nvPr/>
            </p:nvSpPr>
            <p:spPr>
              <a:xfrm>
                <a:off x="6741035" y="4146155"/>
                <a:ext cx="945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8" extrusionOk="0">
                    <a:moveTo>
                      <a:pt x="179" y="1"/>
                    </a:moveTo>
                    <a:cubicBezTo>
                      <a:pt x="51" y="1"/>
                      <a:pt x="0" y="62"/>
                      <a:pt x="10" y="132"/>
                    </a:cubicBezTo>
                    <a:cubicBezTo>
                      <a:pt x="16" y="179"/>
                      <a:pt x="85" y="245"/>
                      <a:pt x="138" y="255"/>
                    </a:cubicBezTo>
                    <a:cubicBezTo>
                      <a:pt x="147" y="257"/>
                      <a:pt x="156" y="258"/>
                      <a:pt x="165" y="258"/>
                    </a:cubicBezTo>
                    <a:cubicBezTo>
                      <a:pt x="231" y="258"/>
                      <a:pt x="284" y="199"/>
                      <a:pt x="273" y="129"/>
                    </a:cubicBezTo>
                    <a:cubicBezTo>
                      <a:pt x="266" y="76"/>
                      <a:pt x="207" y="29"/>
                      <a:pt x="188" y="1"/>
                    </a:cubicBezTo>
                    <a:cubicBezTo>
                      <a:pt x="185" y="1"/>
                      <a:pt x="182" y="1"/>
                      <a:pt x="1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8" name="Google Shape;7388;p29"/>
              <p:cNvSpPr/>
              <p:nvPr/>
            </p:nvSpPr>
            <p:spPr>
              <a:xfrm>
                <a:off x="6762611" y="4034544"/>
                <a:ext cx="8591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68" extrusionOk="0">
                    <a:moveTo>
                      <a:pt x="118" y="0"/>
                    </a:moveTo>
                    <a:cubicBezTo>
                      <a:pt x="55" y="0"/>
                      <a:pt x="9" y="55"/>
                      <a:pt x="1" y="119"/>
                    </a:cubicBezTo>
                    <a:cubicBezTo>
                      <a:pt x="4" y="214"/>
                      <a:pt x="55" y="267"/>
                      <a:pt x="119" y="267"/>
                    </a:cubicBezTo>
                    <a:cubicBezTo>
                      <a:pt x="125" y="267"/>
                      <a:pt x="130" y="267"/>
                      <a:pt x="136" y="266"/>
                    </a:cubicBezTo>
                    <a:cubicBezTo>
                      <a:pt x="186" y="257"/>
                      <a:pt x="255" y="181"/>
                      <a:pt x="258" y="138"/>
                    </a:cubicBezTo>
                    <a:cubicBezTo>
                      <a:pt x="258" y="91"/>
                      <a:pt x="189" y="15"/>
                      <a:pt x="142" y="3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9" name="Google Shape;7389;p29"/>
              <p:cNvSpPr/>
              <p:nvPr/>
            </p:nvSpPr>
            <p:spPr>
              <a:xfrm>
                <a:off x="6630589" y="4053190"/>
                <a:ext cx="9157" cy="97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4" extrusionOk="0">
                    <a:moveTo>
                      <a:pt x="121" y="1"/>
                    </a:moveTo>
                    <a:cubicBezTo>
                      <a:pt x="86" y="51"/>
                      <a:pt x="33" y="98"/>
                      <a:pt x="20" y="154"/>
                    </a:cubicBezTo>
                    <a:cubicBezTo>
                      <a:pt x="0" y="224"/>
                      <a:pt x="55" y="293"/>
                      <a:pt x="125" y="293"/>
                    </a:cubicBezTo>
                    <a:cubicBezTo>
                      <a:pt x="131" y="293"/>
                      <a:pt x="137" y="293"/>
                      <a:pt x="143" y="292"/>
                    </a:cubicBezTo>
                    <a:cubicBezTo>
                      <a:pt x="193" y="283"/>
                      <a:pt x="268" y="214"/>
                      <a:pt x="271" y="167"/>
                    </a:cubicBezTo>
                    <a:cubicBezTo>
                      <a:pt x="274" y="113"/>
                      <a:pt x="212" y="57"/>
                      <a:pt x="177" y="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0" name="Google Shape;7390;p29"/>
              <p:cNvSpPr/>
              <p:nvPr/>
            </p:nvSpPr>
            <p:spPr>
              <a:xfrm>
                <a:off x="6720690" y="4237222"/>
                <a:ext cx="93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1" extrusionOk="0">
                    <a:moveTo>
                      <a:pt x="160" y="1"/>
                    </a:moveTo>
                    <a:cubicBezTo>
                      <a:pt x="155" y="1"/>
                      <a:pt x="149" y="1"/>
                      <a:pt x="144" y="2"/>
                    </a:cubicBezTo>
                    <a:cubicBezTo>
                      <a:pt x="63" y="5"/>
                      <a:pt x="0" y="52"/>
                      <a:pt x="22" y="140"/>
                    </a:cubicBezTo>
                    <a:cubicBezTo>
                      <a:pt x="34" y="193"/>
                      <a:pt x="91" y="234"/>
                      <a:pt x="125" y="281"/>
                    </a:cubicBezTo>
                    <a:cubicBezTo>
                      <a:pt x="235" y="252"/>
                      <a:pt x="276" y="202"/>
                      <a:pt x="276" y="127"/>
                    </a:cubicBezTo>
                    <a:cubicBezTo>
                      <a:pt x="282" y="57"/>
                      <a:pt x="228" y="1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1" name="Google Shape;7391;p29"/>
              <p:cNvSpPr/>
              <p:nvPr/>
            </p:nvSpPr>
            <p:spPr>
              <a:xfrm>
                <a:off x="6702410" y="4166732"/>
                <a:ext cx="91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0" extrusionOk="0">
                    <a:moveTo>
                      <a:pt x="153" y="0"/>
                    </a:moveTo>
                    <a:cubicBezTo>
                      <a:pt x="144" y="0"/>
                      <a:pt x="135" y="1"/>
                      <a:pt x="126" y="3"/>
                    </a:cubicBezTo>
                    <a:cubicBezTo>
                      <a:pt x="66" y="25"/>
                      <a:pt x="23" y="72"/>
                      <a:pt x="4" y="135"/>
                    </a:cubicBezTo>
                    <a:cubicBezTo>
                      <a:pt x="1" y="179"/>
                      <a:pt x="70" y="232"/>
                      <a:pt x="104" y="279"/>
                    </a:cubicBezTo>
                    <a:lnTo>
                      <a:pt x="164" y="279"/>
                    </a:lnTo>
                    <a:cubicBezTo>
                      <a:pt x="198" y="229"/>
                      <a:pt x="258" y="182"/>
                      <a:pt x="264" y="129"/>
                    </a:cubicBezTo>
                    <a:cubicBezTo>
                      <a:pt x="275" y="60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2" name="Google Shape;7392;p29"/>
              <p:cNvSpPr/>
              <p:nvPr/>
            </p:nvSpPr>
            <p:spPr>
              <a:xfrm>
                <a:off x="6832901" y="4191672"/>
                <a:ext cx="92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83" extrusionOk="0">
                    <a:moveTo>
                      <a:pt x="121" y="0"/>
                    </a:moveTo>
                    <a:cubicBezTo>
                      <a:pt x="87" y="50"/>
                      <a:pt x="27" y="94"/>
                      <a:pt x="18" y="147"/>
                    </a:cubicBezTo>
                    <a:cubicBezTo>
                      <a:pt x="1" y="217"/>
                      <a:pt x="56" y="282"/>
                      <a:pt x="124" y="282"/>
                    </a:cubicBezTo>
                    <a:cubicBezTo>
                      <a:pt x="132" y="282"/>
                      <a:pt x="141" y="281"/>
                      <a:pt x="149" y="279"/>
                    </a:cubicBezTo>
                    <a:cubicBezTo>
                      <a:pt x="209" y="260"/>
                      <a:pt x="256" y="213"/>
                      <a:pt x="271" y="154"/>
                    </a:cubicBezTo>
                    <a:cubicBezTo>
                      <a:pt x="278" y="107"/>
                      <a:pt x="212" y="53"/>
                      <a:pt x="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3" name="Google Shape;7393;p29"/>
              <p:cNvSpPr/>
              <p:nvPr/>
            </p:nvSpPr>
            <p:spPr>
              <a:xfrm>
                <a:off x="6622498" y="4363384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5" y="0"/>
                    </a:moveTo>
                    <a:cubicBezTo>
                      <a:pt x="48" y="0"/>
                      <a:pt x="0" y="52"/>
                      <a:pt x="0" y="127"/>
                    </a:cubicBezTo>
                    <a:cubicBezTo>
                      <a:pt x="3" y="196"/>
                      <a:pt x="35" y="252"/>
                      <a:pt x="94" y="262"/>
                    </a:cubicBezTo>
                    <a:lnTo>
                      <a:pt x="282" y="149"/>
                    </a:lnTo>
                    <a:lnTo>
                      <a:pt x="282" y="102"/>
                    </a:lnTo>
                    <a:cubicBezTo>
                      <a:pt x="235" y="67"/>
                      <a:pt x="188" y="11"/>
                      <a:pt x="132" y="1"/>
                    </a:cubicBezTo>
                    <a:cubicBezTo>
                      <a:pt x="126" y="1"/>
                      <a:pt x="120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4" name="Google Shape;7394;p29"/>
              <p:cNvSpPr/>
              <p:nvPr/>
            </p:nvSpPr>
            <p:spPr>
              <a:xfrm>
                <a:off x="6869061" y="416603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9"/>
                      <a:pt x="47" y="68"/>
                      <a:pt x="0" y="106"/>
                    </a:cubicBezTo>
                    <a:cubicBezTo>
                      <a:pt x="0" y="125"/>
                      <a:pt x="0" y="143"/>
                      <a:pt x="0" y="162"/>
                    </a:cubicBezTo>
                    <a:cubicBezTo>
                      <a:pt x="52" y="199"/>
                      <a:pt x="104" y="263"/>
                      <a:pt x="153" y="263"/>
                    </a:cubicBezTo>
                    <a:cubicBezTo>
                      <a:pt x="155" y="263"/>
                      <a:pt x="156" y="263"/>
                      <a:pt x="157" y="263"/>
                    </a:cubicBezTo>
                    <a:cubicBezTo>
                      <a:pt x="201" y="259"/>
                      <a:pt x="267" y="184"/>
                      <a:pt x="276" y="131"/>
                    </a:cubicBezTo>
                    <a:cubicBezTo>
                      <a:pt x="290" y="63"/>
                      <a:pt x="235" y="0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5" name="Google Shape;7395;p29"/>
              <p:cNvSpPr/>
              <p:nvPr/>
            </p:nvSpPr>
            <p:spPr>
              <a:xfrm>
                <a:off x="6860903" y="3896362"/>
                <a:ext cx="8324" cy="642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93" extrusionOk="0">
                    <a:moveTo>
                      <a:pt x="205" y="1"/>
                    </a:moveTo>
                    <a:lnTo>
                      <a:pt x="1" y="123"/>
                    </a:lnTo>
                    <a:cubicBezTo>
                      <a:pt x="26" y="151"/>
                      <a:pt x="60" y="176"/>
                      <a:pt x="101" y="189"/>
                    </a:cubicBezTo>
                    <a:cubicBezTo>
                      <a:pt x="111" y="191"/>
                      <a:pt x="121" y="193"/>
                      <a:pt x="131" y="193"/>
                    </a:cubicBezTo>
                    <a:cubicBezTo>
                      <a:pt x="196" y="193"/>
                      <a:pt x="250" y="132"/>
                      <a:pt x="236" y="63"/>
                    </a:cubicBezTo>
                    <a:cubicBezTo>
                      <a:pt x="233" y="38"/>
                      <a:pt x="220" y="16"/>
                      <a:pt x="2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6" name="Google Shape;7396;p29"/>
              <p:cNvSpPr/>
              <p:nvPr/>
            </p:nvSpPr>
            <p:spPr>
              <a:xfrm>
                <a:off x="6804831" y="3990992"/>
                <a:ext cx="9057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7" extrusionOk="0">
                    <a:moveTo>
                      <a:pt x="135" y="1"/>
                    </a:moveTo>
                    <a:cubicBezTo>
                      <a:pt x="133" y="1"/>
                      <a:pt x="130" y="1"/>
                      <a:pt x="127" y="1"/>
                    </a:cubicBezTo>
                    <a:cubicBezTo>
                      <a:pt x="87" y="4"/>
                      <a:pt x="27" y="79"/>
                      <a:pt x="18" y="129"/>
                    </a:cubicBezTo>
                    <a:cubicBezTo>
                      <a:pt x="1" y="200"/>
                      <a:pt x="56" y="266"/>
                      <a:pt x="125" y="266"/>
                    </a:cubicBezTo>
                    <a:cubicBezTo>
                      <a:pt x="132" y="266"/>
                      <a:pt x="139" y="266"/>
                      <a:pt x="146" y="264"/>
                    </a:cubicBezTo>
                    <a:cubicBezTo>
                      <a:pt x="199" y="255"/>
                      <a:pt x="243" y="195"/>
                      <a:pt x="268" y="176"/>
                    </a:cubicBezTo>
                    <a:cubicBezTo>
                      <a:pt x="271" y="38"/>
                      <a:pt x="199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7" name="Google Shape;7397;p29"/>
              <p:cNvSpPr/>
              <p:nvPr/>
            </p:nvSpPr>
            <p:spPr>
              <a:xfrm>
                <a:off x="6762012" y="4005209"/>
                <a:ext cx="9789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2" extrusionOk="0">
                    <a:moveTo>
                      <a:pt x="173" y="0"/>
                    </a:moveTo>
                    <a:cubicBezTo>
                      <a:pt x="164" y="0"/>
                      <a:pt x="154" y="1"/>
                      <a:pt x="144" y="3"/>
                    </a:cubicBezTo>
                    <a:cubicBezTo>
                      <a:pt x="91" y="16"/>
                      <a:pt x="47" y="72"/>
                      <a:pt x="0" y="110"/>
                    </a:cubicBezTo>
                    <a:cubicBezTo>
                      <a:pt x="0" y="129"/>
                      <a:pt x="0" y="147"/>
                      <a:pt x="0" y="166"/>
                    </a:cubicBezTo>
                    <a:cubicBezTo>
                      <a:pt x="53" y="201"/>
                      <a:pt x="100" y="254"/>
                      <a:pt x="157" y="260"/>
                    </a:cubicBezTo>
                    <a:cubicBezTo>
                      <a:pt x="163" y="261"/>
                      <a:pt x="169" y="262"/>
                      <a:pt x="175" y="262"/>
                    </a:cubicBezTo>
                    <a:cubicBezTo>
                      <a:pt x="239" y="262"/>
                      <a:pt x="294" y="201"/>
                      <a:pt x="282" y="135"/>
                    </a:cubicBezTo>
                    <a:cubicBezTo>
                      <a:pt x="279" y="63"/>
                      <a:pt x="244" y="0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8" name="Google Shape;7398;p29"/>
              <p:cNvSpPr/>
              <p:nvPr/>
            </p:nvSpPr>
            <p:spPr>
              <a:xfrm>
                <a:off x="6745197" y="4227566"/>
                <a:ext cx="10089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54" extrusionOk="0">
                    <a:moveTo>
                      <a:pt x="145" y="0"/>
                    </a:moveTo>
                    <a:cubicBezTo>
                      <a:pt x="98" y="0"/>
                      <a:pt x="46" y="67"/>
                      <a:pt x="0" y="100"/>
                    </a:cubicBezTo>
                    <a:cubicBezTo>
                      <a:pt x="0" y="119"/>
                      <a:pt x="0" y="138"/>
                      <a:pt x="0" y="157"/>
                    </a:cubicBezTo>
                    <a:cubicBezTo>
                      <a:pt x="54" y="188"/>
                      <a:pt x="101" y="242"/>
                      <a:pt x="157" y="251"/>
                    </a:cubicBezTo>
                    <a:cubicBezTo>
                      <a:pt x="164" y="252"/>
                      <a:pt x="172" y="253"/>
                      <a:pt x="179" y="253"/>
                    </a:cubicBezTo>
                    <a:cubicBezTo>
                      <a:pt x="248" y="253"/>
                      <a:pt x="303" y="187"/>
                      <a:pt x="286" y="116"/>
                    </a:cubicBezTo>
                    <a:cubicBezTo>
                      <a:pt x="261" y="57"/>
                      <a:pt x="210" y="13"/>
                      <a:pt x="148" y="0"/>
                    </a:cubicBezTo>
                    <a:cubicBezTo>
                      <a:pt x="147" y="0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9" name="Google Shape;7399;p29"/>
              <p:cNvSpPr/>
              <p:nvPr/>
            </p:nvSpPr>
            <p:spPr>
              <a:xfrm>
                <a:off x="6710868" y="4087985"/>
                <a:ext cx="9523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3" extrusionOk="0">
                    <a:moveTo>
                      <a:pt x="175" y="1"/>
                    </a:moveTo>
                    <a:cubicBezTo>
                      <a:pt x="168" y="1"/>
                      <a:pt x="161" y="1"/>
                      <a:pt x="154" y="2"/>
                    </a:cubicBezTo>
                    <a:cubicBezTo>
                      <a:pt x="101" y="9"/>
                      <a:pt x="54" y="65"/>
                      <a:pt x="4" y="99"/>
                    </a:cubicBezTo>
                    <a:lnTo>
                      <a:pt x="0" y="156"/>
                    </a:lnTo>
                    <a:cubicBezTo>
                      <a:pt x="51" y="193"/>
                      <a:pt x="94" y="250"/>
                      <a:pt x="148" y="259"/>
                    </a:cubicBezTo>
                    <a:cubicBezTo>
                      <a:pt x="157" y="261"/>
                      <a:pt x="165" y="262"/>
                      <a:pt x="174" y="262"/>
                    </a:cubicBezTo>
                    <a:cubicBezTo>
                      <a:pt x="236" y="262"/>
                      <a:pt x="282" y="212"/>
                      <a:pt x="282" y="140"/>
                    </a:cubicBezTo>
                    <a:cubicBezTo>
                      <a:pt x="285" y="63"/>
                      <a:pt x="249" y="1"/>
                      <a:pt x="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0" name="Google Shape;7400;p29"/>
              <p:cNvSpPr/>
              <p:nvPr/>
            </p:nvSpPr>
            <p:spPr>
              <a:xfrm>
                <a:off x="6753554" y="4117986"/>
                <a:ext cx="962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26" extrusionOk="0">
                    <a:moveTo>
                      <a:pt x="129" y="1"/>
                    </a:moveTo>
                    <a:cubicBezTo>
                      <a:pt x="72" y="85"/>
                      <a:pt x="16" y="135"/>
                      <a:pt x="10" y="192"/>
                    </a:cubicBezTo>
                    <a:cubicBezTo>
                      <a:pt x="1" y="264"/>
                      <a:pt x="56" y="325"/>
                      <a:pt x="125" y="325"/>
                    </a:cubicBezTo>
                    <a:cubicBezTo>
                      <a:pt x="131" y="325"/>
                      <a:pt x="138" y="325"/>
                      <a:pt x="144" y="324"/>
                    </a:cubicBezTo>
                    <a:cubicBezTo>
                      <a:pt x="220" y="314"/>
                      <a:pt x="288" y="261"/>
                      <a:pt x="267" y="176"/>
                    </a:cubicBezTo>
                    <a:cubicBezTo>
                      <a:pt x="251" y="123"/>
                      <a:pt x="191" y="79"/>
                      <a:pt x="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1" name="Google Shape;7401;p29"/>
              <p:cNvSpPr/>
              <p:nvPr/>
            </p:nvSpPr>
            <p:spPr>
              <a:xfrm>
                <a:off x="6849216" y="4012901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71" y="1"/>
                    </a:moveTo>
                    <a:cubicBezTo>
                      <a:pt x="131" y="1"/>
                      <a:pt x="79" y="72"/>
                      <a:pt x="1" y="133"/>
                    </a:cubicBezTo>
                    <a:cubicBezTo>
                      <a:pt x="78" y="189"/>
                      <a:pt x="132" y="259"/>
                      <a:pt x="172" y="259"/>
                    </a:cubicBezTo>
                    <a:cubicBezTo>
                      <a:pt x="175" y="259"/>
                      <a:pt x="177" y="258"/>
                      <a:pt x="179" y="258"/>
                    </a:cubicBezTo>
                    <a:cubicBezTo>
                      <a:pt x="233" y="252"/>
                      <a:pt x="274" y="176"/>
                      <a:pt x="321" y="129"/>
                    </a:cubicBezTo>
                    <a:cubicBezTo>
                      <a:pt x="274" y="82"/>
                      <a:pt x="230" y="10"/>
                      <a:pt x="176" y="1"/>
                    </a:cubicBezTo>
                    <a:cubicBezTo>
                      <a:pt x="175" y="1"/>
                      <a:pt x="173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2" name="Google Shape;7402;p29"/>
              <p:cNvSpPr/>
              <p:nvPr/>
            </p:nvSpPr>
            <p:spPr>
              <a:xfrm>
                <a:off x="6616538" y="4371542"/>
                <a:ext cx="1698" cy="5994"/>
              </a:xfrm>
              <a:custGeom>
                <a:avLst/>
                <a:gdLst/>
                <a:ahLst/>
                <a:cxnLst/>
                <a:rect l="l" t="t" r="r" b="b"/>
                <a:pathLst>
                  <a:path w="51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38" y="161"/>
                    </a:lnTo>
                    <a:cubicBezTo>
                      <a:pt x="47" y="136"/>
                      <a:pt x="51" y="111"/>
                      <a:pt x="47" y="85"/>
                    </a:cubicBezTo>
                    <a:cubicBezTo>
                      <a:pt x="38" y="54"/>
                      <a:pt x="22" y="26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3" name="Google Shape;7403;p29"/>
              <p:cNvSpPr/>
              <p:nvPr/>
            </p:nvSpPr>
            <p:spPr>
              <a:xfrm>
                <a:off x="6799237" y="4253637"/>
                <a:ext cx="10688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9" extrusionOk="0">
                    <a:moveTo>
                      <a:pt x="151" y="1"/>
                    </a:moveTo>
                    <a:cubicBezTo>
                      <a:pt x="150" y="1"/>
                      <a:pt x="149" y="1"/>
                      <a:pt x="148" y="1"/>
                    </a:cubicBezTo>
                    <a:cubicBezTo>
                      <a:pt x="95" y="7"/>
                      <a:pt x="51" y="79"/>
                      <a:pt x="1" y="123"/>
                    </a:cubicBezTo>
                    <a:cubicBezTo>
                      <a:pt x="48" y="170"/>
                      <a:pt x="85" y="245"/>
                      <a:pt x="139" y="258"/>
                    </a:cubicBezTo>
                    <a:cubicBezTo>
                      <a:pt x="141" y="258"/>
                      <a:pt x="142" y="258"/>
                      <a:pt x="144" y="258"/>
                    </a:cubicBezTo>
                    <a:cubicBezTo>
                      <a:pt x="187" y="258"/>
                      <a:pt x="242" y="192"/>
                      <a:pt x="320" y="135"/>
                    </a:cubicBezTo>
                    <a:cubicBezTo>
                      <a:pt x="247" y="74"/>
                      <a:pt x="194" y="1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29"/>
              <p:cNvSpPr/>
              <p:nvPr/>
            </p:nvSpPr>
            <p:spPr>
              <a:xfrm>
                <a:off x="6904555" y="4156577"/>
                <a:ext cx="9623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5" extrusionOk="0">
                    <a:moveTo>
                      <a:pt x="127" y="1"/>
                    </a:moveTo>
                    <a:cubicBezTo>
                      <a:pt x="57" y="1"/>
                      <a:pt x="0" y="61"/>
                      <a:pt x="9" y="130"/>
                    </a:cubicBezTo>
                    <a:cubicBezTo>
                      <a:pt x="12" y="202"/>
                      <a:pt x="47" y="264"/>
                      <a:pt x="116" y="264"/>
                    </a:cubicBezTo>
                    <a:cubicBezTo>
                      <a:pt x="125" y="264"/>
                      <a:pt x="134" y="263"/>
                      <a:pt x="144" y="261"/>
                    </a:cubicBezTo>
                    <a:cubicBezTo>
                      <a:pt x="197" y="252"/>
                      <a:pt x="241" y="196"/>
                      <a:pt x="288" y="158"/>
                    </a:cubicBezTo>
                    <a:cubicBezTo>
                      <a:pt x="266" y="45"/>
                      <a:pt x="210" y="4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29"/>
              <p:cNvSpPr/>
              <p:nvPr/>
            </p:nvSpPr>
            <p:spPr>
              <a:xfrm>
                <a:off x="6616538" y="4285469"/>
                <a:ext cx="586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61" extrusionOk="0">
                    <a:moveTo>
                      <a:pt x="35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4"/>
                      <a:pt x="10" y="7"/>
                      <a:pt x="0" y="10"/>
                    </a:cubicBezTo>
                    <a:lnTo>
                      <a:pt x="0" y="261"/>
                    </a:lnTo>
                    <a:lnTo>
                      <a:pt x="22" y="261"/>
                    </a:lnTo>
                    <a:cubicBezTo>
                      <a:pt x="76" y="254"/>
                      <a:pt x="123" y="198"/>
                      <a:pt x="173" y="163"/>
                    </a:cubicBezTo>
                    <a:cubicBezTo>
                      <a:pt x="173" y="145"/>
                      <a:pt x="173" y="126"/>
                      <a:pt x="176" y="104"/>
                    </a:cubicBezTo>
                    <a:cubicBezTo>
                      <a:pt x="127" y="67"/>
                      <a:pt x="78" y="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6" name="Google Shape;7406;p29"/>
              <p:cNvSpPr/>
              <p:nvPr/>
            </p:nvSpPr>
            <p:spPr>
              <a:xfrm>
                <a:off x="6636882" y="4285802"/>
                <a:ext cx="93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4" extrusionOk="0">
                    <a:moveTo>
                      <a:pt x="112" y="0"/>
                    </a:moveTo>
                    <a:cubicBezTo>
                      <a:pt x="49" y="0"/>
                      <a:pt x="4" y="56"/>
                      <a:pt x="4" y="128"/>
                    </a:cubicBezTo>
                    <a:cubicBezTo>
                      <a:pt x="1" y="202"/>
                      <a:pt x="57" y="263"/>
                      <a:pt x="133" y="263"/>
                    </a:cubicBezTo>
                    <a:cubicBezTo>
                      <a:pt x="135" y="263"/>
                      <a:pt x="137" y="263"/>
                      <a:pt x="138" y="263"/>
                    </a:cubicBezTo>
                    <a:cubicBezTo>
                      <a:pt x="214" y="257"/>
                      <a:pt x="279" y="207"/>
                      <a:pt x="264" y="128"/>
                    </a:cubicBezTo>
                    <a:cubicBezTo>
                      <a:pt x="242" y="69"/>
                      <a:pt x="195" y="22"/>
                      <a:pt x="135" y="3"/>
                    </a:cubicBezTo>
                    <a:cubicBezTo>
                      <a:pt x="127" y="1"/>
                      <a:pt x="119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7" name="Google Shape;7407;p29"/>
              <p:cNvSpPr/>
              <p:nvPr/>
            </p:nvSpPr>
            <p:spPr>
              <a:xfrm>
                <a:off x="6654929" y="4044000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57" y="1"/>
                    </a:moveTo>
                    <a:cubicBezTo>
                      <a:pt x="70" y="1"/>
                      <a:pt x="29" y="51"/>
                      <a:pt x="1" y="164"/>
                    </a:cubicBezTo>
                    <a:cubicBezTo>
                      <a:pt x="51" y="195"/>
                      <a:pt x="98" y="248"/>
                      <a:pt x="154" y="258"/>
                    </a:cubicBezTo>
                    <a:cubicBezTo>
                      <a:pt x="161" y="259"/>
                      <a:pt x="168" y="260"/>
                      <a:pt x="175" y="260"/>
                    </a:cubicBezTo>
                    <a:cubicBezTo>
                      <a:pt x="239" y="260"/>
                      <a:pt x="283" y="206"/>
                      <a:pt x="283" y="132"/>
                    </a:cubicBezTo>
                    <a:cubicBezTo>
                      <a:pt x="280" y="60"/>
                      <a:pt x="245" y="1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29"/>
              <p:cNvSpPr/>
              <p:nvPr/>
            </p:nvSpPr>
            <p:spPr>
              <a:xfrm>
                <a:off x="6660156" y="4274248"/>
                <a:ext cx="10122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4" extrusionOk="0">
                    <a:moveTo>
                      <a:pt x="176" y="1"/>
                    </a:moveTo>
                    <a:cubicBezTo>
                      <a:pt x="170" y="1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102"/>
                    </a:cubicBezTo>
                    <a:cubicBezTo>
                      <a:pt x="0" y="118"/>
                      <a:pt x="0" y="134"/>
                      <a:pt x="0" y="153"/>
                    </a:cubicBezTo>
                    <a:cubicBezTo>
                      <a:pt x="51" y="187"/>
                      <a:pt x="98" y="237"/>
                      <a:pt x="154" y="250"/>
                    </a:cubicBezTo>
                    <a:cubicBezTo>
                      <a:pt x="164" y="252"/>
                      <a:pt x="173" y="253"/>
                      <a:pt x="183" y="253"/>
                    </a:cubicBezTo>
                    <a:cubicBezTo>
                      <a:pt x="246" y="253"/>
                      <a:pt x="289" y="199"/>
                      <a:pt x="292" y="134"/>
                    </a:cubicBezTo>
                    <a:cubicBezTo>
                      <a:pt x="303" y="62"/>
                      <a:pt x="246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9" name="Google Shape;7409;p29"/>
              <p:cNvSpPr/>
              <p:nvPr/>
            </p:nvSpPr>
            <p:spPr>
              <a:xfrm>
                <a:off x="6670279" y="4325425"/>
                <a:ext cx="96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11" extrusionOk="0">
                    <a:moveTo>
                      <a:pt x="148" y="1"/>
                    </a:moveTo>
                    <a:cubicBezTo>
                      <a:pt x="63" y="1"/>
                      <a:pt x="0" y="57"/>
                      <a:pt x="16" y="139"/>
                    </a:cubicBezTo>
                    <a:cubicBezTo>
                      <a:pt x="25" y="189"/>
                      <a:pt x="88" y="233"/>
                      <a:pt x="157" y="311"/>
                    </a:cubicBezTo>
                    <a:cubicBezTo>
                      <a:pt x="213" y="226"/>
                      <a:pt x="273" y="179"/>
                      <a:pt x="279" y="126"/>
                    </a:cubicBezTo>
                    <a:cubicBezTo>
                      <a:pt x="289" y="51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0" name="Google Shape;7410;p29"/>
              <p:cNvSpPr/>
              <p:nvPr/>
            </p:nvSpPr>
            <p:spPr>
              <a:xfrm>
                <a:off x="6685928" y="4271484"/>
                <a:ext cx="96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8" extrusionOk="0">
                    <a:moveTo>
                      <a:pt x="172" y="0"/>
                    </a:moveTo>
                    <a:cubicBezTo>
                      <a:pt x="170" y="0"/>
                      <a:pt x="168" y="0"/>
                      <a:pt x="167" y="1"/>
                    </a:cubicBezTo>
                    <a:cubicBezTo>
                      <a:pt x="113" y="4"/>
                      <a:pt x="60" y="54"/>
                      <a:pt x="7" y="79"/>
                    </a:cubicBezTo>
                    <a:cubicBezTo>
                      <a:pt x="4" y="98"/>
                      <a:pt x="4" y="116"/>
                      <a:pt x="0" y="135"/>
                    </a:cubicBezTo>
                    <a:cubicBezTo>
                      <a:pt x="44" y="176"/>
                      <a:pt x="85" y="232"/>
                      <a:pt x="135" y="251"/>
                    </a:cubicBezTo>
                    <a:cubicBezTo>
                      <a:pt x="149" y="255"/>
                      <a:pt x="161" y="257"/>
                      <a:pt x="173" y="257"/>
                    </a:cubicBezTo>
                    <a:cubicBezTo>
                      <a:pt x="233" y="257"/>
                      <a:pt x="272" y="207"/>
                      <a:pt x="279" y="142"/>
                    </a:cubicBezTo>
                    <a:cubicBezTo>
                      <a:pt x="289" y="65"/>
                      <a:pt x="250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1" name="Google Shape;7411;p29"/>
              <p:cNvSpPr/>
              <p:nvPr/>
            </p:nvSpPr>
            <p:spPr>
              <a:xfrm>
                <a:off x="6698747" y="4271318"/>
                <a:ext cx="87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0" extrusionOk="0">
                    <a:moveTo>
                      <a:pt x="129" y="0"/>
                    </a:moveTo>
                    <a:cubicBezTo>
                      <a:pt x="65" y="0"/>
                      <a:pt x="1" y="43"/>
                      <a:pt x="1" y="128"/>
                    </a:cubicBezTo>
                    <a:cubicBezTo>
                      <a:pt x="4" y="201"/>
                      <a:pt x="37" y="260"/>
                      <a:pt x="123" y="260"/>
                    </a:cubicBezTo>
                    <a:cubicBezTo>
                      <a:pt x="125" y="260"/>
                      <a:pt x="127" y="259"/>
                      <a:pt x="129" y="259"/>
                    </a:cubicBezTo>
                    <a:cubicBezTo>
                      <a:pt x="132" y="259"/>
                      <a:pt x="134" y="260"/>
                      <a:pt x="137" y="260"/>
                    </a:cubicBezTo>
                    <a:cubicBezTo>
                      <a:pt x="219" y="260"/>
                      <a:pt x="255" y="207"/>
                      <a:pt x="258" y="134"/>
                    </a:cubicBezTo>
                    <a:cubicBezTo>
                      <a:pt x="261" y="4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2" name="Google Shape;7412;p29"/>
              <p:cNvSpPr/>
              <p:nvPr/>
            </p:nvSpPr>
            <p:spPr>
              <a:xfrm>
                <a:off x="6700446" y="4251639"/>
                <a:ext cx="94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0" extrusionOk="0">
                    <a:moveTo>
                      <a:pt x="106" y="1"/>
                    </a:moveTo>
                    <a:cubicBezTo>
                      <a:pt x="46" y="1"/>
                      <a:pt x="3" y="52"/>
                      <a:pt x="3" y="120"/>
                    </a:cubicBezTo>
                    <a:cubicBezTo>
                      <a:pt x="0" y="195"/>
                      <a:pt x="35" y="260"/>
                      <a:pt x="108" y="260"/>
                    </a:cubicBezTo>
                    <a:cubicBezTo>
                      <a:pt x="115" y="260"/>
                      <a:pt x="122" y="259"/>
                      <a:pt x="129" y="258"/>
                    </a:cubicBezTo>
                    <a:cubicBezTo>
                      <a:pt x="185" y="249"/>
                      <a:pt x="232" y="195"/>
                      <a:pt x="282" y="164"/>
                    </a:cubicBezTo>
                    <a:cubicBezTo>
                      <a:pt x="282" y="142"/>
                      <a:pt x="282" y="123"/>
                      <a:pt x="282" y="105"/>
                    </a:cubicBezTo>
                    <a:cubicBezTo>
                      <a:pt x="235" y="70"/>
                      <a:pt x="191" y="14"/>
                      <a:pt x="135" y="4"/>
                    </a:cubicBezTo>
                    <a:cubicBezTo>
                      <a:pt x="125" y="2"/>
                      <a:pt x="115" y="1"/>
                      <a:pt x="1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3" name="Google Shape;7413;p29"/>
              <p:cNvSpPr/>
              <p:nvPr/>
            </p:nvSpPr>
            <p:spPr>
              <a:xfrm>
                <a:off x="6700246" y="4075932"/>
                <a:ext cx="93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5" extrusionOk="0">
                    <a:moveTo>
                      <a:pt x="156" y="1"/>
                    </a:moveTo>
                    <a:lnTo>
                      <a:pt x="100" y="4"/>
                    </a:lnTo>
                    <a:cubicBezTo>
                      <a:pt x="69" y="57"/>
                      <a:pt x="19" y="104"/>
                      <a:pt x="12" y="157"/>
                    </a:cubicBezTo>
                    <a:cubicBezTo>
                      <a:pt x="1" y="226"/>
                      <a:pt x="55" y="284"/>
                      <a:pt x="119" y="284"/>
                    </a:cubicBezTo>
                    <a:cubicBezTo>
                      <a:pt x="125" y="284"/>
                      <a:pt x="131" y="284"/>
                      <a:pt x="138" y="283"/>
                    </a:cubicBezTo>
                    <a:cubicBezTo>
                      <a:pt x="225" y="277"/>
                      <a:pt x="282" y="226"/>
                      <a:pt x="263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4" name="Google Shape;7414;p29"/>
              <p:cNvSpPr/>
              <p:nvPr/>
            </p:nvSpPr>
            <p:spPr>
              <a:xfrm>
                <a:off x="6700213" y="4199497"/>
                <a:ext cx="10056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5" extrusionOk="0">
                    <a:moveTo>
                      <a:pt x="192" y="0"/>
                    </a:moveTo>
                    <a:cubicBezTo>
                      <a:pt x="161" y="6"/>
                      <a:pt x="129" y="13"/>
                      <a:pt x="101" y="25"/>
                    </a:cubicBezTo>
                    <a:cubicBezTo>
                      <a:pt x="23" y="72"/>
                      <a:pt x="1" y="144"/>
                      <a:pt x="51" y="220"/>
                    </a:cubicBezTo>
                    <a:cubicBezTo>
                      <a:pt x="70" y="262"/>
                      <a:pt x="111" y="284"/>
                      <a:pt x="152" y="284"/>
                    </a:cubicBezTo>
                    <a:cubicBezTo>
                      <a:pt x="178" y="284"/>
                      <a:pt x="205" y="275"/>
                      <a:pt x="226" y="257"/>
                    </a:cubicBezTo>
                    <a:cubicBezTo>
                      <a:pt x="302" y="204"/>
                      <a:pt x="295" y="132"/>
                      <a:pt x="258" y="63"/>
                    </a:cubicBezTo>
                    <a:cubicBezTo>
                      <a:pt x="239" y="38"/>
                      <a:pt x="217" y="19"/>
                      <a:pt x="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5" name="Google Shape;7415;p29"/>
              <p:cNvSpPr/>
              <p:nvPr/>
            </p:nvSpPr>
            <p:spPr>
              <a:xfrm>
                <a:off x="6735507" y="4121049"/>
                <a:ext cx="99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3" extrusionOk="0">
                    <a:moveTo>
                      <a:pt x="174" y="0"/>
                    </a:moveTo>
                    <a:cubicBezTo>
                      <a:pt x="166" y="0"/>
                      <a:pt x="158" y="1"/>
                      <a:pt x="150" y="3"/>
                    </a:cubicBezTo>
                    <a:cubicBezTo>
                      <a:pt x="97" y="12"/>
                      <a:pt x="50" y="69"/>
                      <a:pt x="0" y="103"/>
                    </a:cubicBezTo>
                    <a:cubicBezTo>
                      <a:pt x="0" y="122"/>
                      <a:pt x="0" y="141"/>
                      <a:pt x="0" y="156"/>
                    </a:cubicBezTo>
                    <a:cubicBezTo>
                      <a:pt x="50" y="191"/>
                      <a:pt x="100" y="241"/>
                      <a:pt x="154" y="250"/>
                    </a:cubicBezTo>
                    <a:cubicBezTo>
                      <a:pt x="162" y="252"/>
                      <a:pt x="170" y="253"/>
                      <a:pt x="178" y="253"/>
                    </a:cubicBezTo>
                    <a:cubicBezTo>
                      <a:pt x="242" y="253"/>
                      <a:pt x="294" y="198"/>
                      <a:pt x="291" y="131"/>
                    </a:cubicBezTo>
                    <a:cubicBezTo>
                      <a:pt x="297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6" name="Google Shape;7416;p29"/>
              <p:cNvSpPr/>
              <p:nvPr/>
            </p:nvSpPr>
            <p:spPr>
              <a:xfrm>
                <a:off x="6735074" y="4083457"/>
                <a:ext cx="9789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6" extrusionOk="0">
                    <a:moveTo>
                      <a:pt x="132" y="1"/>
                    </a:moveTo>
                    <a:cubicBezTo>
                      <a:pt x="74" y="1"/>
                      <a:pt x="23" y="54"/>
                      <a:pt x="0" y="154"/>
                    </a:cubicBezTo>
                    <a:cubicBezTo>
                      <a:pt x="51" y="192"/>
                      <a:pt x="91" y="254"/>
                      <a:pt x="145" y="264"/>
                    </a:cubicBezTo>
                    <a:cubicBezTo>
                      <a:pt x="152" y="265"/>
                      <a:pt x="160" y="266"/>
                      <a:pt x="168" y="266"/>
                    </a:cubicBezTo>
                    <a:cubicBezTo>
                      <a:pt x="237" y="266"/>
                      <a:pt x="293" y="205"/>
                      <a:pt x="279" y="132"/>
                    </a:cubicBezTo>
                    <a:cubicBezTo>
                      <a:pt x="261" y="73"/>
                      <a:pt x="214" y="22"/>
                      <a:pt x="154" y="4"/>
                    </a:cubicBezTo>
                    <a:cubicBezTo>
                      <a:pt x="146" y="2"/>
                      <a:pt x="139" y="1"/>
                      <a:pt x="1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7" name="Google Shape;7417;p29"/>
              <p:cNvSpPr/>
              <p:nvPr/>
            </p:nvSpPr>
            <p:spPr>
              <a:xfrm>
                <a:off x="6744164" y="4285835"/>
                <a:ext cx="88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1" extrusionOk="0">
                    <a:moveTo>
                      <a:pt x="118" y="0"/>
                    </a:moveTo>
                    <a:cubicBezTo>
                      <a:pt x="52" y="0"/>
                      <a:pt x="1" y="56"/>
                      <a:pt x="6" y="124"/>
                    </a:cubicBezTo>
                    <a:cubicBezTo>
                      <a:pt x="6" y="196"/>
                      <a:pt x="38" y="259"/>
                      <a:pt x="125" y="259"/>
                    </a:cubicBezTo>
                    <a:cubicBezTo>
                      <a:pt x="131" y="260"/>
                      <a:pt x="137" y="260"/>
                      <a:pt x="142" y="260"/>
                    </a:cubicBezTo>
                    <a:cubicBezTo>
                      <a:pt x="205" y="260"/>
                      <a:pt x="260" y="212"/>
                      <a:pt x="263" y="146"/>
                    </a:cubicBezTo>
                    <a:cubicBezTo>
                      <a:pt x="266" y="43"/>
                      <a:pt x="213" y="5"/>
                      <a:pt x="138" y="2"/>
                    </a:cubicBezTo>
                    <a:cubicBezTo>
                      <a:pt x="131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8" name="Google Shape;7418;p29"/>
              <p:cNvSpPr/>
              <p:nvPr/>
            </p:nvSpPr>
            <p:spPr>
              <a:xfrm>
                <a:off x="6769104" y="4200828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25" y="1"/>
                    </a:moveTo>
                    <a:cubicBezTo>
                      <a:pt x="57" y="1"/>
                      <a:pt x="0" y="61"/>
                      <a:pt x="6" y="129"/>
                    </a:cubicBezTo>
                    <a:cubicBezTo>
                      <a:pt x="9" y="206"/>
                      <a:pt x="45" y="258"/>
                      <a:pt x="128" y="258"/>
                    </a:cubicBezTo>
                    <a:cubicBezTo>
                      <a:pt x="130" y="258"/>
                      <a:pt x="132" y="258"/>
                      <a:pt x="135" y="258"/>
                    </a:cubicBezTo>
                    <a:cubicBezTo>
                      <a:pt x="139" y="258"/>
                      <a:pt x="144" y="258"/>
                      <a:pt x="148" y="258"/>
                    </a:cubicBezTo>
                    <a:cubicBezTo>
                      <a:pt x="229" y="258"/>
                      <a:pt x="263" y="204"/>
                      <a:pt x="263" y="133"/>
                    </a:cubicBezTo>
                    <a:cubicBezTo>
                      <a:pt x="272" y="61"/>
                      <a:pt x="216" y="1"/>
                      <a:pt x="145" y="1"/>
                    </a:cubicBezTo>
                    <a:cubicBezTo>
                      <a:pt x="142" y="1"/>
                      <a:pt x="138" y="1"/>
                      <a:pt x="135" y="1"/>
                    </a:cubicBezTo>
                    <a:cubicBezTo>
                      <a:pt x="132" y="1"/>
                      <a:pt x="128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9" name="Google Shape;7419;p29"/>
              <p:cNvSpPr/>
              <p:nvPr/>
            </p:nvSpPr>
            <p:spPr>
              <a:xfrm>
                <a:off x="6779626" y="4040138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42" y="0"/>
                    </a:moveTo>
                    <a:cubicBezTo>
                      <a:pt x="139" y="0"/>
                      <a:pt x="136" y="1"/>
                      <a:pt x="132" y="1"/>
                    </a:cubicBezTo>
                    <a:cubicBezTo>
                      <a:pt x="60" y="4"/>
                      <a:pt x="1" y="35"/>
                      <a:pt x="1" y="123"/>
                    </a:cubicBezTo>
                    <a:cubicBezTo>
                      <a:pt x="1" y="211"/>
                      <a:pt x="44" y="255"/>
                      <a:pt x="107" y="261"/>
                    </a:cubicBezTo>
                    <a:cubicBezTo>
                      <a:pt x="110" y="261"/>
                      <a:pt x="113" y="261"/>
                      <a:pt x="116" y="261"/>
                    </a:cubicBezTo>
                    <a:cubicBezTo>
                      <a:pt x="219" y="261"/>
                      <a:pt x="255" y="206"/>
                      <a:pt x="258" y="133"/>
                    </a:cubicBezTo>
                    <a:cubicBezTo>
                      <a:pt x="267" y="64"/>
                      <a:pt x="213" y="0"/>
                      <a:pt x="1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0" name="Google Shape;7420;p29"/>
              <p:cNvSpPr/>
              <p:nvPr/>
            </p:nvSpPr>
            <p:spPr>
              <a:xfrm>
                <a:off x="6785286" y="4018228"/>
                <a:ext cx="91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62" extrusionOk="0">
                    <a:moveTo>
                      <a:pt x="145" y="0"/>
                    </a:moveTo>
                    <a:cubicBezTo>
                      <a:pt x="142" y="0"/>
                      <a:pt x="138" y="0"/>
                      <a:pt x="135" y="1"/>
                    </a:cubicBezTo>
                    <a:cubicBezTo>
                      <a:pt x="131" y="1"/>
                      <a:pt x="128" y="0"/>
                      <a:pt x="125" y="0"/>
                    </a:cubicBezTo>
                    <a:cubicBezTo>
                      <a:pt x="57" y="0"/>
                      <a:pt x="0" y="61"/>
                      <a:pt x="9" y="129"/>
                    </a:cubicBezTo>
                    <a:cubicBezTo>
                      <a:pt x="12" y="203"/>
                      <a:pt x="48" y="261"/>
                      <a:pt x="131" y="261"/>
                    </a:cubicBezTo>
                    <a:cubicBezTo>
                      <a:pt x="133" y="261"/>
                      <a:pt x="136" y="261"/>
                      <a:pt x="138" y="261"/>
                    </a:cubicBezTo>
                    <a:cubicBezTo>
                      <a:pt x="140" y="261"/>
                      <a:pt x="141" y="261"/>
                      <a:pt x="143" y="261"/>
                    </a:cubicBezTo>
                    <a:cubicBezTo>
                      <a:pt x="213" y="261"/>
                      <a:pt x="272" y="203"/>
                      <a:pt x="272" y="129"/>
                    </a:cubicBezTo>
                    <a:cubicBezTo>
                      <a:pt x="275" y="58"/>
                      <a:pt x="216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1" name="Google Shape;7421;p29"/>
              <p:cNvSpPr/>
              <p:nvPr/>
            </p:nvSpPr>
            <p:spPr>
              <a:xfrm>
                <a:off x="6853178" y="4215879"/>
                <a:ext cx="91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1" extrusionOk="0">
                    <a:moveTo>
                      <a:pt x="107" y="0"/>
                    </a:moveTo>
                    <a:cubicBezTo>
                      <a:pt x="70" y="50"/>
                      <a:pt x="1" y="101"/>
                      <a:pt x="4" y="144"/>
                    </a:cubicBezTo>
                    <a:cubicBezTo>
                      <a:pt x="23" y="207"/>
                      <a:pt x="67" y="257"/>
                      <a:pt x="126" y="276"/>
                    </a:cubicBezTo>
                    <a:cubicBezTo>
                      <a:pt x="137" y="279"/>
                      <a:pt x="147" y="280"/>
                      <a:pt x="157" y="280"/>
                    </a:cubicBezTo>
                    <a:cubicBezTo>
                      <a:pt x="222" y="280"/>
                      <a:pt x="275" y="222"/>
                      <a:pt x="267" y="154"/>
                    </a:cubicBezTo>
                    <a:cubicBezTo>
                      <a:pt x="261" y="101"/>
                      <a:pt x="202" y="54"/>
                      <a:pt x="167" y="3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2" name="Google Shape;7422;p29"/>
              <p:cNvSpPr/>
              <p:nvPr/>
            </p:nvSpPr>
            <p:spPr>
              <a:xfrm>
                <a:off x="6852879" y="4097941"/>
                <a:ext cx="104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6" extrusionOk="0">
                    <a:moveTo>
                      <a:pt x="198" y="0"/>
                    </a:moveTo>
                    <a:cubicBezTo>
                      <a:pt x="193" y="0"/>
                      <a:pt x="188" y="0"/>
                      <a:pt x="182" y="1"/>
                    </a:cubicBezTo>
                    <a:cubicBezTo>
                      <a:pt x="129" y="7"/>
                      <a:pt x="85" y="67"/>
                      <a:pt x="1" y="130"/>
                    </a:cubicBezTo>
                    <a:cubicBezTo>
                      <a:pt x="82" y="195"/>
                      <a:pt x="126" y="255"/>
                      <a:pt x="179" y="264"/>
                    </a:cubicBezTo>
                    <a:cubicBezTo>
                      <a:pt x="186" y="265"/>
                      <a:pt x="193" y="266"/>
                      <a:pt x="199" y="266"/>
                    </a:cubicBezTo>
                    <a:cubicBezTo>
                      <a:pt x="264" y="266"/>
                      <a:pt x="308" y="210"/>
                      <a:pt x="311" y="139"/>
                    </a:cubicBezTo>
                    <a:cubicBezTo>
                      <a:pt x="314" y="60"/>
                      <a:pt x="270" y="0"/>
                      <a:pt x="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3" name="Google Shape;7423;p29"/>
              <p:cNvSpPr/>
              <p:nvPr/>
            </p:nvSpPr>
            <p:spPr>
              <a:xfrm>
                <a:off x="6855076" y="415025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57" y="0"/>
                    </a:moveTo>
                    <a:cubicBezTo>
                      <a:pt x="47" y="25"/>
                      <a:pt x="3" y="66"/>
                      <a:pt x="0" y="147"/>
                    </a:cubicBezTo>
                    <a:cubicBezTo>
                      <a:pt x="0" y="238"/>
                      <a:pt x="55" y="276"/>
                      <a:pt x="132" y="276"/>
                    </a:cubicBezTo>
                    <a:cubicBezTo>
                      <a:pt x="135" y="276"/>
                      <a:pt x="138" y="276"/>
                      <a:pt x="141" y="276"/>
                    </a:cubicBezTo>
                    <a:cubicBezTo>
                      <a:pt x="220" y="276"/>
                      <a:pt x="273" y="219"/>
                      <a:pt x="257" y="144"/>
                    </a:cubicBezTo>
                    <a:cubicBezTo>
                      <a:pt x="245" y="91"/>
                      <a:pt x="192" y="47"/>
                      <a:pt x="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4" name="Google Shape;7424;p29"/>
              <p:cNvSpPr/>
              <p:nvPr/>
            </p:nvSpPr>
            <p:spPr>
              <a:xfrm>
                <a:off x="6881780" y="4163170"/>
                <a:ext cx="89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2" extrusionOk="0">
                    <a:moveTo>
                      <a:pt x="128" y="0"/>
                    </a:moveTo>
                    <a:cubicBezTo>
                      <a:pt x="60" y="0"/>
                      <a:pt x="4" y="54"/>
                      <a:pt x="1" y="123"/>
                    </a:cubicBezTo>
                    <a:cubicBezTo>
                      <a:pt x="4" y="220"/>
                      <a:pt x="57" y="261"/>
                      <a:pt x="132" y="261"/>
                    </a:cubicBezTo>
                    <a:cubicBezTo>
                      <a:pt x="137" y="261"/>
                      <a:pt x="142" y="262"/>
                      <a:pt x="147" y="262"/>
                    </a:cubicBezTo>
                    <a:cubicBezTo>
                      <a:pt x="216" y="262"/>
                      <a:pt x="269" y="203"/>
                      <a:pt x="261" y="135"/>
                    </a:cubicBezTo>
                    <a:cubicBezTo>
                      <a:pt x="261" y="60"/>
                      <a:pt x="226" y="1"/>
                      <a:pt x="138" y="1"/>
                    </a:cubicBezTo>
                    <a:cubicBezTo>
                      <a:pt x="135" y="0"/>
                      <a:pt x="131" y="0"/>
                      <a:pt x="1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5" name="Google Shape;7425;p29"/>
              <p:cNvSpPr/>
              <p:nvPr/>
            </p:nvSpPr>
            <p:spPr>
              <a:xfrm>
                <a:off x="6623430" y="4133835"/>
                <a:ext cx="8757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1" extrusionOk="0">
                    <a:moveTo>
                      <a:pt x="136" y="1"/>
                    </a:moveTo>
                    <a:cubicBezTo>
                      <a:pt x="134" y="1"/>
                      <a:pt x="131" y="1"/>
                      <a:pt x="129" y="1"/>
                    </a:cubicBezTo>
                    <a:cubicBezTo>
                      <a:pt x="35" y="1"/>
                      <a:pt x="0" y="61"/>
                      <a:pt x="0" y="133"/>
                    </a:cubicBezTo>
                    <a:cubicBezTo>
                      <a:pt x="2" y="218"/>
                      <a:pt x="65" y="260"/>
                      <a:pt x="129" y="260"/>
                    </a:cubicBezTo>
                    <a:cubicBezTo>
                      <a:pt x="196" y="260"/>
                      <a:pt x="262" y="215"/>
                      <a:pt x="257" y="126"/>
                    </a:cubicBezTo>
                    <a:cubicBezTo>
                      <a:pt x="254" y="50"/>
                      <a:pt x="216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6" name="Google Shape;7426;p29"/>
              <p:cNvSpPr/>
              <p:nvPr/>
            </p:nvSpPr>
            <p:spPr>
              <a:xfrm>
                <a:off x="6731012" y="4104001"/>
                <a:ext cx="90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0" extrusionOk="0">
                    <a:moveTo>
                      <a:pt x="157" y="1"/>
                    </a:moveTo>
                    <a:cubicBezTo>
                      <a:pt x="47" y="32"/>
                      <a:pt x="3" y="73"/>
                      <a:pt x="0" y="154"/>
                    </a:cubicBezTo>
                    <a:cubicBezTo>
                      <a:pt x="0" y="242"/>
                      <a:pt x="55" y="280"/>
                      <a:pt x="132" y="280"/>
                    </a:cubicBezTo>
                    <a:cubicBezTo>
                      <a:pt x="135" y="280"/>
                      <a:pt x="138" y="280"/>
                      <a:pt x="141" y="280"/>
                    </a:cubicBezTo>
                    <a:cubicBezTo>
                      <a:pt x="223" y="280"/>
                      <a:pt x="273" y="223"/>
                      <a:pt x="257" y="145"/>
                    </a:cubicBezTo>
                    <a:cubicBezTo>
                      <a:pt x="245" y="92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7" name="Google Shape;7427;p29"/>
              <p:cNvSpPr/>
              <p:nvPr/>
            </p:nvSpPr>
            <p:spPr>
              <a:xfrm>
                <a:off x="6625727" y="4190573"/>
                <a:ext cx="95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4" extrusionOk="0">
                    <a:moveTo>
                      <a:pt x="165" y="1"/>
                    </a:moveTo>
                    <a:cubicBezTo>
                      <a:pt x="160" y="1"/>
                      <a:pt x="156" y="1"/>
                      <a:pt x="151" y="2"/>
                    </a:cubicBezTo>
                    <a:cubicBezTo>
                      <a:pt x="75" y="5"/>
                      <a:pt x="19" y="43"/>
                      <a:pt x="0" y="159"/>
                    </a:cubicBezTo>
                    <a:cubicBezTo>
                      <a:pt x="47" y="196"/>
                      <a:pt x="94" y="256"/>
                      <a:pt x="148" y="262"/>
                    </a:cubicBezTo>
                    <a:cubicBezTo>
                      <a:pt x="155" y="263"/>
                      <a:pt x="161" y="264"/>
                      <a:pt x="168" y="264"/>
                    </a:cubicBezTo>
                    <a:cubicBezTo>
                      <a:pt x="237" y="264"/>
                      <a:pt x="279" y="205"/>
                      <a:pt x="279" y="127"/>
                    </a:cubicBezTo>
                    <a:cubicBezTo>
                      <a:pt x="288" y="60"/>
                      <a:pt x="231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8" name="Google Shape;7428;p29"/>
              <p:cNvSpPr/>
              <p:nvPr/>
            </p:nvSpPr>
            <p:spPr>
              <a:xfrm>
                <a:off x="6645040" y="4306246"/>
                <a:ext cx="93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90" extrusionOk="0">
                    <a:moveTo>
                      <a:pt x="116" y="0"/>
                    </a:moveTo>
                    <a:cubicBezTo>
                      <a:pt x="81" y="50"/>
                      <a:pt x="31" y="97"/>
                      <a:pt x="19" y="154"/>
                    </a:cubicBezTo>
                    <a:cubicBezTo>
                      <a:pt x="0" y="232"/>
                      <a:pt x="63" y="288"/>
                      <a:pt x="135" y="288"/>
                    </a:cubicBezTo>
                    <a:cubicBezTo>
                      <a:pt x="141" y="289"/>
                      <a:pt x="148" y="290"/>
                      <a:pt x="154" y="290"/>
                    </a:cubicBezTo>
                    <a:cubicBezTo>
                      <a:pt x="226" y="290"/>
                      <a:pt x="281" y="226"/>
                      <a:pt x="266" y="154"/>
                    </a:cubicBezTo>
                    <a:cubicBezTo>
                      <a:pt x="260" y="97"/>
                      <a:pt x="204" y="50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9" name="Google Shape;7429;p29"/>
              <p:cNvSpPr/>
              <p:nvPr/>
            </p:nvSpPr>
            <p:spPr>
              <a:xfrm>
                <a:off x="6616538" y="4151815"/>
                <a:ext cx="6826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63" y="0"/>
                    </a:moveTo>
                    <a:cubicBezTo>
                      <a:pt x="41" y="0"/>
                      <a:pt x="19" y="6"/>
                      <a:pt x="0" y="16"/>
                    </a:cubicBezTo>
                    <a:lnTo>
                      <a:pt x="0" y="254"/>
                    </a:lnTo>
                    <a:cubicBezTo>
                      <a:pt x="14" y="260"/>
                      <a:pt x="28" y="262"/>
                      <a:pt x="42" y="262"/>
                    </a:cubicBezTo>
                    <a:cubicBezTo>
                      <a:pt x="50" y="262"/>
                      <a:pt x="58" y="261"/>
                      <a:pt x="66" y="260"/>
                    </a:cubicBezTo>
                    <a:cubicBezTo>
                      <a:pt x="126" y="235"/>
                      <a:pt x="170" y="188"/>
                      <a:pt x="189" y="129"/>
                    </a:cubicBezTo>
                    <a:cubicBezTo>
                      <a:pt x="204" y="53"/>
                      <a:pt x="141" y="0"/>
                      <a:pt x="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0" name="Google Shape;7430;p29"/>
              <p:cNvSpPr/>
              <p:nvPr/>
            </p:nvSpPr>
            <p:spPr>
              <a:xfrm>
                <a:off x="6633685" y="4298521"/>
                <a:ext cx="9290" cy="90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73" extrusionOk="0">
                    <a:moveTo>
                      <a:pt x="121" y="0"/>
                    </a:moveTo>
                    <a:cubicBezTo>
                      <a:pt x="54" y="0"/>
                      <a:pt x="1" y="62"/>
                      <a:pt x="12" y="132"/>
                    </a:cubicBezTo>
                    <a:cubicBezTo>
                      <a:pt x="21" y="182"/>
                      <a:pt x="81" y="226"/>
                      <a:pt x="119" y="273"/>
                    </a:cubicBezTo>
                    <a:lnTo>
                      <a:pt x="175" y="273"/>
                    </a:lnTo>
                    <a:cubicBezTo>
                      <a:pt x="209" y="226"/>
                      <a:pt x="278" y="173"/>
                      <a:pt x="272" y="129"/>
                    </a:cubicBezTo>
                    <a:cubicBezTo>
                      <a:pt x="253" y="69"/>
                      <a:pt x="206" y="22"/>
                      <a:pt x="147" y="3"/>
                    </a:cubicBezTo>
                    <a:cubicBezTo>
                      <a:pt x="138" y="1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1" name="Google Shape;7431;p29"/>
              <p:cNvSpPr/>
              <p:nvPr/>
            </p:nvSpPr>
            <p:spPr>
              <a:xfrm>
                <a:off x="6647537" y="4192970"/>
                <a:ext cx="94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6" extrusionOk="0">
                    <a:moveTo>
                      <a:pt x="165" y="0"/>
                    </a:moveTo>
                    <a:cubicBezTo>
                      <a:pt x="158" y="0"/>
                      <a:pt x="151" y="1"/>
                      <a:pt x="144" y="2"/>
                    </a:cubicBezTo>
                    <a:cubicBezTo>
                      <a:pt x="91" y="11"/>
                      <a:pt x="47" y="71"/>
                      <a:pt x="0" y="108"/>
                    </a:cubicBezTo>
                    <a:cubicBezTo>
                      <a:pt x="0" y="127"/>
                      <a:pt x="0" y="146"/>
                      <a:pt x="0" y="165"/>
                    </a:cubicBezTo>
                    <a:cubicBezTo>
                      <a:pt x="50" y="199"/>
                      <a:pt x="97" y="259"/>
                      <a:pt x="151" y="265"/>
                    </a:cubicBezTo>
                    <a:cubicBezTo>
                      <a:pt x="154" y="265"/>
                      <a:pt x="158" y="266"/>
                      <a:pt x="162" y="266"/>
                    </a:cubicBezTo>
                    <a:cubicBezTo>
                      <a:pt x="237" y="266"/>
                      <a:pt x="282" y="205"/>
                      <a:pt x="279" y="124"/>
                    </a:cubicBezTo>
                    <a:cubicBezTo>
                      <a:pt x="276" y="51"/>
                      <a:pt x="228" y="0"/>
                      <a:pt x="1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2" name="Google Shape;7432;p29"/>
              <p:cNvSpPr/>
              <p:nvPr/>
            </p:nvSpPr>
            <p:spPr>
              <a:xfrm>
                <a:off x="6634651" y="4244014"/>
                <a:ext cx="9690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4" extrusionOk="0">
                    <a:moveTo>
                      <a:pt x="152" y="1"/>
                    </a:moveTo>
                    <a:cubicBezTo>
                      <a:pt x="150" y="1"/>
                      <a:pt x="148" y="1"/>
                      <a:pt x="146" y="1"/>
                    </a:cubicBezTo>
                    <a:cubicBezTo>
                      <a:pt x="86" y="20"/>
                      <a:pt x="36" y="67"/>
                      <a:pt x="17" y="127"/>
                    </a:cubicBezTo>
                    <a:cubicBezTo>
                      <a:pt x="0" y="198"/>
                      <a:pt x="55" y="264"/>
                      <a:pt x="124" y="264"/>
                    </a:cubicBezTo>
                    <a:cubicBezTo>
                      <a:pt x="131" y="264"/>
                      <a:pt x="139" y="263"/>
                      <a:pt x="146" y="261"/>
                    </a:cubicBezTo>
                    <a:cubicBezTo>
                      <a:pt x="199" y="255"/>
                      <a:pt x="243" y="196"/>
                      <a:pt x="290" y="158"/>
                    </a:cubicBezTo>
                    <a:cubicBezTo>
                      <a:pt x="290" y="139"/>
                      <a:pt x="290" y="120"/>
                      <a:pt x="290" y="102"/>
                    </a:cubicBezTo>
                    <a:cubicBezTo>
                      <a:pt x="245" y="66"/>
                      <a:pt x="194" y="1"/>
                      <a:pt x="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3" name="Google Shape;7433;p29"/>
              <p:cNvSpPr/>
              <p:nvPr/>
            </p:nvSpPr>
            <p:spPr>
              <a:xfrm>
                <a:off x="6881747" y="4118519"/>
                <a:ext cx="93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7" extrusionOk="0">
                    <a:moveTo>
                      <a:pt x="121" y="0"/>
                    </a:moveTo>
                    <a:cubicBezTo>
                      <a:pt x="83" y="47"/>
                      <a:pt x="24" y="91"/>
                      <a:pt x="14" y="141"/>
                    </a:cubicBezTo>
                    <a:cubicBezTo>
                      <a:pt x="0" y="214"/>
                      <a:pt x="53" y="276"/>
                      <a:pt x="120" y="276"/>
                    </a:cubicBezTo>
                    <a:cubicBezTo>
                      <a:pt x="128" y="276"/>
                      <a:pt x="137" y="275"/>
                      <a:pt x="146" y="273"/>
                    </a:cubicBezTo>
                    <a:cubicBezTo>
                      <a:pt x="205" y="254"/>
                      <a:pt x="255" y="210"/>
                      <a:pt x="274" y="148"/>
                    </a:cubicBezTo>
                    <a:cubicBezTo>
                      <a:pt x="281" y="107"/>
                      <a:pt x="215" y="51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4" name="Google Shape;7434;p29"/>
              <p:cNvSpPr/>
              <p:nvPr/>
            </p:nvSpPr>
            <p:spPr>
              <a:xfrm>
                <a:off x="6688958" y="4255202"/>
                <a:ext cx="9390" cy="988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123" y="1"/>
                    </a:moveTo>
                    <a:cubicBezTo>
                      <a:pt x="88" y="51"/>
                      <a:pt x="35" y="98"/>
                      <a:pt x="22" y="154"/>
                    </a:cubicBezTo>
                    <a:cubicBezTo>
                      <a:pt x="0" y="233"/>
                      <a:pt x="60" y="286"/>
                      <a:pt x="135" y="295"/>
                    </a:cubicBezTo>
                    <a:cubicBezTo>
                      <a:pt x="142" y="296"/>
                      <a:pt x="148" y="297"/>
                      <a:pt x="154" y="297"/>
                    </a:cubicBezTo>
                    <a:cubicBezTo>
                      <a:pt x="224" y="297"/>
                      <a:pt x="281" y="235"/>
                      <a:pt x="270" y="164"/>
                    </a:cubicBezTo>
                    <a:cubicBezTo>
                      <a:pt x="264" y="107"/>
                      <a:pt x="207" y="57"/>
                      <a:pt x="173" y="7"/>
                    </a:cubicBezTo>
                    <a:cubicBezTo>
                      <a:pt x="157" y="4"/>
                      <a:pt x="141" y="4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5" name="Google Shape;7435;p29"/>
              <p:cNvSpPr/>
              <p:nvPr/>
            </p:nvSpPr>
            <p:spPr>
              <a:xfrm>
                <a:off x="6764709" y="4186810"/>
                <a:ext cx="10122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3" extrusionOk="0">
                    <a:moveTo>
                      <a:pt x="176" y="0"/>
                    </a:moveTo>
                    <a:cubicBezTo>
                      <a:pt x="170" y="0"/>
                      <a:pt x="164" y="1"/>
                      <a:pt x="157" y="2"/>
                    </a:cubicBezTo>
                    <a:cubicBezTo>
                      <a:pt x="101" y="8"/>
                      <a:pt x="54" y="65"/>
                      <a:pt x="4" y="99"/>
                    </a:cubicBezTo>
                    <a:lnTo>
                      <a:pt x="0" y="152"/>
                    </a:lnTo>
                    <a:cubicBezTo>
                      <a:pt x="54" y="187"/>
                      <a:pt x="98" y="237"/>
                      <a:pt x="154" y="250"/>
                    </a:cubicBezTo>
                    <a:cubicBezTo>
                      <a:pt x="163" y="251"/>
                      <a:pt x="172" y="252"/>
                      <a:pt x="180" y="252"/>
                    </a:cubicBezTo>
                    <a:cubicBezTo>
                      <a:pt x="244" y="252"/>
                      <a:pt x="289" y="200"/>
                      <a:pt x="292" y="134"/>
                    </a:cubicBezTo>
                    <a:cubicBezTo>
                      <a:pt x="303" y="62"/>
                      <a:pt x="246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6" name="Google Shape;7436;p29"/>
              <p:cNvSpPr/>
              <p:nvPr/>
            </p:nvSpPr>
            <p:spPr>
              <a:xfrm>
                <a:off x="6860171" y="3954531"/>
                <a:ext cx="103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7" extrusionOk="0">
                    <a:moveTo>
                      <a:pt x="196" y="1"/>
                    </a:moveTo>
                    <a:cubicBezTo>
                      <a:pt x="190" y="1"/>
                      <a:pt x="183" y="1"/>
                      <a:pt x="176" y="2"/>
                    </a:cubicBezTo>
                    <a:cubicBezTo>
                      <a:pt x="123" y="8"/>
                      <a:pt x="82" y="71"/>
                      <a:pt x="1" y="140"/>
                    </a:cubicBezTo>
                    <a:cubicBezTo>
                      <a:pt x="82" y="200"/>
                      <a:pt x="129" y="256"/>
                      <a:pt x="183" y="265"/>
                    </a:cubicBezTo>
                    <a:cubicBezTo>
                      <a:pt x="188" y="266"/>
                      <a:pt x="193" y="266"/>
                      <a:pt x="197" y="266"/>
                    </a:cubicBezTo>
                    <a:cubicBezTo>
                      <a:pt x="264" y="266"/>
                      <a:pt x="308" y="207"/>
                      <a:pt x="308" y="137"/>
                    </a:cubicBezTo>
                    <a:cubicBezTo>
                      <a:pt x="311" y="60"/>
                      <a:pt x="264" y="1"/>
                      <a:pt x="1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7" name="Google Shape;7437;p29"/>
              <p:cNvSpPr/>
              <p:nvPr/>
            </p:nvSpPr>
            <p:spPr>
              <a:xfrm>
                <a:off x="6777794" y="3966485"/>
                <a:ext cx="8957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0" extrusionOk="0">
                    <a:moveTo>
                      <a:pt x="112" y="0"/>
                    </a:moveTo>
                    <a:cubicBezTo>
                      <a:pt x="78" y="51"/>
                      <a:pt x="21" y="98"/>
                      <a:pt x="12" y="148"/>
                    </a:cubicBezTo>
                    <a:cubicBezTo>
                      <a:pt x="1" y="220"/>
                      <a:pt x="56" y="279"/>
                      <a:pt x="123" y="279"/>
                    </a:cubicBezTo>
                    <a:cubicBezTo>
                      <a:pt x="131" y="279"/>
                      <a:pt x="140" y="278"/>
                      <a:pt x="150" y="276"/>
                    </a:cubicBezTo>
                    <a:cubicBezTo>
                      <a:pt x="206" y="254"/>
                      <a:pt x="250" y="207"/>
                      <a:pt x="266" y="148"/>
                    </a:cubicBezTo>
                    <a:cubicBezTo>
                      <a:pt x="269" y="101"/>
                      <a:pt x="203" y="51"/>
                      <a:pt x="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8" name="Google Shape;7438;p29"/>
              <p:cNvSpPr/>
              <p:nvPr/>
            </p:nvSpPr>
            <p:spPr>
              <a:xfrm>
                <a:off x="6704907" y="4191072"/>
                <a:ext cx="86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62" extrusionOk="0">
                    <a:moveTo>
                      <a:pt x="116" y="1"/>
                    </a:moveTo>
                    <a:cubicBezTo>
                      <a:pt x="59" y="1"/>
                      <a:pt x="10" y="45"/>
                      <a:pt x="7" y="103"/>
                    </a:cubicBezTo>
                    <a:cubicBezTo>
                      <a:pt x="1" y="150"/>
                      <a:pt x="32" y="200"/>
                      <a:pt x="51" y="250"/>
                    </a:cubicBezTo>
                    <a:cubicBezTo>
                      <a:pt x="74" y="252"/>
                      <a:pt x="99" y="261"/>
                      <a:pt x="120" y="261"/>
                    </a:cubicBezTo>
                    <a:cubicBezTo>
                      <a:pt x="128" y="261"/>
                      <a:pt x="136" y="260"/>
                      <a:pt x="142" y="256"/>
                    </a:cubicBezTo>
                    <a:cubicBezTo>
                      <a:pt x="189" y="225"/>
                      <a:pt x="258" y="181"/>
                      <a:pt x="261" y="140"/>
                    </a:cubicBezTo>
                    <a:cubicBezTo>
                      <a:pt x="261" y="97"/>
                      <a:pt x="205" y="28"/>
                      <a:pt x="157" y="9"/>
                    </a:cubicBezTo>
                    <a:cubicBezTo>
                      <a:pt x="144" y="3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9" name="Google Shape;7439;p29"/>
              <p:cNvSpPr/>
              <p:nvPr/>
            </p:nvSpPr>
            <p:spPr>
              <a:xfrm>
                <a:off x="6706472" y="4199397"/>
                <a:ext cx="133" cy="13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0"/>
                    </a:moveTo>
                    <a:lnTo>
                      <a:pt x="4" y="3"/>
                    </a:lnTo>
                    <a:cubicBezTo>
                      <a:pt x="4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0" name="Google Shape;7440;p29"/>
              <p:cNvSpPr/>
              <p:nvPr/>
            </p:nvSpPr>
            <p:spPr>
              <a:xfrm>
                <a:off x="6706006" y="4133868"/>
                <a:ext cx="8857" cy="96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90" extrusionOk="0">
                    <a:moveTo>
                      <a:pt x="103" y="0"/>
                    </a:moveTo>
                    <a:cubicBezTo>
                      <a:pt x="68" y="53"/>
                      <a:pt x="15" y="100"/>
                      <a:pt x="5" y="157"/>
                    </a:cubicBezTo>
                    <a:cubicBezTo>
                      <a:pt x="1" y="246"/>
                      <a:pt x="66" y="290"/>
                      <a:pt x="131" y="290"/>
                    </a:cubicBezTo>
                    <a:cubicBezTo>
                      <a:pt x="198" y="290"/>
                      <a:pt x="266" y="243"/>
                      <a:pt x="256" y="150"/>
                    </a:cubicBezTo>
                    <a:cubicBezTo>
                      <a:pt x="244" y="94"/>
                      <a:pt x="190" y="5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1" name="Google Shape;7441;p29"/>
              <p:cNvSpPr/>
              <p:nvPr/>
            </p:nvSpPr>
            <p:spPr>
              <a:xfrm>
                <a:off x="6821280" y="4204891"/>
                <a:ext cx="10622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4" extrusionOk="0">
                    <a:moveTo>
                      <a:pt x="176" y="1"/>
                    </a:moveTo>
                    <a:cubicBezTo>
                      <a:pt x="133" y="1"/>
                      <a:pt x="81" y="66"/>
                      <a:pt x="0" y="120"/>
                    </a:cubicBezTo>
                    <a:cubicBezTo>
                      <a:pt x="78" y="189"/>
                      <a:pt x="122" y="252"/>
                      <a:pt x="172" y="261"/>
                    </a:cubicBezTo>
                    <a:cubicBezTo>
                      <a:pt x="180" y="263"/>
                      <a:pt x="187" y="264"/>
                      <a:pt x="195" y="264"/>
                    </a:cubicBezTo>
                    <a:cubicBezTo>
                      <a:pt x="263" y="264"/>
                      <a:pt x="318" y="200"/>
                      <a:pt x="304" y="130"/>
                    </a:cubicBezTo>
                    <a:cubicBezTo>
                      <a:pt x="288" y="70"/>
                      <a:pt x="241" y="23"/>
                      <a:pt x="182" y="1"/>
                    </a:cubicBezTo>
                    <a:cubicBezTo>
                      <a:pt x="180" y="1"/>
                      <a:pt x="178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2" name="Google Shape;7442;p29"/>
              <p:cNvSpPr/>
              <p:nvPr/>
            </p:nvSpPr>
            <p:spPr>
              <a:xfrm>
                <a:off x="6816352" y="4012302"/>
                <a:ext cx="94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8" extrusionOk="0">
                    <a:moveTo>
                      <a:pt x="182" y="0"/>
                    </a:moveTo>
                    <a:cubicBezTo>
                      <a:pt x="57" y="6"/>
                      <a:pt x="1" y="63"/>
                      <a:pt x="10" y="138"/>
                    </a:cubicBezTo>
                    <a:cubicBezTo>
                      <a:pt x="13" y="180"/>
                      <a:pt x="92" y="257"/>
                      <a:pt x="123" y="257"/>
                    </a:cubicBezTo>
                    <a:cubicBezTo>
                      <a:pt x="124" y="257"/>
                      <a:pt x="125" y="257"/>
                      <a:pt x="126" y="257"/>
                    </a:cubicBezTo>
                    <a:cubicBezTo>
                      <a:pt x="192" y="235"/>
                      <a:pt x="245" y="188"/>
                      <a:pt x="270" y="129"/>
                    </a:cubicBezTo>
                    <a:cubicBezTo>
                      <a:pt x="283" y="94"/>
                      <a:pt x="208" y="32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3" name="Google Shape;7443;p29"/>
              <p:cNvSpPr/>
              <p:nvPr/>
            </p:nvSpPr>
            <p:spPr>
              <a:xfrm>
                <a:off x="6812922" y="4083157"/>
                <a:ext cx="10455" cy="8924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8" extrusionOk="0">
                    <a:moveTo>
                      <a:pt x="117" y="1"/>
                    </a:moveTo>
                    <a:cubicBezTo>
                      <a:pt x="53" y="1"/>
                      <a:pt x="12" y="56"/>
                      <a:pt x="7" y="125"/>
                    </a:cubicBezTo>
                    <a:cubicBezTo>
                      <a:pt x="1" y="205"/>
                      <a:pt x="47" y="267"/>
                      <a:pt x="117" y="267"/>
                    </a:cubicBezTo>
                    <a:cubicBezTo>
                      <a:pt x="122" y="267"/>
                      <a:pt x="127" y="267"/>
                      <a:pt x="132" y="266"/>
                    </a:cubicBezTo>
                    <a:cubicBezTo>
                      <a:pt x="185" y="263"/>
                      <a:pt x="232" y="201"/>
                      <a:pt x="314" y="141"/>
                    </a:cubicBezTo>
                    <a:cubicBezTo>
                      <a:pt x="235" y="75"/>
                      <a:pt x="195" y="16"/>
                      <a:pt x="141" y="3"/>
                    </a:cubicBezTo>
                    <a:cubicBezTo>
                      <a:pt x="133" y="1"/>
                      <a:pt x="125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4" name="Google Shape;7444;p29"/>
              <p:cNvSpPr/>
              <p:nvPr/>
            </p:nvSpPr>
            <p:spPr>
              <a:xfrm>
                <a:off x="6811990" y="4216611"/>
                <a:ext cx="92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9" extrusionOk="0">
                    <a:moveTo>
                      <a:pt x="151" y="0"/>
                    </a:moveTo>
                    <a:cubicBezTo>
                      <a:pt x="50" y="0"/>
                      <a:pt x="13" y="53"/>
                      <a:pt x="9" y="129"/>
                    </a:cubicBezTo>
                    <a:cubicBezTo>
                      <a:pt x="1" y="196"/>
                      <a:pt x="55" y="258"/>
                      <a:pt x="121" y="258"/>
                    </a:cubicBezTo>
                    <a:cubicBezTo>
                      <a:pt x="126" y="258"/>
                      <a:pt x="130" y="258"/>
                      <a:pt x="135" y="257"/>
                    </a:cubicBezTo>
                    <a:cubicBezTo>
                      <a:pt x="210" y="257"/>
                      <a:pt x="270" y="223"/>
                      <a:pt x="270" y="138"/>
                    </a:cubicBezTo>
                    <a:cubicBezTo>
                      <a:pt x="279" y="66"/>
                      <a:pt x="223" y="3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5" name="Google Shape;7445;p29"/>
              <p:cNvSpPr/>
              <p:nvPr/>
            </p:nvSpPr>
            <p:spPr>
              <a:xfrm>
                <a:off x="6810225" y="4134568"/>
                <a:ext cx="10555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66" extrusionOk="0">
                    <a:moveTo>
                      <a:pt x="123" y="0"/>
                    </a:moveTo>
                    <a:cubicBezTo>
                      <a:pt x="57" y="0"/>
                      <a:pt x="0" y="56"/>
                      <a:pt x="6" y="123"/>
                    </a:cubicBezTo>
                    <a:cubicBezTo>
                      <a:pt x="3" y="202"/>
                      <a:pt x="47" y="265"/>
                      <a:pt x="119" y="265"/>
                    </a:cubicBezTo>
                    <a:cubicBezTo>
                      <a:pt x="124" y="265"/>
                      <a:pt x="129" y="265"/>
                      <a:pt x="135" y="264"/>
                    </a:cubicBezTo>
                    <a:cubicBezTo>
                      <a:pt x="188" y="258"/>
                      <a:pt x="232" y="198"/>
                      <a:pt x="316" y="136"/>
                    </a:cubicBezTo>
                    <a:cubicBezTo>
                      <a:pt x="235" y="70"/>
                      <a:pt x="191" y="7"/>
                      <a:pt x="138" y="1"/>
                    </a:cubicBezTo>
                    <a:cubicBezTo>
                      <a:pt x="133" y="0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6" name="Google Shape;7446;p29"/>
              <p:cNvSpPr/>
              <p:nvPr/>
            </p:nvSpPr>
            <p:spPr>
              <a:xfrm>
                <a:off x="6775297" y="4215346"/>
                <a:ext cx="8857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83" extrusionOk="0">
                    <a:moveTo>
                      <a:pt x="115" y="0"/>
                    </a:moveTo>
                    <a:cubicBezTo>
                      <a:pt x="54" y="0"/>
                      <a:pt x="0" y="52"/>
                      <a:pt x="8" y="120"/>
                    </a:cubicBezTo>
                    <a:cubicBezTo>
                      <a:pt x="8" y="173"/>
                      <a:pt x="62" y="223"/>
                      <a:pt x="93" y="276"/>
                    </a:cubicBezTo>
                    <a:lnTo>
                      <a:pt x="153" y="283"/>
                    </a:lnTo>
                    <a:cubicBezTo>
                      <a:pt x="193" y="232"/>
                      <a:pt x="262" y="185"/>
                      <a:pt x="265" y="132"/>
                    </a:cubicBezTo>
                    <a:cubicBezTo>
                      <a:pt x="265" y="88"/>
                      <a:pt x="196" y="19"/>
                      <a:pt x="143" y="4"/>
                    </a:cubicBezTo>
                    <a:cubicBezTo>
                      <a:pt x="134" y="1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7" name="Google Shape;7447;p29"/>
              <p:cNvSpPr/>
              <p:nvPr/>
            </p:nvSpPr>
            <p:spPr>
              <a:xfrm>
                <a:off x="6801735" y="4220241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6" y="1"/>
                    </a:cubicBezTo>
                    <a:cubicBezTo>
                      <a:pt x="57" y="4"/>
                      <a:pt x="1" y="60"/>
                      <a:pt x="17" y="136"/>
                    </a:cubicBezTo>
                    <a:cubicBezTo>
                      <a:pt x="26" y="189"/>
                      <a:pt x="86" y="233"/>
                      <a:pt x="120" y="280"/>
                    </a:cubicBezTo>
                    <a:lnTo>
                      <a:pt x="180" y="280"/>
                    </a:lnTo>
                    <a:cubicBezTo>
                      <a:pt x="214" y="230"/>
                      <a:pt x="270" y="183"/>
                      <a:pt x="277" y="129"/>
                    </a:cubicBezTo>
                    <a:cubicBezTo>
                      <a:pt x="286" y="52"/>
                      <a:pt x="230" y="0"/>
                      <a:pt x="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8" name="Google Shape;7448;p29"/>
              <p:cNvSpPr/>
              <p:nvPr/>
            </p:nvSpPr>
            <p:spPr>
              <a:xfrm>
                <a:off x="6675240" y="4229131"/>
                <a:ext cx="9357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152" y="0"/>
                    </a:moveTo>
                    <a:cubicBezTo>
                      <a:pt x="83" y="82"/>
                      <a:pt x="21" y="126"/>
                      <a:pt x="14" y="179"/>
                    </a:cubicBezTo>
                    <a:cubicBezTo>
                      <a:pt x="0" y="248"/>
                      <a:pt x="53" y="310"/>
                      <a:pt x="120" y="310"/>
                    </a:cubicBezTo>
                    <a:cubicBezTo>
                      <a:pt x="128" y="310"/>
                      <a:pt x="137" y="309"/>
                      <a:pt x="146" y="307"/>
                    </a:cubicBezTo>
                    <a:cubicBezTo>
                      <a:pt x="206" y="289"/>
                      <a:pt x="256" y="242"/>
                      <a:pt x="274" y="182"/>
                    </a:cubicBezTo>
                    <a:cubicBezTo>
                      <a:pt x="281" y="141"/>
                      <a:pt x="212" y="85"/>
                      <a:pt x="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9" name="Google Shape;7449;p29"/>
              <p:cNvSpPr/>
              <p:nvPr/>
            </p:nvSpPr>
            <p:spPr>
              <a:xfrm>
                <a:off x="6772134" y="4012668"/>
                <a:ext cx="96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6" extrusionOk="0">
                    <a:moveTo>
                      <a:pt x="120" y="1"/>
                    </a:moveTo>
                    <a:cubicBezTo>
                      <a:pt x="52" y="1"/>
                      <a:pt x="6" y="53"/>
                      <a:pt x="6" y="136"/>
                    </a:cubicBezTo>
                    <a:cubicBezTo>
                      <a:pt x="0" y="208"/>
                      <a:pt x="57" y="265"/>
                      <a:pt x="127" y="265"/>
                    </a:cubicBezTo>
                    <a:cubicBezTo>
                      <a:pt x="131" y="265"/>
                      <a:pt x="134" y="265"/>
                      <a:pt x="138" y="265"/>
                    </a:cubicBezTo>
                    <a:cubicBezTo>
                      <a:pt x="191" y="259"/>
                      <a:pt x="238" y="196"/>
                      <a:pt x="285" y="162"/>
                    </a:cubicBezTo>
                    <a:cubicBezTo>
                      <a:pt x="285" y="143"/>
                      <a:pt x="288" y="124"/>
                      <a:pt x="288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0" name="Google Shape;7450;p29"/>
              <p:cNvSpPr/>
              <p:nvPr/>
            </p:nvSpPr>
            <p:spPr>
              <a:xfrm>
                <a:off x="6898795" y="3903188"/>
                <a:ext cx="8391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4" extrusionOk="0">
                    <a:moveTo>
                      <a:pt x="113" y="1"/>
                    </a:moveTo>
                    <a:cubicBezTo>
                      <a:pt x="45" y="1"/>
                      <a:pt x="3" y="61"/>
                      <a:pt x="0" y="147"/>
                    </a:cubicBezTo>
                    <a:cubicBezTo>
                      <a:pt x="0" y="213"/>
                      <a:pt x="51" y="264"/>
                      <a:pt x="116" y="264"/>
                    </a:cubicBezTo>
                    <a:cubicBezTo>
                      <a:pt x="121" y="264"/>
                      <a:pt x="126" y="263"/>
                      <a:pt x="132" y="262"/>
                    </a:cubicBezTo>
                    <a:cubicBezTo>
                      <a:pt x="182" y="253"/>
                      <a:pt x="251" y="178"/>
                      <a:pt x="251" y="134"/>
                    </a:cubicBezTo>
                    <a:cubicBezTo>
                      <a:pt x="251" y="87"/>
                      <a:pt x="182" y="12"/>
                      <a:pt x="132" y="2"/>
                    </a:cubicBezTo>
                    <a:cubicBezTo>
                      <a:pt x="125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1" name="Google Shape;7451;p29"/>
              <p:cNvSpPr/>
              <p:nvPr/>
            </p:nvSpPr>
            <p:spPr>
              <a:xfrm>
                <a:off x="6799138" y="4194069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13" y="0"/>
                    </a:moveTo>
                    <a:cubicBezTo>
                      <a:pt x="79" y="47"/>
                      <a:pt x="16" y="94"/>
                      <a:pt x="10" y="148"/>
                    </a:cubicBezTo>
                    <a:cubicBezTo>
                      <a:pt x="1" y="229"/>
                      <a:pt x="63" y="279"/>
                      <a:pt x="148" y="279"/>
                    </a:cubicBezTo>
                    <a:cubicBezTo>
                      <a:pt x="150" y="279"/>
                      <a:pt x="152" y="279"/>
                      <a:pt x="153" y="279"/>
                    </a:cubicBezTo>
                    <a:cubicBezTo>
                      <a:pt x="226" y="279"/>
                      <a:pt x="283" y="218"/>
                      <a:pt x="276" y="148"/>
                    </a:cubicBezTo>
                    <a:cubicBezTo>
                      <a:pt x="273" y="75"/>
                      <a:pt x="229" y="19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2" name="Google Shape;7452;p29"/>
              <p:cNvSpPr/>
              <p:nvPr/>
            </p:nvSpPr>
            <p:spPr>
              <a:xfrm>
                <a:off x="6727549" y="4129407"/>
                <a:ext cx="84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62" extrusionOk="0">
                    <a:moveTo>
                      <a:pt x="144" y="0"/>
                    </a:moveTo>
                    <a:cubicBezTo>
                      <a:pt x="136" y="0"/>
                      <a:pt x="128" y="1"/>
                      <a:pt x="120" y="2"/>
                    </a:cubicBezTo>
                    <a:cubicBezTo>
                      <a:pt x="73" y="12"/>
                      <a:pt x="1" y="87"/>
                      <a:pt x="4" y="131"/>
                    </a:cubicBezTo>
                    <a:cubicBezTo>
                      <a:pt x="4" y="178"/>
                      <a:pt x="73" y="250"/>
                      <a:pt x="123" y="259"/>
                    </a:cubicBezTo>
                    <a:cubicBezTo>
                      <a:pt x="130" y="261"/>
                      <a:pt x="136" y="261"/>
                      <a:pt x="143" y="261"/>
                    </a:cubicBezTo>
                    <a:cubicBezTo>
                      <a:pt x="201" y="261"/>
                      <a:pt x="252" y="212"/>
                      <a:pt x="255" y="125"/>
                    </a:cubicBezTo>
                    <a:cubicBezTo>
                      <a:pt x="249" y="57"/>
                      <a:pt x="208" y="0"/>
                      <a:pt x="1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3" name="Google Shape;7453;p29"/>
              <p:cNvSpPr/>
              <p:nvPr/>
            </p:nvSpPr>
            <p:spPr>
              <a:xfrm>
                <a:off x="6639079" y="4337545"/>
                <a:ext cx="95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0" extrusionOk="0">
                    <a:moveTo>
                      <a:pt x="141" y="0"/>
                    </a:moveTo>
                    <a:cubicBezTo>
                      <a:pt x="63" y="0"/>
                      <a:pt x="0" y="50"/>
                      <a:pt x="13" y="129"/>
                    </a:cubicBezTo>
                    <a:cubicBezTo>
                      <a:pt x="22" y="182"/>
                      <a:pt x="79" y="229"/>
                      <a:pt x="113" y="279"/>
                    </a:cubicBezTo>
                    <a:lnTo>
                      <a:pt x="170" y="276"/>
                    </a:lnTo>
                    <a:cubicBezTo>
                      <a:pt x="204" y="229"/>
                      <a:pt x="260" y="182"/>
                      <a:pt x="270" y="129"/>
                    </a:cubicBezTo>
                    <a:cubicBezTo>
                      <a:pt x="286" y="47"/>
                      <a:pt x="217" y="3"/>
                      <a:pt x="1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4" name="Google Shape;7454;p29"/>
              <p:cNvSpPr/>
              <p:nvPr/>
            </p:nvSpPr>
            <p:spPr>
              <a:xfrm>
                <a:off x="6640811" y="4128208"/>
                <a:ext cx="9456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7" extrusionOk="0">
                    <a:moveTo>
                      <a:pt x="127" y="1"/>
                    </a:moveTo>
                    <a:cubicBezTo>
                      <a:pt x="89" y="48"/>
                      <a:pt x="27" y="92"/>
                      <a:pt x="17" y="142"/>
                    </a:cubicBezTo>
                    <a:cubicBezTo>
                      <a:pt x="1" y="212"/>
                      <a:pt x="53" y="276"/>
                      <a:pt x="121" y="276"/>
                    </a:cubicBezTo>
                    <a:cubicBezTo>
                      <a:pt x="129" y="276"/>
                      <a:pt x="137" y="276"/>
                      <a:pt x="146" y="273"/>
                    </a:cubicBezTo>
                    <a:cubicBezTo>
                      <a:pt x="208" y="258"/>
                      <a:pt x="255" y="211"/>
                      <a:pt x="277" y="151"/>
                    </a:cubicBezTo>
                    <a:cubicBezTo>
                      <a:pt x="284" y="107"/>
                      <a:pt x="218" y="54"/>
                      <a:pt x="1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29"/>
              <p:cNvSpPr/>
              <p:nvPr/>
            </p:nvSpPr>
            <p:spPr>
              <a:xfrm>
                <a:off x="6734575" y="4245080"/>
                <a:ext cx="93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3" extrusionOk="0">
                    <a:moveTo>
                      <a:pt x="160" y="1"/>
                    </a:moveTo>
                    <a:cubicBezTo>
                      <a:pt x="141" y="4"/>
                      <a:pt x="119" y="4"/>
                      <a:pt x="100" y="4"/>
                    </a:cubicBezTo>
                    <a:cubicBezTo>
                      <a:pt x="69" y="54"/>
                      <a:pt x="15" y="104"/>
                      <a:pt x="9" y="157"/>
                    </a:cubicBezTo>
                    <a:cubicBezTo>
                      <a:pt x="0" y="230"/>
                      <a:pt x="53" y="283"/>
                      <a:pt x="131" y="283"/>
                    </a:cubicBezTo>
                    <a:cubicBezTo>
                      <a:pt x="133" y="283"/>
                      <a:pt x="135" y="283"/>
                      <a:pt x="138" y="283"/>
                    </a:cubicBezTo>
                    <a:cubicBezTo>
                      <a:pt x="222" y="280"/>
                      <a:pt x="282" y="233"/>
                      <a:pt x="260" y="145"/>
                    </a:cubicBezTo>
                    <a:cubicBezTo>
                      <a:pt x="247" y="92"/>
                      <a:pt x="194" y="51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6" name="Google Shape;7456;p29"/>
              <p:cNvSpPr/>
              <p:nvPr/>
            </p:nvSpPr>
            <p:spPr>
              <a:xfrm>
                <a:off x="6778094" y="4265191"/>
                <a:ext cx="9157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0" extrusionOk="0">
                    <a:moveTo>
                      <a:pt x="155" y="1"/>
                    </a:moveTo>
                    <a:cubicBezTo>
                      <a:pt x="150" y="1"/>
                      <a:pt x="145" y="1"/>
                      <a:pt x="141" y="2"/>
                    </a:cubicBezTo>
                    <a:cubicBezTo>
                      <a:pt x="136" y="1"/>
                      <a:pt x="131" y="1"/>
                      <a:pt x="126" y="1"/>
                    </a:cubicBezTo>
                    <a:cubicBezTo>
                      <a:pt x="55" y="1"/>
                      <a:pt x="0" y="63"/>
                      <a:pt x="9" y="133"/>
                    </a:cubicBezTo>
                    <a:cubicBezTo>
                      <a:pt x="3" y="200"/>
                      <a:pt x="57" y="259"/>
                      <a:pt x="126" y="259"/>
                    </a:cubicBezTo>
                    <a:cubicBezTo>
                      <a:pt x="131" y="259"/>
                      <a:pt x="136" y="259"/>
                      <a:pt x="141" y="258"/>
                    </a:cubicBezTo>
                    <a:cubicBezTo>
                      <a:pt x="216" y="255"/>
                      <a:pt x="269" y="218"/>
                      <a:pt x="269" y="130"/>
                    </a:cubicBezTo>
                    <a:cubicBezTo>
                      <a:pt x="275" y="60"/>
                      <a:pt x="221" y="1"/>
                      <a:pt x="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7" name="Google Shape;7457;p29"/>
              <p:cNvSpPr/>
              <p:nvPr/>
            </p:nvSpPr>
            <p:spPr>
              <a:xfrm>
                <a:off x="6660889" y="4348900"/>
                <a:ext cx="3463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104" h="64" extrusionOk="0">
                    <a:moveTo>
                      <a:pt x="104" y="1"/>
                    </a:moveTo>
                    <a:cubicBezTo>
                      <a:pt x="60" y="1"/>
                      <a:pt x="22" y="26"/>
                      <a:pt x="0" y="64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29"/>
              <p:cNvSpPr/>
              <p:nvPr/>
            </p:nvSpPr>
            <p:spPr>
              <a:xfrm>
                <a:off x="6616538" y="4107131"/>
                <a:ext cx="2864" cy="7758"/>
              </a:xfrm>
              <a:custGeom>
                <a:avLst/>
                <a:gdLst/>
                <a:ahLst/>
                <a:cxnLst/>
                <a:rect l="l" t="t" r="r" b="b"/>
                <a:pathLst>
                  <a:path w="86" h="233" extrusionOk="0">
                    <a:moveTo>
                      <a:pt x="0" y="1"/>
                    </a:moveTo>
                    <a:lnTo>
                      <a:pt x="0" y="233"/>
                    </a:lnTo>
                    <a:cubicBezTo>
                      <a:pt x="54" y="220"/>
                      <a:pt x="85" y="167"/>
                      <a:pt x="73" y="117"/>
                    </a:cubicBezTo>
                    <a:cubicBezTo>
                      <a:pt x="60" y="73"/>
                      <a:pt x="35" y="3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9" name="Google Shape;7459;p29"/>
              <p:cNvSpPr/>
              <p:nvPr/>
            </p:nvSpPr>
            <p:spPr>
              <a:xfrm>
                <a:off x="6911415" y="4070837"/>
                <a:ext cx="5061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1" extrusionOk="0">
                    <a:moveTo>
                      <a:pt x="135" y="0"/>
                    </a:moveTo>
                    <a:cubicBezTo>
                      <a:pt x="76" y="85"/>
                      <a:pt x="16" y="132"/>
                      <a:pt x="10" y="185"/>
                    </a:cubicBezTo>
                    <a:cubicBezTo>
                      <a:pt x="1" y="258"/>
                      <a:pt x="60" y="311"/>
                      <a:pt x="135" y="311"/>
                    </a:cubicBezTo>
                    <a:cubicBezTo>
                      <a:pt x="137" y="311"/>
                      <a:pt x="139" y="311"/>
                      <a:pt x="142" y="310"/>
                    </a:cubicBezTo>
                    <a:lnTo>
                      <a:pt x="151" y="310"/>
                    </a:lnTo>
                    <a:lnTo>
                      <a:pt x="151" y="19"/>
                    </a:lnTo>
                    <a:cubicBezTo>
                      <a:pt x="145" y="13"/>
                      <a:pt x="142" y="10"/>
                      <a:pt x="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0" name="Google Shape;7460;p29"/>
              <p:cNvSpPr/>
              <p:nvPr/>
            </p:nvSpPr>
            <p:spPr>
              <a:xfrm>
                <a:off x="6671511" y="4339244"/>
                <a:ext cx="7758" cy="522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57" extrusionOk="0">
                    <a:moveTo>
                      <a:pt x="171" y="1"/>
                    </a:moveTo>
                    <a:cubicBezTo>
                      <a:pt x="166" y="1"/>
                      <a:pt x="160" y="1"/>
                      <a:pt x="155" y="3"/>
                    </a:cubicBezTo>
                    <a:cubicBezTo>
                      <a:pt x="98" y="9"/>
                      <a:pt x="51" y="62"/>
                      <a:pt x="1" y="97"/>
                    </a:cubicBezTo>
                    <a:cubicBezTo>
                      <a:pt x="1" y="115"/>
                      <a:pt x="1" y="134"/>
                      <a:pt x="1" y="153"/>
                    </a:cubicBezTo>
                    <a:cubicBezTo>
                      <a:pt x="4" y="153"/>
                      <a:pt x="4" y="156"/>
                      <a:pt x="7" y="156"/>
                    </a:cubicBezTo>
                    <a:lnTo>
                      <a:pt x="233" y="21"/>
                    </a:lnTo>
                    <a:cubicBezTo>
                      <a:pt x="216" y="9"/>
                      <a:pt x="193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29"/>
              <p:cNvSpPr/>
              <p:nvPr/>
            </p:nvSpPr>
            <p:spPr>
              <a:xfrm>
                <a:off x="6676638" y="4187843"/>
                <a:ext cx="96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63" extrusionOk="0">
                    <a:moveTo>
                      <a:pt x="166" y="1"/>
                    </a:moveTo>
                    <a:cubicBezTo>
                      <a:pt x="160" y="1"/>
                      <a:pt x="154" y="1"/>
                      <a:pt x="148" y="2"/>
                    </a:cubicBezTo>
                    <a:cubicBezTo>
                      <a:pt x="95" y="9"/>
                      <a:pt x="48" y="68"/>
                      <a:pt x="1" y="106"/>
                    </a:cubicBezTo>
                    <a:lnTo>
                      <a:pt x="1" y="162"/>
                    </a:lnTo>
                    <a:cubicBezTo>
                      <a:pt x="46" y="198"/>
                      <a:pt x="96" y="263"/>
                      <a:pt x="139" y="263"/>
                    </a:cubicBezTo>
                    <a:cubicBezTo>
                      <a:pt x="141" y="263"/>
                      <a:pt x="143" y="263"/>
                      <a:pt x="145" y="262"/>
                    </a:cubicBezTo>
                    <a:cubicBezTo>
                      <a:pt x="204" y="247"/>
                      <a:pt x="251" y="200"/>
                      <a:pt x="273" y="140"/>
                    </a:cubicBezTo>
                    <a:cubicBezTo>
                      <a:pt x="291" y="68"/>
                      <a:pt x="236" y="1"/>
                      <a:pt x="1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2" name="Google Shape;7462;p29"/>
              <p:cNvSpPr/>
              <p:nvPr/>
            </p:nvSpPr>
            <p:spPr>
              <a:xfrm>
                <a:off x="6895465" y="4197399"/>
                <a:ext cx="94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2" extrusionOk="0">
                    <a:moveTo>
                      <a:pt x="112" y="0"/>
                    </a:moveTo>
                    <a:cubicBezTo>
                      <a:pt x="49" y="0"/>
                      <a:pt x="12" y="60"/>
                      <a:pt x="6" y="126"/>
                    </a:cubicBezTo>
                    <a:cubicBezTo>
                      <a:pt x="1" y="199"/>
                      <a:pt x="44" y="262"/>
                      <a:pt x="114" y="262"/>
                    </a:cubicBezTo>
                    <a:cubicBezTo>
                      <a:pt x="119" y="262"/>
                      <a:pt x="124" y="261"/>
                      <a:pt x="129" y="261"/>
                    </a:cubicBezTo>
                    <a:cubicBezTo>
                      <a:pt x="182" y="254"/>
                      <a:pt x="232" y="198"/>
                      <a:pt x="282" y="167"/>
                    </a:cubicBezTo>
                    <a:cubicBezTo>
                      <a:pt x="282" y="148"/>
                      <a:pt x="282" y="129"/>
                      <a:pt x="282" y="110"/>
                    </a:cubicBezTo>
                    <a:cubicBezTo>
                      <a:pt x="235" y="73"/>
                      <a:pt x="191" y="16"/>
                      <a:pt x="138" y="4"/>
                    </a:cubicBezTo>
                    <a:cubicBezTo>
                      <a:pt x="129" y="1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3" name="Google Shape;7463;p29"/>
              <p:cNvSpPr/>
              <p:nvPr/>
            </p:nvSpPr>
            <p:spPr>
              <a:xfrm>
                <a:off x="6887840" y="4135067"/>
                <a:ext cx="94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6" extrusionOk="0">
                    <a:moveTo>
                      <a:pt x="174" y="0"/>
                    </a:moveTo>
                    <a:cubicBezTo>
                      <a:pt x="167" y="0"/>
                      <a:pt x="161" y="1"/>
                      <a:pt x="154" y="2"/>
                    </a:cubicBezTo>
                    <a:cubicBezTo>
                      <a:pt x="101" y="8"/>
                      <a:pt x="54" y="64"/>
                      <a:pt x="4" y="96"/>
                    </a:cubicBezTo>
                    <a:cubicBezTo>
                      <a:pt x="4" y="114"/>
                      <a:pt x="4" y="133"/>
                      <a:pt x="0" y="152"/>
                    </a:cubicBezTo>
                    <a:cubicBezTo>
                      <a:pt x="51" y="187"/>
                      <a:pt x="94" y="243"/>
                      <a:pt x="151" y="252"/>
                    </a:cubicBezTo>
                    <a:cubicBezTo>
                      <a:pt x="160" y="255"/>
                      <a:pt x="169" y="256"/>
                      <a:pt x="178" y="256"/>
                    </a:cubicBezTo>
                    <a:cubicBezTo>
                      <a:pt x="242" y="256"/>
                      <a:pt x="277" y="197"/>
                      <a:pt x="279" y="130"/>
                    </a:cubicBezTo>
                    <a:cubicBezTo>
                      <a:pt x="282" y="59"/>
                      <a:pt x="241" y="0"/>
                      <a:pt x="1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29"/>
              <p:cNvSpPr/>
              <p:nvPr/>
            </p:nvSpPr>
            <p:spPr>
              <a:xfrm>
                <a:off x="6847551" y="4116121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4" y="0"/>
                    </a:moveTo>
                    <a:cubicBezTo>
                      <a:pt x="79" y="47"/>
                      <a:pt x="23" y="91"/>
                      <a:pt x="13" y="144"/>
                    </a:cubicBezTo>
                    <a:cubicBezTo>
                      <a:pt x="1" y="232"/>
                      <a:pt x="67" y="276"/>
                      <a:pt x="148" y="276"/>
                    </a:cubicBezTo>
                    <a:cubicBezTo>
                      <a:pt x="226" y="276"/>
                      <a:pt x="283" y="220"/>
                      <a:pt x="270" y="144"/>
                    </a:cubicBezTo>
                    <a:cubicBezTo>
                      <a:pt x="261" y="91"/>
                      <a:pt x="208" y="47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5" name="Google Shape;7465;p29"/>
              <p:cNvSpPr/>
              <p:nvPr/>
            </p:nvSpPr>
            <p:spPr>
              <a:xfrm>
                <a:off x="6616538" y="4346802"/>
                <a:ext cx="90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31" y="1"/>
                    </a:moveTo>
                    <a:cubicBezTo>
                      <a:pt x="74" y="1"/>
                      <a:pt x="22" y="38"/>
                      <a:pt x="0" y="92"/>
                    </a:cubicBezTo>
                    <a:lnTo>
                      <a:pt x="0" y="167"/>
                    </a:lnTo>
                    <a:cubicBezTo>
                      <a:pt x="41" y="202"/>
                      <a:pt x="79" y="242"/>
                      <a:pt x="123" y="255"/>
                    </a:cubicBezTo>
                    <a:cubicBezTo>
                      <a:pt x="135" y="258"/>
                      <a:pt x="147" y="260"/>
                      <a:pt x="157" y="260"/>
                    </a:cubicBezTo>
                    <a:cubicBezTo>
                      <a:pt x="223" y="260"/>
                      <a:pt x="258" y="205"/>
                      <a:pt x="261" y="133"/>
                    </a:cubicBezTo>
                    <a:cubicBezTo>
                      <a:pt x="273" y="62"/>
                      <a:pt x="216" y="1"/>
                      <a:pt x="144" y="1"/>
                    </a:cubicBezTo>
                    <a:cubicBezTo>
                      <a:pt x="142" y="1"/>
                      <a:pt x="140" y="1"/>
                      <a:pt x="138" y="1"/>
                    </a:cubicBezTo>
                    <a:cubicBezTo>
                      <a:pt x="136" y="1"/>
                      <a:pt x="134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6" name="Google Shape;7466;p29"/>
              <p:cNvSpPr/>
              <p:nvPr/>
            </p:nvSpPr>
            <p:spPr>
              <a:xfrm>
                <a:off x="6844321" y="3964454"/>
                <a:ext cx="8391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62" extrusionOk="0">
                    <a:moveTo>
                      <a:pt x="143" y="0"/>
                    </a:moveTo>
                    <a:cubicBezTo>
                      <a:pt x="136" y="0"/>
                      <a:pt x="129" y="1"/>
                      <a:pt x="123" y="2"/>
                    </a:cubicBezTo>
                    <a:cubicBezTo>
                      <a:pt x="73" y="11"/>
                      <a:pt x="1" y="83"/>
                      <a:pt x="1" y="127"/>
                    </a:cubicBezTo>
                    <a:cubicBezTo>
                      <a:pt x="1" y="174"/>
                      <a:pt x="70" y="249"/>
                      <a:pt x="120" y="259"/>
                    </a:cubicBezTo>
                    <a:cubicBezTo>
                      <a:pt x="128" y="261"/>
                      <a:pt x="136" y="261"/>
                      <a:pt x="143" y="261"/>
                    </a:cubicBezTo>
                    <a:cubicBezTo>
                      <a:pt x="208" y="261"/>
                      <a:pt x="248" y="204"/>
                      <a:pt x="251" y="140"/>
                    </a:cubicBezTo>
                    <a:cubicBezTo>
                      <a:pt x="251" y="50"/>
                      <a:pt x="201" y="0"/>
                      <a:pt x="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7" name="Google Shape;7467;p29"/>
              <p:cNvSpPr/>
              <p:nvPr/>
            </p:nvSpPr>
            <p:spPr>
              <a:xfrm>
                <a:off x="6689291" y="4053090"/>
                <a:ext cx="10222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55" extrusionOk="0">
                    <a:moveTo>
                      <a:pt x="172" y="0"/>
                    </a:moveTo>
                    <a:cubicBezTo>
                      <a:pt x="1" y="0"/>
                      <a:pt x="1" y="254"/>
                      <a:pt x="172" y="254"/>
                    </a:cubicBezTo>
                    <a:cubicBezTo>
                      <a:pt x="173" y="254"/>
                      <a:pt x="174" y="254"/>
                      <a:pt x="175" y="254"/>
                    </a:cubicBezTo>
                    <a:cubicBezTo>
                      <a:pt x="250" y="254"/>
                      <a:pt x="307" y="217"/>
                      <a:pt x="304" y="123"/>
                    </a:cubicBezTo>
                    <a:cubicBezTo>
                      <a:pt x="307" y="38"/>
                      <a:pt x="250" y="0"/>
                      <a:pt x="175" y="0"/>
                    </a:cubicBezTo>
                    <a:cubicBezTo>
                      <a:pt x="174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29"/>
              <p:cNvSpPr/>
              <p:nvPr/>
            </p:nvSpPr>
            <p:spPr>
              <a:xfrm>
                <a:off x="6718692" y="4057785"/>
                <a:ext cx="9523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48" y="1"/>
                    </a:moveTo>
                    <a:cubicBezTo>
                      <a:pt x="66" y="1"/>
                      <a:pt x="0" y="51"/>
                      <a:pt x="16" y="135"/>
                    </a:cubicBezTo>
                    <a:cubicBezTo>
                      <a:pt x="26" y="185"/>
                      <a:pt x="85" y="229"/>
                      <a:pt x="151" y="311"/>
                    </a:cubicBezTo>
                    <a:cubicBezTo>
                      <a:pt x="210" y="226"/>
                      <a:pt x="270" y="182"/>
                      <a:pt x="276" y="129"/>
                    </a:cubicBezTo>
                    <a:cubicBezTo>
                      <a:pt x="286" y="54"/>
                      <a:pt x="226" y="1"/>
                      <a:pt x="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9" name="Google Shape;7469;p29"/>
              <p:cNvSpPr/>
              <p:nvPr/>
            </p:nvSpPr>
            <p:spPr>
              <a:xfrm>
                <a:off x="6816885" y="410599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7" y="0"/>
                    </a:moveTo>
                    <a:cubicBezTo>
                      <a:pt x="72" y="50"/>
                      <a:pt x="19" y="97"/>
                      <a:pt x="10" y="151"/>
                    </a:cubicBezTo>
                    <a:cubicBezTo>
                      <a:pt x="1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7" y="273"/>
                      <a:pt x="282" y="229"/>
                      <a:pt x="264" y="144"/>
                    </a:cubicBezTo>
                    <a:cubicBezTo>
                      <a:pt x="251" y="91"/>
                      <a:pt x="198" y="47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0" name="Google Shape;7470;p29"/>
              <p:cNvSpPr/>
              <p:nvPr/>
            </p:nvSpPr>
            <p:spPr>
              <a:xfrm>
                <a:off x="6859871" y="416942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1"/>
                    </a:moveTo>
                    <a:cubicBezTo>
                      <a:pt x="79" y="48"/>
                      <a:pt x="19" y="92"/>
                      <a:pt x="13" y="145"/>
                    </a:cubicBezTo>
                    <a:cubicBezTo>
                      <a:pt x="1" y="229"/>
                      <a:pt x="66" y="276"/>
                      <a:pt x="148" y="276"/>
                    </a:cubicBezTo>
                    <a:cubicBezTo>
                      <a:pt x="226" y="273"/>
                      <a:pt x="283" y="220"/>
                      <a:pt x="270" y="145"/>
                    </a:cubicBezTo>
                    <a:cubicBezTo>
                      <a:pt x="264" y="92"/>
                      <a:pt x="204" y="48"/>
                      <a:pt x="1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1" name="Google Shape;7471;p29"/>
              <p:cNvSpPr/>
              <p:nvPr/>
            </p:nvSpPr>
            <p:spPr>
              <a:xfrm>
                <a:off x="6744664" y="410729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76" y="1"/>
                    </a:moveTo>
                    <a:cubicBezTo>
                      <a:pt x="166" y="1"/>
                      <a:pt x="156" y="2"/>
                      <a:pt x="145" y="5"/>
                    </a:cubicBezTo>
                    <a:cubicBezTo>
                      <a:pt x="92" y="18"/>
                      <a:pt x="51" y="74"/>
                      <a:pt x="1" y="109"/>
                    </a:cubicBezTo>
                    <a:cubicBezTo>
                      <a:pt x="25" y="220"/>
                      <a:pt x="75" y="259"/>
                      <a:pt x="149" y="259"/>
                    </a:cubicBezTo>
                    <a:cubicBezTo>
                      <a:pt x="152" y="259"/>
                      <a:pt x="155" y="259"/>
                      <a:pt x="157" y="259"/>
                    </a:cubicBezTo>
                    <a:cubicBezTo>
                      <a:pt x="161" y="259"/>
                      <a:pt x="164" y="259"/>
                      <a:pt x="167" y="259"/>
                    </a:cubicBezTo>
                    <a:cubicBezTo>
                      <a:pt x="238" y="259"/>
                      <a:pt x="292" y="196"/>
                      <a:pt x="280" y="124"/>
                    </a:cubicBezTo>
                    <a:cubicBezTo>
                      <a:pt x="274" y="59"/>
                      <a:pt x="238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2" name="Google Shape;7472;p29"/>
              <p:cNvSpPr/>
              <p:nvPr/>
            </p:nvSpPr>
            <p:spPr>
              <a:xfrm>
                <a:off x="6855276" y="3988561"/>
                <a:ext cx="10256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7" extrusionOk="0">
                    <a:moveTo>
                      <a:pt x="196" y="0"/>
                    </a:moveTo>
                    <a:cubicBezTo>
                      <a:pt x="189" y="0"/>
                      <a:pt x="183" y="1"/>
                      <a:pt x="176" y="2"/>
                    </a:cubicBezTo>
                    <a:cubicBezTo>
                      <a:pt x="123" y="11"/>
                      <a:pt x="79" y="74"/>
                      <a:pt x="1" y="137"/>
                    </a:cubicBezTo>
                    <a:cubicBezTo>
                      <a:pt x="79" y="196"/>
                      <a:pt x="123" y="259"/>
                      <a:pt x="176" y="265"/>
                    </a:cubicBezTo>
                    <a:cubicBezTo>
                      <a:pt x="183" y="266"/>
                      <a:pt x="189" y="267"/>
                      <a:pt x="196" y="267"/>
                    </a:cubicBezTo>
                    <a:cubicBezTo>
                      <a:pt x="268" y="267"/>
                      <a:pt x="308" y="202"/>
                      <a:pt x="308" y="127"/>
                    </a:cubicBezTo>
                    <a:cubicBezTo>
                      <a:pt x="305" y="56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3" name="Google Shape;7473;p29"/>
              <p:cNvSpPr/>
              <p:nvPr/>
            </p:nvSpPr>
            <p:spPr>
              <a:xfrm>
                <a:off x="6803100" y="3930891"/>
                <a:ext cx="7325" cy="5194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6" extrusionOk="0">
                    <a:moveTo>
                      <a:pt x="211" y="1"/>
                    </a:moveTo>
                    <a:lnTo>
                      <a:pt x="1" y="126"/>
                    </a:lnTo>
                    <a:cubicBezTo>
                      <a:pt x="26" y="145"/>
                      <a:pt x="54" y="154"/>
                      <a:pt x="82" y="154"/>
                    </a:cubicBezTo>
                    <a:cubicBezTo>
                      <a:pt x="87" y="155"/>
                      <a:pt x="92" y="155"/>
                      <a:pt x="97" y="155"/>
                    </a:cubicBezTo>
                    <a:cubicBezTo>
                      <a:pt x="166" y="155"/>
                      <a:pt x="220" y="96"/>
                      <a:pt x="214" y="29"/>
                    </a:cubicBezTo>
                    <a:cubicBezTo>
                      <a:pt x="214" y="20"/>
                      <a:pt x="211" y="10"/>
                      <a:pt x="2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4" name="Google Shape;7474;p29"/>
              <p:cNvSpPr/>
              <p:nvPr/>
            </p:nvSpPr>
            <p:spPr>
              <a:xfrm>
                <a:off x="6769703" y="4243282"/>
                <a:ext cx="9124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1" extrusionOk="0">
                    <a:moveTo>
                      <a:pt x="136" y="0"/>
                    </a:moveTo>
                    <a:cubicBezTo>
                      <a:pt x="64" y="0"/>
                      <a:pt x="21" y="42"/>
                      <a:pt x="1" y="155"/>
                    </a:cubicBezTo>
                    <a:cubicBezTo>
                      <a:pt x="32" y="180"/>
                      <a:pt x="70" y="240"/>
                      <a:pt x="123" y="255"/>
                    </a:cubicBezTo>
                    <a:cubicBezTo>
                      <a:pt x="135" y="259"/>
                      <a:pt x="147" y="260"/>
                      <a:pt x="158" y="260"/>
                    </a:cubicBezTo>
                    <a:cubicBezTo>
                      <a:pt x="216" y="260"/>
                      <a:pt x="259" y="214"/>
                      <a:pt x="264" y="146"/>
                    </a:cubicBezTo>
                    <a:cubicBezTo>
                      <a:pt x="274" y="73"/>
                      <a:pt x="248" y="11"/>
                      <a:pt x="161" y="1"/>
                    </a:cubicBezTo>
                    <a:cubicBezTo>
                      <a:pt x="152" y="1"/>
                      <a:pt x="144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5" name="Google Shape;7475;p29"/>
              <p:cNvSpPr/>
              <p:nvPr/>
            </p:nvSpPr>
            <p:spPr>
              <a:xfrm>
                <a:off x="6791513" y="4135300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7" y="1"/>
                    </a:moveTo>
                    <a:cubicBezTo>
                      <a:pt x="82" y="51"/>
                      <a:pt x="26" y="95"/>
                      <a:pt x="17" y="148"/>
                    </a:cubicBezTo>
                    <a:cubicBezTo>
                      <a:pt x="1" y="230"/>
                      <a:pt x="70" y="274"/>
                      <a:pt x="145" y="277"/>
                    </a:cubicBezTo>
                    <a:cubicBezTo>
                      <a:pt x="223" y="277"/>
                      <a:pt x="283" y="227"/>
                      <a:pt x="270" y="148"/>
                    </a:cubicBezTo>
                    <a:cubicBezTo>
                      <a:pt x="264" y="95"/>
                      <a:pt x="208" y="5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6" name="Google Shape;7476;p29"/>
              <p:cNvSpPr/>
              <p:nvPr/>
            </p:nvSpPr>
            <p:spPr>
              <a:xfrm>
                <a:off x="6746462" y="4175290"/>
                <a:ext cx="90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8" extrusionOk="0">
                    <a:moveTo>
                      <a:pt x="138" y="0"/>
                    </a:moveTo>
                    <a:cubicBezTo>
                      <a:pt x="38" y="0"/>
                      <a:pt x="0" y="60"/>
                      <a:pt x="0" y="132"/>
                    </a:cubicBezTo>
                    <a:cubicBezTo>
                      <a:pt x="0" y="201"/>
                      <a:pt x="41" y="257"/>
                      <a:pt x="102" y="257"/>
                    </a:cubicBezTo>
                    <a:cubicBezTo>
                      <a:pt x="111" y="257"/>
                      <a:pt x="119" y="256"/>
                      <a:pt x="129" y="254"/>
                    </a:cubicBezTo>
                    <a:cubicBezTo>
                      <a:pt x="188" y="235"/>
                      <a:pt x="238" y="191"/>
                      <a:pt x="257" y="132"/>
                    </a:cubicBezTo>
                    <a:cubicBezTo>
                      <a:pt x="273" y="50"/>
                      <a:pt x="210" y="3"/>
                      <a:pt x="1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7" name="Google Shape;7477;p29"/>
              <p:cNvSpPr/>
              <p:nvPr/>
            </p:nvSpPr>
            <p:spPr>
              <a:xfrm>
                <a:off x="6703576" y="4001413"/>
                <a:ext cx="89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1" extrusionOk="0">
                    <a:moveTo>
                      <a:pt x="122" y="0"/>
                    </a:moveTo>
                    <a:cubicBezTo>
                      <a:pt x="54" y="0"/>
                      <a:pt x="0" y="56"/>
                      <a:pt x="3" y="123"/>
                    </a:cubicBezTo>
                    <a:cubicBezTo>
                      <a:pt x="3" y="202"/>
                      <a:pt x="38" y="258"/>
                      <a:pt x="157" y="280"/>
                    </a:cubicBezTo>
                    <a:cubicBezTo>
                      <a:pt x="191" y="233"/>
                      <a:pt x="248" y="189"/>
                      <a:pt x="257" y="136"/>
                    </a:cubicBezTo>
                    <a:cubicBezTo>
                      <a:pt x="270" y="61"/>
                      <a:pt x="219" y="4"/>
                      <a:pt x="138" y="1"/>
                    </a:cubicBezTo>
                    <a:cubicBezTo>
                      <a:pt x="133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8" name="Google Shape;7478;p29"/>
              <p:cNvSpPr/>
              <p:nvPr/>
            </p:nvSpPr>
            <p:spPr>
              <a:xfrm>
                <a:off x="6875021" y="4033478"/>
                <a:ext cx="952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1" extrusionOk="0">
                    <a:moveTo>
                      <a:pt x="172" y="0"/>
                    </a:moveTo>
                    <a:cubicBezTo>
                      <a:pt x="56" y="19"/>
                      <a:pt x="19" y="76"/>
                      <a:pt x="12" y="148"/>
                    </a:cubicBezTo>
                    <a:cubicBezTo>
                      <a:pt x="1" y="218"/>
                      <a:pt x="55" y="280"/>
                      <a:pt x="121" y="280"/>
                    </a:cubicBezTo>
                    <a:cubicBezTo>
                      <a:pt x="125" y="280"/>
                      <a:pt x="130" y="280"/>
                      <a:pt x="135" y="279"/>
                    </a:cubicBezTo>
                    <a:cubicBezTo>
                      <a:pt x="219" y="279"/>
                      <a:pt x="285" y="239"/>
                      <a:pt x="269" y="151"/>
                    </a:cubicBezTo>
                    <a:cubicBezTo>
                      <a:pt x="263" y="97"/>
                      <a:pt x="207" y="5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9" name="Google Shape;7479;p29"/>
              <p:cNvSpPr/>
              <p:nvPr/>
            </p:nvSpPr>
            <p:spPr>
              <a:xfrm>
                <a:off x="6788616" y="4200595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5" y="1"/>
                    </a:moveTo>
                    <a:cubicBezTo>
                      <a:pt x="57" y="1"/>
                      <a:pt x="1" y="57"/>
                      <a:pt x="6" y="127"/>
                    </a:cubicBezTo>
                    <a:cubicBezTo>
                      <a:pt x="3" y="202"/>
                      <a:pt x="41" y="259"/>
                      <a:pt x="157" y="284"/>
                    </a:cubicBezTo>
                    <a:cubicBezTo>
                      <a:pt x="191" y="234"/>
                      <a:pt x="248" y="190"/>
                      <a:pt x="257" y="136"/>
                    </a:cubicBezTo>
                    <a:cubicBezTo>
                      <a:pt x="273" y="61"/>
                      <a:pt x="223" y="5"/>
                      <a:pt x="141" y="2"/>
                    </a:cubicBezTo>
                    <a:cubicBezTo>
                      <a:pt x="136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0" name="Google Shape;7480;p29"/>
              <p:cNvSpPr/>
              <p:nvPr/>
            </p:nvSpPr>
            <p:spPr>
              <a:xfrm>
                <a:off x="6851314" y="4192970"/>
                <a:ext cx="942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7" extrusionOk="0">
                    <a:moveTo>
                      <a:pt x="114" y="0"/>
                    </a:moveTo>
                    <a:cubicBezTo>
                      <a:pt x="50" y="0"/>
                      <a:pt x="3" y="51"/>
                      <a:pt x="1" y="124"/>
                    </a:cubicBezTo>
                    <a:cubicBezTo>
                      <a:pt x="1" y="203"/>
                      <a:pt x="42" y="266"/>
                      <a:pt x="116" y="266"/>
                    </a:cubicBezTo>
                    <a:cubicBezTo>
                      <a:pt x="121" y="266"/>
                      <a:pt x="127" y="266"/>
                      <a:pt x="132" y="265"/>
                    </a:cubicBezTo>
                    <a:cubicBezTo>
                      <a:pt x="185" y="259"/>
                      <a:pt x="232" y="199"/>
                      <a:pt x="279" y="165"/>
                    </a:cubicBezTo>
                    <a:cubicBezTo>
                      <a:pt x="283" y="146"/>
                      <a:pt x="283" y="124"/>
                      <a:pt x="283" y="105"/>
                    </a:cubicBezTo>
                    <a:cubicBezTo>
                      <a:pt x="232" y="71"/>
                      <a:pt x="189" y="11"/>
                      <a:pt x="135" y="2"/>
                    </a:cubicBezTo>
                    <a:cubicBezTo>
                      <a:pt x="128" y="1"/>
                      <a:pt x="121" y="0"/>
                      <a:pt x="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1" name="Google Shape;7481;p29"/>
              <p:cNvSpPr/>
              <p:nvPr/>
            </p:nvSpPr>
            <p:spPr>
              <a:xfrm>
                <a:off x="6707205" y="430831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9" y="1"/>
                    </a:moveTo>
                    <a:cubicBezTo>
                      <a:pt x="60" y="4"/>
                      <a:pt x="1" y="54"/>
                      <a:pt x="16" y="136"/>
                    </a:cubicBezTo>
                    <a:cubicBezTo>
                      <a:pt x="26" y="189"/>
                      <a:pt x="85" y="233"/>
                      <a:pt x="120" y="280"/>
                    </a:cubicBezTo>
                    <a:lnTo>
                      <a:pt x="176" y="280"/>
                    </a:lnTo>
                    <a:cubicBezTo>
                      <a:pt x="208" y="226"/>
                      <a:pt x="264" y="179"/>
                      <a:pt x="270" y="126"/>
                    </a:cubicBezTo>
                    <a:cubicBezTo>
                      <a:pt x="283" y="45"/>
                      <a:pt x="217" y="1"/>
                      <a:pt x="1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2" name="Google Shape;7482;p29"/>
              <p:cNvSpPr/>
              <p:nvPr/>
            </p:nvSpPr>
            <p:spPr>
              <a:xfrm>
                <a:off x="6784354" y="4178053"/>
                <a:ext cx="9490" cy="87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3" extrusionOk="0">
                    <a:moveTo>
                      <a:pt x="120" y="1"/>
                    </a:moveTo>
                    <a:cubicBezTo>
                      <a:pt x="51" y="1"/>
                      <a:pt x="6" y="53"/>
                      <a:pt x="6" y="137"/>
                    </a:cubicBezTo>
                    <a:cubicBezTo>
                      <a:pt x="0" y="204"/>
                      <a:pt x="54" y="263"/>
                      <a:pt x="120" y="263"/>
                    </a:cubicBezTo>
                    <a:cubicBezTo>
                      <a:pt x="125" y="263"/>
                      <a:pt x="130" y="263"/>
                      <a:pt x="134" y="262"/>
                    </a:cubicBezTo>
                    <a:cubicBezTo>
                      <a:pt x="188" y="256"/>
                      <a:pt x="235" y="196"/>
                      <a:pt x="285" y="158"/>
                    </a:cubicBezTo>
                    <a:cubicBezTo>
                      <a:pt x="285" y="140"/>
                      <a:pt x="285" y="121"/>
                      <a:pt x="285" y="105"/>
                    </a:cubicBezTo>
                    <a:cubicBezTo>
                      <a:pt x="238" y="68"/>
                      <a:pt x="191" y="8"/>
                      <a:pt x="138" y="2"/>
                    </a:cubicBezTo>
                    <a:cubicBezTo>
                      <a:pt x="132" y="1"/>
                      <a:pt x="126" y="1"/>
                      <a:pt x="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3" name="Google Shape;7483;p29"/>
              <p:cNvSpPr/>
              <p:nvPr/>
            </p:nvSpPr>
            <p:spPr>
              <a:xfrm>
                <a:off x="6743632" y="4271684"/>
                <a:ext cx="9456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74" extrusionOk="0">
                    <a:moveTo>
                      <a:pt x="161" y="1"/>
                    </a:moveTo>
                    <a:cubicBezTo>
                      <a:pt x="153" y="1"/>
                      <a:pt x="144" y="2"/>
                      <a:pt x="135" y="4"/>
                    </a:cubicBezTo>
                    <a:cubicBezTo>
                      <a:pt x="76" y="20"/>
                      <a:pt x="29" y="67"/>
                      <a:pt x="7" y="126"/>
                    </a:cubicBezTo>
                    <a:cubicBezTo>
                      <a:pt x="0" y="170"/>
                      <a:pt x="66" y="223"/>
                      <a:pt x="104" y="273"/>
                    </a:cubicBezTo>
                    <a:lnTo>
                      <a:pt x="160" y="273"/>
                    </a:lnTo>
                    <a:cubicBezTo>
                      <a:pt x="198" y="226"/>
                      <a:pt x="257" y="186"/>
                      <a:pt x="267" y="132"/>
                    </a:cubicBezTo>
                    <a:cubicBezTo>
                      <a:pt x="284" y="63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4" name="Google Shape;7484;p29"/>
              <p:cNvSpPr/>
              <p:nvPr/>
            </p:nvSpPr>
            <p:spPr>
              <a:xfrm>
                <a:off x="6713265" y="4028783"/>
                <a:ext cx="9323" cy="962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9" extrusionOk="0">
                    <a:moveTo>
                      <a:pt x="123" y="0"/>
                    </a:moveTo>
                    <a:cubicBezTo>
                      <a:pt x="85" y="50"/>
                      <a:pt x="35" y="94"/>
                      <a:pt x="22" y="148"/>
                    </a:cubicBezTo>
                    <a:cubicBezTo>
                      <a:pt x="1" y="235"/>
                      <a:pt x="60" y="289"/>
                      <a:pt x="145" y="289"/>
                    </a:cubicBezTo>
                    <a:cubicBezTo>
                      <a:pt x="147" y="289"/>
                      <a:pt x="149" y="289"/>
                      <a:pt x="151" y="289"/>
                    </a:cubicBezTo>
                    <a:cubicBezTo>
                      <a:pt x="223" y="289"/>
                      <a:pt x="279" y="236"/>
                      <a:pt x="270" y="160"/>
                    </a:cubicBezTo>
                    <a:cubicBezTo>
                      <a:pt x="261" y="104"/>
                      <a:pt x="210" y="57"/>
                      <a:pt x="179" y="3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5" name="Google Shape;7485;p29"/>
              <p:cNvSpPr/>
              <p:nvPr/>
            </p:nvSpPr>
            <p:spPr>
              <a:xfrm>
                <a:off x="6627792" y="4106565"/>
                <a:ext cx="92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3" extrusionOk="0">
                    <a:moveTo>
                      <a:pt x="169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5" y="12"/>
                      <a:pt x="48" y="65"/>
                      <a:pt x="1" y="99"/>
                    </a:cubicBezTo>
                    <a:lnTo>
                      <a:pt x="1" y="156"/>
                    </a:lnTo>
                    <a:cubicBezTo>
                      <a:pt x="48" y="190"/>
                      <a:pt x="95" y="240"/>
                      <a:pt x="148" y="250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9" y="252"/>
                      <a:pt x="277" y="197"/>
                      <a:pt x="277" y="127"/>
                    </a:cubicBezTo>
                    <a:cubicBezTo>
                      <a:pt x="277" y="54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6" name="Google Shape;7486;p29"/>
              <p:cNvSpPr/>
              <p:nvPr/>
            </p:nvSpPr>
            <p:spPr>
              <a:xfrm>
                <a:off x="6629923" y="4258132"/>
                <a:ext cx="95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2" extrusionOk="0">
                    <a:moveTo>
                      <a:pt x="117" y="0"/>
                    </a:moveTo>
                    <a:cubicBezTo>
                      <a:pt x="49" y="0"/>
                      <a:pt x="12" y="63"/>
                      <a:pt x="9" y="132"/>
                    </a:cubicBezTo>
                    <a:cubicBezTo>
                      <a:pt x="0" y="202"/>
                      <a:pt x="54" y="261"/>
                      <a:pt x="123" y="261"/>
                    </a:cubicBezTo>
                    <a:cubicBezTo>
                      <a:pt x="127" y="261"/>
                      <a:pt x="132" y="261"/>
                      <a:pt x="137" y="261"/>
                    </a:cubicBezTo>
                    <a:cubicBezTo>
                      <a:pt x="213" y="261"/>
                      <a:pt x="266" y="223"/>
                      <a:pt x="288" y="107"/>
                    </a:cubicBezTo>
                    <a:cubicBezTo>
                      <a:pt x="241" y="72"/>
                      <a:pt x="197" y="16"/>
                      <a:pt x="144" y="4"/>
                    </a:cubicBezTo>
                    <a:cubicBezTo>
                      <a:pt x="134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7" name="Google Shape;7487;p29"/>
              <p:cNvSpPr/>
              <p:nvPr/>
            </p:nvSpPr>
            <p:spPr>
              <a:xfrm>
                <a:off x="6635117" y="4318932"/>
                <a:ext cx="9290" cy="1082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25" extrusionOk="0">
                    <a:moveTo>
                      <a:pt x="154" y="1"/>
                    </a:moveTo>
                    <a:cubicBezTo>
                      <a:pt x="151" y="1"/>
                      <a:pt x="148" y="1"/>
                      <a:pt x="144" y="1"/>
                    </a:cubicBezTo>
                    <a:cubicBezTo>
                      <a:pt x="57" y="5"/>
                      <a:pt x="0" y="64"/>
                      <a:pt x="16" y="142"/>
                    </a:cubicBezTo>
                    <a:cubicBezTo>
                      <a:pt x="25" y="196"/>
                      <a:pt x="85" y="240"/>
                      <a:pt x="151" y="324"/>
                    </a:cubicBezTo>
                    <a:cubicBezTo>
                      <a:pt x="207" y="236"/>
                      <a:pt x="260" y="186"/>
                      <a:pt x="267" y="133"/>
                    </a:cubicBezTo>
                    <a:cubicBezTo>
                      <a:pt x="279" y="61"/>
                      <a:pt x="222" y="1"/>
                      <a:pt x="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8" name="Google Shape;7488;p29"/>
              <p:cNvSpPr/>
              <p:nvPr/>
            </p:nvSpPr>
            <p:spPr>
              <a:xfrm>
                <a:off x="6645339" y="4276645"/>
                <a:ext cx="96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6" extrusionOk="0">
                    <a:moveTo>
                      <a:pt x="172" y="1"/>
                    </a:moveTo>
                    <a:cubicBezTo>
                      <a:pt x="165" y="1"/>
                      <a:pt x="158" y="1"/>
                      <a:pt x="151" y="2"/>
                    </a:cubicBezTo>
                    <a:cubicBezTo>
                      <a:pt x="98" y="12"/>
                      <a:pt x="51" y="68"/>
                      <a:pt x="0" y="103"/>
                    </a:cubicBezTo>
                    <a:cubicBezTo>
                      <a:pt x="0" y="121"/>
                      <a:pt x="0" y="140"/>
                      <a:pt x="4" y="159"/>
                    </a:cubicBezTo>
                    <a:cubicBezTo>
                      <a:pt x="54" y="190"/>
                      <a:pt x="101" y="240"/>
                      <a:pt x="154" y="253"/>
                    </a:cubicBezTo>
                    <a:cubicBezTo>
                      <a:pt x="163" y="255"/>
                      <a:pt x="171" y="255"/>
                      <a:pt x="179" y="255"/>
                    </a:cubicBezTo>
                    <a:cubicBezTo>
                      <a:pt x="246" y="255"/>
                      <a:pt x="286" y="201"/>
                      <a:pt x="286" y="134"/>
                    </a:cubicBezTo>
                    <a:cubicBezTo>
                      <a:pt x="288" y="57"/>
                      <a:pt x="242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9" name="Google Shape;7489;p29"/>
              <p:cNvSpPr/>
              <p:nvPr/>
            </p:nvSpPr>
            <p:spPr>
              <a:xfrm>
                <a:off x="6655462" y="4237588"/>
                <a:ext cx="9523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6" extrusionOk="0">
                    <a:moveTo>
                      <a:pt x="119" y="0"/>
                    </a:moveTo>
                    <a:cubicBezTo>
                      <a:pt x="82" y="47"/>
                      <a:pt x="22" y="91"/>
                      <a:pt x="16" y="144"/>
                    </a:cubicBezTo>
                    <a:cubicBezTo>
                      <a:pt x="0" y="229"/>
                      <a:pt x="66" y="276"/>
                      <a:pt x="148" y="276"/>
                    </a:cubicBezTo>
                    <a:cubicBezTo>
                      <a:pt x="226" y="276"/>
                      <a:pt x="286" y="223"/>
                      <a:pt x="273" y="147"/>
                    </a:cubicBezTo>
                    <a:cubicBezTo>
                      <a:pt x="264" y="94"/>
                      <a:pt x="210" y="5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0" name="Google Shape;7490;p29"/>
              <p:cNvSpPr/>
              <p:nvPr/>
            </p:nvSpPr>
            <p:spPr>
              <a:xfrm>
                <a:off x="6677471" y="4007806"/>
                <a:ext cx="9124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55" extrusionOk="0">
                    <a:moveTo>
                      <a:pt x="132" y="0"/>
                    </a:moveTo>
                    <a:lnTo>
                      <a:pt x="10" y="76"/>
                    </a:lnTo>
                    <a:cubicBezTo>
                      <a:pt x="4" y="91"/>
                      <a:pt x="1" y="107"/>
                      <a:pt x="1" y="123"/>
                    </a:cubicBezTo>
                    <a:cubicBezTo>
                      <a:pt x="4" y="220"/>
                      <a:pt x="60" y="254"/>
                      <a:pt x="135" y="254"/>
                    </a:cubicBezTo>
                    <a:cubicBezTo>
                      <a:pt x="214" y="254"/>
                      <a:pt x="273" y="201"/>
                      <a:pt x="254" y="126"/>
                    </a:cubicBezTo>
                    <a:cubicBezTo>
                      <a:pt x="236" y="66"/>
                      <a:pt x="192" y="22"/>
                      <a:pt x="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1" name="Google Shape;7491;p29"/>
              <p:cNvSpPr/>
              <p:nvPr/>
            </p:nvSpPr>
            <p:spPr>
              <a:xfrm>
                <a:off x="6683964" y="4296524"/>
                <a:ext cx="9157" cy="975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3" extrusionOk="0">
                    <a:moveTo>
                      <a:pt x="110" y="1"/>
                    </a:moveTo>
                    <a:cubicBezTo>
                      <a:pt x="75" y="54"/>
                      <a:pt x="22" y="101"/>
                      <a:pt x="12" y="157"/>
                    </a:cubicBezTo>
                    <a:cubicBezTo>
                      <a:pt x="0" y="228"/>
                      <a:pt x="54" y="292"/>
                      <a:pt x="126" y="292"/>
                    </a:cubicBezTo>
                    <a:cubicBezTo>
                      <a:pt x="128" y="292"/>
                      <a:pt x="130" y="292"/>
                      <a:pt x="132" y="292"/>
                    </a:cubicBezTo>
                    <a:cubicBezTo>
                      <a:pt x="136" y="293"/>
                      <a:pt x="141" y="293"/>
                      <a:pt x="146" y="293"/>
                    </a:cubicBezTo>
                    <a:cubicBezTo>
                      <a:pt x="218" y="293"/>
                      <a:pt x="275" y="228"/>
                      <a:pt x="260" y="154"/>
                    </a:cubicBezTo>
                    <a:cubicBezTo>
                      <a:pt x="254" y="101"/>
                      <a:pt x="194" y="54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2" name="Google Shape;7492;p29"/>
              <p:cNvSpPr/>
              <p:nvPr/>
            </p:nvSpPr>
            <p:spPr>
              <a:xfrm>
                <a:off x="6686927" y="4072502"/>
                <a:ext cx="10189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55" extrusionOk="0">
                    <a:moveTo>
                      <a:pt x="171" y="0"/>
                    </a:moveTo>
                    <a:cubicBezTo>
                      <a:pt x="8" y="0"/>
                      <a:pt x="1" y="251"/>
                      <a:pt x="168" y="254"/>
                    </a:cubicBezTo>
                    <a:cubicBezTo>
                      <a:pt x="171" y="254"/>
                      <a:pt x="174" y="254"/>
                      <a:pt x="176" y="254"/>
                    </a:cubicBezTo>
                    <a:cubicBezTo>
                      <a:pt x="248" y="254"/>
                      <a:pt x="303" y="216"/>
                      <a:pt x="303" y="119"/>
                    </a:cubicBezTo>
                    <a:cubicBezTo>
                      <a:pt x="306" y="44"/>
                      <a:pt x="252" y="4"/>
                      <a:pt x="177" y="0"/>
                    </a:cubicBezTo>
                    <a:cubicBezTo>
                      <a:pt x="175" y="0"/>
                      <a:pt x="173" y="0"/>
                      <a:pt x="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3" name="Google Shape;7493;p29"/>
              <p:cNvSpPr/>
              <p:nvPr/>
            </p:nvSpPr>
            <p:spPr>
              <a:xfrm>
                <a:off x="6688758" y="4135633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42" y="0"/>
                    </a:moveTo>
                    <a:cubicBezTo>
                      <a:pt x="140" y="0"/>
                      <a:pt x="137" y="0"/>
                      <a:pt x="135" y="0"/>
                    </a:cubicBezTo>
                    <a:cubicBezTo>
                      <a:pt x="53" y="3"/>
                      <a:pt x="0" y="54"/>
                      <a:pt x="16" y="132"/>
                    </a:cubicBezTo>
                    <a:cubicBezTo>
                      <a:pt x="25" y="185"/>
                      <a:pt x="78" y="229"/>
                      <a:pt x="116" y="276"/>
                    </a:cubicBezTo>
                    <a:lnTo>
                      <a:pt x="172" y="276"/>
                    </a:lnTo>
                    <a:cubicBezTo>
                      <a:pt x="207" y="223"/>
                      <a:pt x="260" y="176"/>
                      <a:pt x="266" y="123"/>
                    </a:cubicBezTo>
                    <a:cubicBezTo>
                      <a:pt x="273" y="50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4" name="Google Shape;7494;p29"/>
              <p:cNvSpPr/>
              <p:nvPr/>
            </p:nvSpPr>
            <p:spPr>
              <a:xfrm>
                <a:off x="6694386" y="4300553"/>
                <a:ext cx="90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9" extrusionOk="0">
                    <a:moveTo>
                      <a:pt x="151" y="1"/>
                    </a:moveTo>
                    <a:cubicBezTo>
                      <a:pt x="146" y="1"/>
                      <a:pt x="140" y="1"/>
                      <a:pt x="135" y="2"/>
                    </a:cubicBezTo>
                    <a:cubicBezTo>
                      <a:pt x="60" y="5"/>
                      <a:pt x="3" y="43"/>
                      <a:pt x="7" y="130"/>
                    </a:cubicBezTo>
                    <a:cubicBezTo>
                      <a:pt x="0" y="201"/>
                      <a:pt x="54" y="259"/>
                      <a:pt x="123" y="259"/>
                    </a:cubicBezTo>
                    <a:cubicBezTo>
                      <a:pt x="125" y="259"/>
                      <a:pt x="127" y="259"/>
                      <a:pt x="129" y="259"/>
                    </a:cubicBezTo>
                    <a:cubicBezTo>
                      <a:pt x="232" y="259"/>
                      <a:pt x="267" y="202"/>
                      <a:pt x="267" y="127"/>
                    </a:cubicBezTo>
                    <a:cubicBezTo>
                      <a:pt x="272" y="57"/>
                      <a:pt x="219" y="1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5" name="Google Shape;7495;p29"/>
              <p:cNvSpPr/>
              <p:nvPr/>
            </p:nvSpPr>
            <p:spPr>
              <a:xfrm>
                <a:off x="6705540" y="4241018"/>
                <a:ext cx="90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2" extrusionOk="0">
                    <a:moveTo>
                      <a:pt x="130" y="0"/>
                    </a:moveTo>
                    <a:cubicBezTo>
                      <a:pt x="57" y="0"/>
                      <a:pt x="1" y="62"/>
                      <a:pt x="7" y="135"/>
                    </a:cubicBezTo>
                    <a:cubicBezTo>
                      <a:pt x="1" y="205"/>
                      <a:pt x="55" y="262"/>
                      <a:pt x="123" y="262"/>
                    </a:cubicBezTo>
                    <a:cubicBezTo>
                      <a:pt x="128" y="262"/>
                      <a:pt x="133" y="261"/>
                      <a:pt x="138" y="261"/>
                    </a:cubicBezTo>
                    <a:cubicBezTo>
                      <a:pt x="142" y="261"/>
                      <a:pt x="145" y="261"/>
                      <a:pt x="149" y="261"/>
                    </a:cubicBezTo>
                    <a:cubicBezTo>
                      <a:pt x="219" y="261"/>
                      <a:pt x="273" y="201"/>
                      <a:pt x="261" y="129"/>
                    </a:cubicBezTo>
                    <a:cubicBezTo>
                      <a:pt x="258" y="44"/>
                      <a:pt x="214" y="7"/>
                      <a:pt x="135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6" name="Google Shape;7496;p29"/>
              <p:cNvSpPr/>
              <p:nvPr/>
            </p:nvSpPr>
            <p:spPr>
              <a:xfrm>
                <a:off x="6712433" y="4295691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07" y="1"/>
                    </a:moveTo>
                    <a:cubicBezTo>
                      <a:pt x="76" y="51"/>
                      <a:pt x="19" y="98"/>
                      <a:pt x="13" y="151"/>
                    </a:cubicBezTo>
                    <a:cubicBezTo>
                      <a:pt x="0" y="229"/>
                      <a:pt x="60" y="279"/>
                      <a:pt x="138" y="279"/>
                    </a:cubicBezTo>
                    <a:cubicBezTo>
                      <a:pt x="214" y="276"/>
                      <a:pt x="282" y="232"/>
                      <a:pt x="264" y="148"/>
                    </a:cubicBezTo>
                    <a:cubicBezTo>
                      <a:pt x="251" y="95"/>
                      <a:pt x="198" y="5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7" name="Google Shape;7497;p29"/>
              <p:cNvSpPr/>
              <p:nvPr/>
            </p:nvSpPr>
            <p:spPr>
              <a:xfrm>
                <a:off x="6720557" y="4200828"/>
                <a:ext cx="97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0" extrusionOk="0">
                    <a:moveTo>
                      <a:pt x="168" y="1"/>
                    </a:moveTo>
                    <a:cubicBezTo>
                      <a:pt x="164" y="1"/>
                      <a:pt x="161" y="1"/>
                      <a:pt x="158" y="1"/>
                    </a:cubicBezTo>
                    <a:cubicBezTo>
                      <a:pt x="82" y="1"/>
                      <a:pt x="29" y="42"/>
                      <a:pt x="1" y="155"/>
                    </a:cubicBezTo>
                    <a:cubicBezTo>
                      <a:pt x="51" y="189"/>
                      <a:pt x="95" y="242"/>
                      <a:pt x="148" y="255"/>
                    </a:cubicBezTo>
                    <a:cubicBezTo>
                      <a:pt x="160" y="258"/>
                      <a:pt x="171" y="259"/>
                      <a:pt x="182" y="259"/>
                    </a:cubicBezTo>
                    <a:cubicBezTo>
                      <a:pt x="247" y="259"/>
                      <a:pt x="280" y="203"/>
                      <a:pt x="283" y="133"/>
                    </a:cubicBezTo>
                    <a:cubicBezTo>
                      <a:pt x="292" y="61"/>
                      <a:pt x="235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8" name="Google Shape;7498;p29"/>
              <p:cNvSpPr/>
              <p:nvPr/>
            </p:nvSpPr>
            <p:spPr>
              <a:xfrm>
                <a:off x="6812090" y="4247844"/>
                <a:ext cx="96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55" extrusionOk="0">
                    <a:moveTo>
                      <a:pt x="119" y="1"/>
                    </a:moveTo>
                    <a:cubicBezTo>
                      <a:pt x="53" y="1"/>
                      <a:pt x="1" y="59"/>
                      <a:pt x="6" y="128"/>
                    </a:cubicBezTo>
                    <a:cubicBezTo>
                      <a:pt x="6" y="202"/>
                      <a:pt x="50" y="255"/>
                      <a:pt x="114" y="255"/>
                    </a:cubicBezTo>
                    <a:cubicBezTo>
                      <a:pt x="121" y="255"/>
                      <a:pt x="128" y="254"/>
                      <a:pt x="135" y="253"/>
                    </a:cubicBezTo>
                    <a:cubicBezTo>
                      <a:pt x="188" y="247"/>
                      <a:pt x="238" y="190"/>
                      <a:pt x="289" y="159"/>
                    </a:cubicBezTo>
                    <a:cubicBezTo>
                      <a:pt x="267" y="43"/>
                      <a:pt x="216" y="2"/>
                      <a:pt x="138" y="2"/>
                    </a:cubicBezTo>
                    <a:cubicBezTo>
                      <a:pt x="132" y="1"/>
                      <a:pt x="125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9" name="Google Shape;7499;p29"/>
              <p:cNvSpPr/>
              <p:nvPr/>
            </p:nvSpPr>
            <p:spPr>
              <a:xfrm>
                <a:off x="6749991" y="4242283"/>
                <a:ext cx="97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7" extrusionOk="0">
                    <a:moveTo>
                      <a:pt x="174" y="1"/>
                    </a:moveTo>
                    <a:cubicBezTo>
                      <a:pt x="167" y="1"/>
                      <a:pt x="159" y="2"/>
                      <a:pt x="151" y="3"/>
                    </a:cubicBezTo>
                    <a:cubicBezTo>
                      <a:pt x="95" y="16"/>
                      <a:pt x="51" y="69"/>
                      <a:pt x="1" y="103"/>
                    </a:cubicBezTo>
                    <a:cubicBezTo>
                      <a:pt x="1" y="122"/>
                      <a:pt x="1" y="141"/>
                      <a:pt x="1" y="160"/>
                    </a:cubicBezTo>
                    <a:cubicBezTo>
                      <a:pt x="51" y="194"/>
                      <a:pt x="101" y="241"/>
                      <a:pt x="154" y="254"/>
                    </a:cubicBezTo>
                    <a:cubicBezTo>
                      <a:pt x="163" y="255"/>
                      <a:pt x="171" y="256"/>
                      <a:pt x="179" y="256"/>
                    </a:cubicBezTo>
                    <a:cubicBezTo>
                      <a:pt x="254" y="256"/>
                      <a:pt x="292" y="193"/>
                      <a:pt x="289" y="122"/>
                    </a:cubicBezTo>
                    <a:cubicBezTo>
                      <a:pt x="292" y="55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0" name="Google Shape;7500;p29"/>
              <p:cNvSpPr/>
              <p:nvPr/>
            </p:nvSpPr>
            <p:spPr>
              <a:xfrm>
                <a:off x="6755019" y="4254869"/>
                <a:ext cx="93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8" extrusionOk="0">
                    <a:moveTo>
                      <a:pt x="152" y="1"/>
                    </a:moveTo>
                    <a:cubicBezTo>
                      <a:pt x="147" y="1"/>
                      <a:pt x="143" y="1"/>
                      <a:pt x="138" y="1"/>
                    </a:cubicBezTo>
                    <a:cubicBezTo>
                      <a:pt x="63" y="8"/>
                      <a:pt x="0" y="58"/>
                      <a:pt x="19" y="136"/>
                    </a:cubicBezTo>
                    <a:cubicBezTo>
                      <a:pt x="31" y="189"/>
                      <a:pt x="91" y="230"/>
                      <a:pt x="129" y="277"/>
                    </a:cubicBezTo>
                    <a:lnTo>
                      <a:pt x="185" y="277"/>
                    </a:lnTo>
                    <a:cubicBezTo>
                      <a:pt x="216" y="224"/>
                      <a:pt x="270" y="177"/>
                      <a:pt x="276" y="120"/>
                    </a:cubicBezTo>
                    <a:cubicBezTo>
                      <a:pt x="282" y="47"/>
                      <a:pt x="224" y="1"/>
                      <a:pt x="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1" name="Google Shape;7501;p29"/>
              <p:cNvSpPr/>
              <p:nvPr/>
            </p:nvSpPr>
            <p:spPr>
              <a:xfrm>
                <a:off x="6755652" y="4096709"/>
                <a:ext cx="94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0" extrusionOk="0">
                    <a:moveTo>
                      <a:pt x="119" y="0"/>
                    </a:moveTo>
                    <a:cubicBezTo>
                      <a:pt x="81" y="47"/>
                      <a:pt x="22" y="91"/>
                      <a:pt x="12" y="145"/>
                    </a:cubicBezTo>
                    <a:cubicBezTo>
                      <a:pt x="0" y="216"/>
                      <a:pt x="54" y="280"/>
                      <a:pt x="125" y="280"/>
                    </a:cubicBezTo>
                    <a:cubicBezTo>
                      <a:pt x="128" y="280"/>
                      <a:pt x="131" y="280"/>
                      <a:pt x="135" y="279"/>
                    </a:cubicBezTo>
                    <a:cubicBezTo>
                      <a:pt x="137" y="279"/>
                      <a:pt x="140" y="279"/>
                      <a:pt x="142" y="279"/>
                    </a:cubicBezTo>
                    <a:cubicBezTo>
                      <a:pt x="223" y="279"/>
                      <a:pt x="285" y="230"/>
                      <a:pt x="276" y="151"/>
                    </a:cubicBezTo>
                    <a:cubicBezTo>
                      <a:pt x="269" y="98"/>
                      <a:pt x="210" y="51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2" name="Google Shape;7502;p29"/>
              <p:cNvSpPr/>
              <p:nvPr/>
            </p:nvSpPr>
            <p:spPr>
              <a:xfrm>
                <a:off x="6761878" y="3982035"/>
                <a:ext cx="93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107" y="0"/>
                    </a:moveTo>
                    <a:cubicBezTo>
                      <a:pt x="43" y="0"/>
                      <a:pt x="4" y="57"/>
                      <a:pt x="1" y="123"/>
                    </a:cubicBezTo>
                    <a:cubicBezTo>
                      <a:pt x="1" y="191"/>
                      <a:pt x="32" y="253"/>
                      <a:pt x="100" y="253"/>
                    </a:cubicBezTo>
                    <a:cubicBezTo>
                      <a:pt x="107" y="253"/>
                      <a:pt x="115" y="253"/>
                      <a:pt x="123" y="251"/>
                    </a:cubicBezTo>
                    <a:cubicBezTo>
                      <a:pt x="179" y="242"/>
                      <a:pt x="227" y="195"/>
                      <a:pt x="277" y="163"/>
                    </a:cubicBezTo>
                    <a:cubicBezTo>
                      <a:pt x="277" y="145"/>
                      <a:pt x="277" y="126"/>
                      <a:pt x="280" y="107"/>
                    </a:cubicBezTo>
                    <a:cubicBezTo>
                      <a:pt x="230" y="69"/>
                      <a:pt x="189" y="13"/>
                      <a:pt x="136" y="4"/>
                    </a:cubicBezTo>
                    <a:cubicBezTo>
                      <a:pt x="126" y="1"/>
                      <a:pt x="116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3" name="Google Shape;7503;p29"/>
              <p:cNvSpPr/>
              <p:nvPr/>
            </p:nvSpPr>
            <p:spPr>
              <a:xfrm>
                <a:off x="6771268" y="4117553"/>
                <a:ext cx="9323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6" extrusionOk="0">
                    <a:moveTo>
                      <a:pt x="116" y="0"/>
                    </a:moveTo>
                    <a:cubicBezTo>
                      <a:pt x="52" y="0"/>
                      <a:pt x="4" y="51"/>
                      <a:pt x="1" y="127"/>
                    </a:cubicBezTo>
                    <a:cubicBezTo>
                      <a:pt x="1" y="204"/>
                      <a:pt x="40" y="266"/>
                      <a:pt x="112" y="266"/>
                    </a:cubicBezTo>
                    <a:cubicBezTo>
                      <a:pt x="119" y="266"/>
                      <a:pt x="126" y="265"/>
                      <a:pt x="133" y="264"/>
                    </a:cubicBezTo>
                    <a:cubicBezTo>
                      <a:pt x="183" y="258"/>
                      <a:pt x="230" y="199"/>
                      <a:pt x="280" y="164"/>
                    </a:cubicBezTo>
                    <a:cubicBezTo>
                      <a:pt x="280" y="145"/>
                      <a:pt x="280" y="127"/>
                      <a:pt x="280" y="105"/>
                    </a:cubicBezTo>
                    <a:cubicBezTo>
                      <a:pt x="230" y="70"/>
                      <a:pt x="186" y="11"/>
                      <a:pt x="133" y="1"/>
                    </a:cubicBezTo>
                    <a:cubicBezTo>
                      <a:pt x="127" y="0"/>
                      <a:pt x="122" y="0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4" name="Google Shape;7504;p29"/>
              <p:cNvSpPr/>
              <p:nvPr/>
            </p:nvSpPr>
            <p:spPr>
              <a:xfrm>
                <a:off x="6792378" y="4240585"/>
                <a:ext cx="10122" cy="902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71" extrusionOk="0">
                    <a:moveTo>
                      <a:pt x="128" y="1"/>
                    </a:moveTo>
                    <a:cubicBezTo>
                      <a:pt x="97" y="39"/>
                      <a:pt x="41" y="79"/>
                      <a:pt x="25" y="129"/>
                    </a:cubicBezTo>
                    <a:cubicBezTo>
                      <a:pt x="1" y="199"/>
                      <a:pt x="52" y="271"/>
                      <a:pt x="123" y="271"/>
                    </a:cubicBezTo>
                    <a:cubicBezTo>
                      <a:pt x="126" y="271"/>
                      <a:pt x="129" y="271"/>
                      <a:pt x="132" y="270"/>
                    </a:cubicBezTo>
                    <a:cubicBezTo>
                      <a:pt x="191" y="258"/>
                      <a:pt x="244" y="220"/>
                      <a:pt x="273" y="167"/>
                    </a:cubicBezTo>
                    <a:cubicBezTo>
                      <a:pt x="304" y="89"/>
                      <a:pt x="244" y="32"/>
                      <a:pt x="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5" name="Google Shape;7505;p29"/>
              <p:cNvSpPr/>
              <p:nvPr/>
            </p:nvSpPr>
            <p:spPr>
              <a:xfrm>
                <a:off x="6803233" y="4095144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00" y="0"/>
                    </a:moveTo>
                    <a:cubicBezTo>
                      <a:pt x="69" y="54"/>
                      <a:pt x="16" y="104"/>
                      <a:pt x="9" y="157"/>
                    </a:cubicBezTo>
                    <a:cubicBezTo>
                      <a:pt x="0" y="227"/>
                      <a:pt x="54" y="287"/>
                      <a:pt x="123" y="287"/>
                    </a:cubicBezTo>
                    <a:cubicBezTo>
                      <a:pt x="128" y="287"/>
                      <a:pt x="133" y="286"/>
                      <a:pt x="138" y="286"/>
                    </a:cubicBezTo>
                    <a:cubicBezTo>
                      <a:pt x="139" y="286"/>
                      <a:pt x="141" y="286"/>
                      <a:pt x="143" y="286"/>
                    </a:cubicBezTo>
                    <a:cubicBezTo>
                      <a:pt x="216" y="286"/>
                      <a:pt x="272" y="221"/>
                      <a:pt x="257" y="148"/>
                    </a:cubicBezTo>
                    <a:cubicBezTo>
                      <a:pt x="247" y="94"/>
                      <a:pt x="191" y="47"/>
                      <a:pt x="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6" name="Google Shape;7506;p29"/>
              <p:cNvSpPr/>
              <p:nvPr/>
            </p:nvSpPr>
            <p:spPr>
              <a:xfrm>
                <a:off x="6804099" y="4150017"/>
                <a:ext cx="9257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7" extrusionOk="0">
                    <a:moveTo>
                      <a:pt x="118" y="1"/>
                    </a:moveTo>
                    <a:cubicBezTo>
                      <a:pt x="80" y="48"/>
                      <a:pt x="18" y="95"/>
                      <a:pt x="11" y="145"/>
                    </a:cubicBezTo>
                    <a:cubicBezTo>
                      <a:pt x="0" y="214"/>
                      <a:pt x="53" y="277"/>
                      <a:pt x="120" y="277"/>
                    </a:cubicBezTo>
                    <a:cubicBezTo>
                      <a:pt x="129" y="277"/>
                      <a:pt x="137" y="276"/>
                      <a:pt x="146" y="273"/>
                    </a:cubicBezTo>
                    <a:cubicBezTo>
                      <a:pt x="206" y="255"/>
                      <a:pt x="253" y="208"/>
                      <a:pt x="272" y="148"/>
                    </a:cubicBezTo>
                    <a:cubicBezTo>
                      <a:pt x="278" y="104"/>
                      <a:pt x="212" y="51"/>
                      <a:pt x="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7" name="Google Shape;7507;p29"/>
              <p:cNvSpPr/>
              <p:nvPr/>
            </p:nvSpPr>
            <p:spPr>
              <a:xfrm>
                <a:off x="6805830" y="4040970"/>
                <a:ext cx="9323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87" extrusionOk="0">
                    <a:moveTo>
                      <a:pt x="160" y="1"/>
                    </a:moveTo>
                    <a:cubicBezTo>
                      <a:pt x="141" y="1"/>
                      <a:pt x="122" y="1"/>
                      <a:pt x="104" y="4"/>
                    </a:cubicBezTo>
                    <a:cubicBezTo>
                      <a:pt x="72" y="54"/>
                      <a:pt x="25" y="104"/>
                      <a:pt x="16" y="161"/>
                    </a:cubicBezTo>
                    <a:cubicBezTo>
                      <a:pt x="0" y="245"/>
                      <a:pt x="66" y="286"/>
                      <a:pt x="144" y="286"/>
                    </a:cubicBezTo>
                    <a:cubicBezTo>
                      <a:pt x="223" y="283"/>
                      <a:pt x="279" y="227"/>
                      <a:pt x="263" y="148"/>
                    </a:cubicBezTo>
                    <a:cubicBezTo>
                      <a:pt x="251" y="95"/>
                      <a:pt x="198" y="48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8" name="Google Shape;7508;p29"/>
              <p:cNvSpPr/>
              <p:nvPr/>
            </p:nvSpPr>
            <p:spPr>
              <a:xfrm>
                <a:off x="6810625" y="4235391"/>
                <a:ext cx="92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0" extrusionOk="0">
                    <a:moveTo>
                      <a:pt x="134" y="0"/>
                    </a:moveTo>
                    <a:cubicBezTo>
                      <a:pt x="59" y="0"/>
                      <a:pt x="1" y="44"/>
                      <a:pt x="13" y="122"/>
                    </a:cubicBezTo>
                    <a:cubicBezTo>
                      <a:pt x="22" y="179"/>
                      <a:pt x="69" y="226"/>
                      <a:pt x="101" y="276"/>
                    </a:cubicBezTo>
                    <a:lnTo>
                      <a:pt x="157" y="279"/>
                    </a:lnTo>
                    <a:cubicBezTo>
                      <a:pt x="195" y="229"/>
                      <a:pt x="251" y="185"/>
                      <a:pt x="260" y="132"/>
                    </a:cubicBezTo>
                    <a:cubicBezTo>
                      <a:pt x="276" y="57"/>
                      <a:pt x="220" y="3"/>
                      <a:pt x="141" y="0"/>
                    </a:cubicBezTo>
                    <a:cubicBezTo>
                      <a:pt x="139" y="0"/>
                      <a:pt x="136" y="0"/>
                      <a:pt x="1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9" name="Google Shape;7509;p29"/>
              <p:cNvSpPr/>
              <p:nvPr/>
            </p:nvSpPr>
            <p:spPr>
              <a:xfrm>
                <a:off x="6811857" y="4164635"/>
                <a:ext cx="9423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0" extrusionOk="0">
                    <a:moveTo>
                      <a:pt x="136" y="1"/>
                    </a:moveTo>
                    <a:cubicBezTo>
                      <a:pt x="57" y="1"/>
                      <a:pt x="1" y="54"/>
                      <a:pt x="10" y="129"/>
                    </a:cubicBezTo>
                    <a:cubicBezTo>
                      <a:pt x="17" y="182"/>
                      <a:pt x="73" y="229"/>
                      <a:pt x="104" y="276"/>
                    </a:cubicBezTo>
                    <a:lnTo>
                      <a:pt x="161" y="279"/>
                    </a:lnTo>
                    <a:cubicBezTo>
                      <a:pt x="198" y="232"/>
                      <a:pt x="258" y="189"/>
                      <a:pt x="267" y="138"/>
                    </a:cubicBezTo>
                    <a:cubicBezTo>
                      <a:pt x="283" y="54"/>
                      <a:pt x="217" y="4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0" name="Google Shape;7510;p29"/>
              <p:cNvSpPr/>
              <p:nvPr/>
            </p:nvSpPr>
            <p:spPr>
              <a:xfrm>
                <a:off x="6828139" y="394580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51" y="1"/>
                    </a:moveTo>
                    <a:cubicBezTo>
                      <a:pt x="70" y="1"/>
                      <a:pt x="1" y="45"/>
                      <a:pt x="13" y="129"/>
                    </a:cubicBezTo>
                    <a:cubicBezTo>
                      <a:pt x="23" y="183"/>
                      <a:pt x="79" y="227"/>
                      <a:pt x="114" y="277"/>
                    </a:cubicBezTo>
                    <a:lnTo>
                      <a:pt x="167" y="277"/>
                    </a:lnTo>
                    <a:cubicBezTo>
                      <a:pt x="205" y="230"/>
                      <a:pt x="261" y="186"/>
                      <a:pt x="273" y="136"/>
                    </a:cubicBezTo>
                    <a:cubicBezTo>
                      <a:pt x="286" y="60"/>
                      <a:pt x="230" y="4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1" name="Google Shape;7511;p29"/>
              <p:cNvSpPr/>
              <p:nvPr/>
            </p:nvSpPr>
            <p:spPr>
              <a:xfrm>
                <a:off x="6830137" y="4225834"/>
                <a:ext cx="95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5" extrusionOk="0">
                    <a:moveTo>
                      <a:pt x="175" y="0"/>
                    </a:moveTo>
                    <a:cubicBezTo>
                      <a:pt x="168" y="0"/>
                      <a:pt x="161" y="1"/>
                      <a:pt x="154" y="2"/>
                    </a:cubicBezTo>
                    <a:cubicBezTo>
                      <a:pt x="101" y="8"/>
                      <a:pt x="54" y="62"/>
                      <a:pt x="0" y="96"/>
                    </a:cubicBezTo>
                    <a:lnTo>
                      <a:pt x="0" y="156"/>
                    </a:lnTo>
                    <a:cubicBezTo>
                      <a:pt x="51" y="190"/>
                      <a:pt x="98" y="243"/>
                      <a:pt x="151" y="253"/>
                    </a:cubicBezTo>
                    <a:cubicBezTo>
                      <a:pt x="158" y="254"/>
                      <a:pt x="165" y="255"/>
                      <a:pt x="172" y="255"/>
                    </a:cubicBezTo>
                    <a:cubicBezTo>
                      <a:pt x="239" y="255"/>
                      <a:pt x="283" y="201"/>
                      <a:pt x="286" y="127"/>
                    </a:cubicBezTo>
                    <a:cubicBezTo>
                      <a:pt x="286" y="54"/>
                      <a:pt x="242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2" name="Google Shape;7512;p29"/>
              <p:cNvSpPr/>
              <p:nvPr/>
            </p:nvSpPr>
            <p:spPr>
              <a:xfrm>
                <a:off x="6832101" y="4124379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6" y="1"/>
                    </a:moveTo>
                    <a:cubicBezTo>
                      <a:pt x="34" y="1"/>
                      <a:pt x="1" y="67"/>
                      <a:pt x="1" y="138"/>
                    </a:cubicBezTo>
                    <a:cubicBezTo>
                      <a:pt x="1" y="207"/>
                      <a:pt x="43" y="259"/>
                      <a:pt x="107" y="259"/>
                    </a:cubicBezTo>
                    <a:cubicBezTo>
                      <a:pt x="115" y="259"/>
                      <a:pt x="124" y="259"/>
                      <a:pt x="133" y="257"/>
                    </a:cubicBezTo>
                    <a:cubicBezTo>
                      <a:pt x="186" y="244"/>
                      <a:pt x="230" y="191"/>
                      <a:pt x="277" y="157"/>
                    </a:cubicBezTo>
                    <a:cubicBezTo>
                      <a:pt x="277" y="138"/>
                      <a:pt x="277" y="119"/>
                      <a:pt x="277" y="100"/>
                    </a:cubicBezTo>
                    <a:cubicBezTo>
                      <a:pt x="230" y="66"/>
                      <a:pt x="183" y="12"/>
                      <a:pt x="129" y="3"/>
                    </a:cubicBezTo>
                    <a:cubicBezTo>
                      <a:pt x="121" y="2"/>
                      <a:pt x="113" y="1"/>
                      <a:pt x="1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3" name="Google Shape;7513;p29"/>
              <p:cNvSpPr/>
              <p:nvPr/>
            </p:nvSpPr>
            <p:spPr>
              <a:xfrm>
                <a:off x="6843189" y="4069772"/>
                <a:ext cx="985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53" extrusionOk="0">
                    <a:moveTo>
                      <a:pt x="144" y="1"/>
                    </a:moveTo>
                    <a:cubicBezTo>
                      <a:pt x="98" y="1"/>
                      <a:pt x="49" y="64"/>
                      <a:pt x="0" y="98"/>
                    </a:cubicBezTo>
                    <a:cubicBezTo>
                      <a:pt x="0" y="114"/>
                      <a:pt x="0" y="133"/>
                      <a:pt x="0" y="151"/>
                    </a:cubicBezTo>
                    <a:cubicBezTo>
                      <a:pt x="47" y="186"/>
                      <a:pt x="94" y="236"/>
                      <a:pt x="147" y="248"/>
                    </a:cubicBezTo>
                    <a:cubicBezTo>
                      <a:pt x="157" y="251"/>
                      <a:pt x="167" y="252"/>
                      <a:pt x="176" y="252"/>
                    </a:cubicBezTo>
                    <a:cubicBezTo>
                      <a:pt x="242" y="252"/>
                      <a:pt x="295" y="189"/>
                      <a:pt x="276" y="120"/>
                    </a:cubicBezTo>
                    <a:cubicBezTo>
                      <a:pt x="257" y="60"/>
                      <a:pt x="207" y="17"/>
                      <a:pt x="147" y="1"/>
                    </a:cubicBezTo>
                    <a:cubicBezTo>
                      <a:pt x="146" y="1"/>
                      <a:pt x="145" y="1"/>
                      <a:pt x="1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4" name="Google Shape;7514;p29"/>
              <p:cNvSpPr/>
              <p:nvPr/>
            </p:nvSpPr>
            <p:spPr>
              <a:xfrm>
                <a:off x="6863833" y="4184346"/>
                <a:ext cx="909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5" extrusionOk="0">
                    <a:moveTo>
                      <a:pt x="117" y="1"/>
                    </a:moveTo>
                    <a:cubicBezTo>
                      <a:pt x="79" y="51"/>
                      <a:pt x="26" y="95"/>
                      <a:pt x="13" y="148"/>
                    </a:cubicBezTo>
                    <a:cubicBezTo>
                      <a:pt x="1" y="223"/>
                      <a:pt x="51" y="280"/>
                      <a:pt x="132" y="283"/>
                    </a:cubicBezTo>
                    <a:cubicBezTo>
                      <a:pt x="139" y="284"/>
                      <a:pt x="146" y="285"/>
                      <a:pt x="152" y="285"/>
                    </a:cubicBezTo>
                    <a:cubicBezTo>
                      <a:pt x="219" y="285"/>
                      <a:pt x="273" y="229"/>
                      <a:pt x="267" y="161"/>
                    </a:cubicBezTo>
                    <a:cubicBezTo>
                      <a:pt x="267" y="85"/>
                      <a:pt x="232" y="29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5" name="Google Shape;7515;p29"/>
              <p:cNvSpPr/>
              <p:nvPr/>
            </p:nvSpPr>
            <p:spPr>
              <a:xfrm>
                <a:off x="6617803" y="4090915"/>
                <a:ext cx="94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64" extrusionOk="0">
                    <a:moveTo>
                      <a:pt x="119" y="0"/>
                    </a:moveTo>
                    <a:cubicBezTo>
                      <a:pt x="55" y="0"/>
                      <a:pt x="0" y="56"/>
                      <a:pt x="3" y="124"/>
                    </a:cubicBezTo>
                    <a:cubicBezTo>
                      <a:pt x="0" y="203"/>
                      <a:pt x="41" y="263"/>
                      <a:pt x="115" y="263"/>
                    </a:cubicBezTo>
                    <a:cubicBezTo>
                      <a:pt x="121" y="263"/>
                      <a:pt x="126" y="263"/>
                      <a:pt x="132" y="262"/>
                    </a:cubicBezTo>
                    <a:cubicBezTo>
                      <a:pt x="185" y="256"/>
                      <a:pt x="232" y="199"/>
                      <a:pt x="282" y="165"/>
                    </a:cubicBezTo>
                    <a:cubicBezTo>
                      <a:pt x="266" y="49"/>
                      <a:pt x="213" y="8"/>
                      <a:pt x="138" y="2"/>
                    </a:cubicBezTo>
                    <a:cubicBezTo>
                      <a:pt x="131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6" name="Google Shape;7516;p29"/>
              <p:cNvSpPr/>
              <p:nvPr/>
            </p:nvSpPr>
            <p:spPr>
              <a:xfrm>
                <a:off x="6866963" y="4213248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6" y="1"/>
                    </a:moveTo>
                    <a:cubicBezTo>
                      <a:pt x="88" y="48"/>
                      <a:pt x="29" y="89"/>
                      <a:pt x="16" y="142"/>
                    </a:cubicBezTo>
                    <a:cubicBezTo>
                      <a:pt x="1" y="227"/>
                      <a:pt x="66" y="274"/>
                      <a:pt x="148" y="277"/>
                    </a:cubicBezTo>
                    <a:cubicBezTo>
                      <a:pt x="150" y="277"/>
                      <a:pt x="152" y="277"/>
                      <a:pt x="154" y="277"/>
                    </a:cubicBezTo>
                    <a:cubicBezTo>
                      <a:pt x="230" y="277"/>
                      <a:pt x="286" y="224"/>
                      <a:pt x="276" y="151"/>
                    </a:cubicBezTo>
                    <a:cubicBezTo>
                      <a:pt x="267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7" name="Google Shape;7517;p29"/>
              <p:cNvSpPr/>
              <p:nvPr/>
            </p:nvSpPr>
            <p:spPr>
              <a:xfrm>
                <a:off x="6869560" y="3971213"/>
                <a:ext cx="9124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0" extrusionOk="0">
                    <a:moveTo>
                      <a:pt x="111" y="0"/>
                    </a:moveTo>
                    <a:cubicBezTo>
                      <a:pt x="45" y="0"/>
                      <a:pt x="7" y="57"/>
                      <a:pt x="1" y="115"/>
                    </a:cubicBezTo>
                    <a:cubicBezTo>
                      <a:pt x="4" y="222"/>
                      <a:pt x="60" y="256"/>
                      <a:pt x="133" y="260"/>
                    </a:cubicBezTo>
                    <a:cubicBezTo>
                      <a:pt x="214" y="260"/>
                      <a:pt x="274" y="206"/>
                      <a:pt x="258" y="131"/>
                    </a:cubicBezTo>
                    <a:cubicBezTo>
                      <a:pt x="239" y="72"/>
                      <a:pt x="192" y="25"/>
                      <a:pt x="136" y="3"/>
                    </a:cubicBezTo>
                    <a:cubicBezTo>
                      <a:pt x="127" y="1"/>
                      <a:pt x="119" y="0"/>
                      <a:pt x="1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8" name="Google Shape;7518;p29"/>
              <p:cNvSpPr/>
              <p:nvPr/>
            </p:nvSpPr>
            <p:spPr>
              <a:xfrm>
                <a:off x="6883245" y="4189041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13" y="1"/>
                    </a:moveTo>
                    <a:cubicBezTo>
                      <a:pt x="79" y="51"/>
                      <a:pt x="22" y="95"/>
                      <a:pt x="13" y="148"/>
                    </a:cubicBezTo>
                    <a:cubicBezTo>
                      <a:pt x="0" y="223"/>
                      <a:pt x="54" y="277"/>
                      <a:pt x="135" y="280"/>
                    </a:cubicBezTo>
                    <a:cubicBezTo>
                      <a:pt x="141" y="280"/>
                      <a:pt x="146" y="281"/>
                      <a:pt x="151" y="281"/>
                    </a:cubicBezTo>
                    <a:cubicBezTo>
                      <a:pt x="219" y="281"/>
                      <a:pt x="273" y="224"/>
                      <a:pt x="267" y="154"/>
                    </a:cubicBezTo>
                    <a:cubicBezTo>
                      <a:pt x="267" y="79"/>
                      <a:pt x="232" y="20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9" name="Google Shape;7519;p29"/>
              <p:cNvSpPr/>
              <p:nvPr/>
            </p:nvSpPr>
            <p:spPr>
              <a:xfrm>
                <a:off x="6888973" y="4064877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23" y="1"/>
                    </a:moveTo>
                    <a:cubicBezTo>
                      <a:pt x="85" y="48"/>
                      <a:pt x="26" y="91"/>
                      <a:pt x="17" y="142"/>
                    </a:cubicBezTo>
                    <a:cubicBezTo>
                      <a:pt x="1" y="223"/>
                      <a:pt x="67" y="276"/>
                      <a:pt x="148" y="276"/>
                    </a:cubicBezTo>
                    <a:cubicBezTo>
                      <a:pt x="150" y="276"/>
                      <a:pt x="153" y="277"/>
                      <a:pt x="155" y="277"/>
                    </a:cubicBezTo>
                    <a:cubicBezTo>
                      <a:pt x="230" y="277"/>
                      <a:pt x="286" y="224"/>
                      <a:pt x="277" y="151"/>
                    </a:cubicBezTo>
                    <a:cubicBezTo>
                      <a:pt x="270" y="98"/>
                      <a:pt x="214" y="51"/>
                      <a:pt x="1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0" name="Google Shape;7520;p29"/>
              <p:cNvSpPr/>
              <p:nvPr/>
            </p:nvSpPr>
            <p:spPr>
              <a:xfrm>
                <a:off x="6890371" y="4151050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4" y="0"/>
                      <a:pt x="0" y="62"/>
                      <a:pt x="9" y="130"/>
                    </a:cubicBezTo>
                    <a:cubicBezTo>
                      <a:pt x="15" y="183"/>
                      <a:pt x="72" y="233"/>
                      <a:pt x="106" y="283"/>
                    </a:cubicBezTo>
                    <a:lnTo>
                      <a:pt x="163" y="283"/>
                    </a:lnTo>
                    <a:cubicBezTo>
                      <a:pt x="197" y="233"/>
                      <a:pt x="247" y="186"/>
                      <a:pt x="257" y="133"/>
                    </a:cubicBezTo>
                    <a:cubicBezTo>
                      <a:pt x="272" y="54"/>
                      <a:pt x="219" y="4"/>
                      <a:pt x="137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1" name="Google Shape;7521;p29"/>
              <p:cNvSpPr/>
              <p:nvPr/>
            </p:nvSpPr>
            <p:spPr>
              <a:xfrm>
                <a:off x="6912980" y="3953533"/>
                <a:ext cx="3496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43" extrusionOk="0">
                    <a:moveTo>
                      <a:pt x="104" y="1"/>
                    </a:moveTo>
                    <a:cubicBezTo>
                      <a:pt x="66" y="23"/>
                      <a:pt x="32" y="48"/>
                      <a:pt x="1" y="76"/>
                    </a:cubicBezTo>
                    <a:cubicBezTo>
                      <a:pt x="4" y="189"/>
                      <a:pt x="38" y="233"/>
                      <a:pt x="104" y="242"/>
                    </a:cubicBez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2" name="Google Shape;7522;p29"/>
              <p:cNvSpPr/>
              <p:nvPr/>
            </p:nvSpPr>
            <p:spPr>
              <a:xfrm>
                <a:off x="6888140" y="4174657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7" y="0"/>
                    </a:moveTo>
                    <a:cubicBezTo>
                      <a:pt x="82" y="51"/>
                      <a:pt x="26" y="94"/>
                      <a:pt x="13" y="151"/>
                    </a:cubicBezTo>
                    <a:cubicBezTo>
                      <a:pt x="1" y="226"/>
                      <a:pt x="54" y="282"/>
                      <a:pt x="136" y="286"/>
                    </a:cubicBezTo>
                    <a:cubicBezTo>
                      <a:pt x="141" y="286"/>
                      <a:pt x="146" y="287"/>
                      <a:pt x="151" y="287"/>
                    </a:cubicBezTo>
                    <a:cubicBezTo>
                      <a:pt x="216" y="287"/>
                      <a:pt x="273" y="230"/>
                      <a:pt x="267" y="160"/>
                    </a:cubicBezTo>
                    <a:cubicBezTo>
                      <a:pt x="267" y="85"/>
                      <a:pt x="233" y="29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3" name="Google Shape;7523;p29"/>
              <p:cNvSpPr/>
              <p:nvPr/>
            </p:nvSpPr>
            <p:spPr>
              <a:xfrm>
                <a:off x="6666849" y="4197299"/>
                <a:ext cx="93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6" extrusionOk="0">
                    <a:moveTo>
                      <a:pt x="108" y="0"/>
                    </a:moveTo>
                    <a:cubicBezTo>
                      <a:pt x="44" y="0"/>
                      <a:pt x="9" y="59"/>
                      <a:pt x="6" y="126"/>
                    </a:cubicBezTo>
                    <a:cubicBezTo>
                      <a:pt x="1" y="197"/>
                      <a:pt x="42" y="256"/>
                      <a:pt x="109" y="256"/>
                    </a:cubicBezTo>
                    <a:cubicBezTo>
                      <a:pt x="115" y="256"/>
                      <a:pt x="122" y="255"/>
                      <a:pt x="128" y="254"/>
                    </a:cubicBezTo>
                    <a:cubicBezTo>
                      <a:pt x="182" y="245"/>
                      <a:pt x="229" y="195"/>
                      <a:pt x="279" y="160"/>
                    </a:cubicBezTo>
                    <a:cubicBezTo>
                      <a:pt x="279" y="141"/>
                      <a:pt x="279" y="123"/>
                      <a:pt x="282" y="104"/>
                    </a:cubicBezTo>
                    <a:cubicBezTo>
                      <a:pt x="232" y="69"/>
                      <a:pt x="188" y="13"/>
                      <a:pt x="135" y="4"/>
                    </a:cubicBezTo>
                    <a:cubicBezTo>
                      <a:pt x="125" y="1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4" name="Google Shape;7524;p29"/>
              <p:cNvSpPr/>
              <p:nvPr/>
            </p:nvSpPr>
            <p:spPr>
              <a:xfrm>
                <a:off x="6678936" y="4098607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8" y="0"/>
                    </a:moveTo>
                    <a:cubicBezTo>
                      <a:pt x="43" y="0"/>
                      <a:pt x="0" y="55"/>
                      <a:pt x="0" y="125"/>
                    </a:cubicBezTo>
                    <a:cubicBezTo>
                      <a:pt x="0" y="200"/>
                      <a:pt x="35" y="260"/>
                      <a:pt x="126" y="260"/>
                    </a:cubicBezTo>
                    <a:cubicBezTo>
                      <a:pt x="207" y="260"/>
                      <a:pt x="251" y="216"/>
                      <a:pt x="276" y="103"/>
                    </a:cubicBezTo>
                    <a:cubicBezTo>
                      <a:pt x="229" y="69"/>
                      <a:pt x="185" y="12"/>
                      <a:pt x="132" y="3"/>
                    </a:cubicBezTo>
                    <a:cubicBezTo>
                      <a:pt x="124" y="1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5" name="Google Shape;7525;p29"/>
              <p:cNvSpPr/>
              <p:nvPr/>
            </p:nvSpPr>
            <p:spPr>
              <a:xfrm>
                <a:off x="6663386" y="4098574"/>
                <a:ext cx="92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82" extrusionOk="0">
                    <a:moveTo>
                      <a:pt x="138" y="1"/>
                    </a:moveTo>
                    <a:cubicBezTo>
                      <a:pt x="98" y="48"/>
                      <a:pt x="38" y="85"/>
                      <a:pt x="22" y="139"/>
                    </a:cubicBezTo>
                    <a:cubicBezTo>
                      <a:pt x="1" y="214"/>
                      <a:pt x="54" y="273"/>
                      <a:pt x="132" y="280"/>
                    </a:cubicBezTo>
                    <a:cubicBezTo>
                      <a:pt x="140" y="281"/>
                      <a:pt x="147" y="281"/>
                      <a:pt x="155" y="281"/>
                    </a:cubicBezTo>
                    <a:cubicBezTo>
                      <a:pt x="221" y="281"/>
                      <a:pt x="279" y="243"/>
                      <a:pt x="273" y="167"/>
                    </a:cubicBezTo>
                    <a:cubicBezTo>
                      <a:pt x="270" y="114"/>
                      <a:pt x="223" y="64"/>
                      <a:pt x="195" y="10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6" name="Google Shape;7526;p29"/>
              <p:cNvSpPr/>
              <p:nvPr/>
            </p:nvSpPr>
            <p:spPr>
              <a:xfrm>
                <a:off x="6892735" y="4031913"/>
                <a:ext cx="9623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4" extrusionOk="0">
                    <a:moveTo>
                      <a:pt x="118" y="0"/>
                    </a:moveTo>
                    <a:cubicBezTo>
                      <a:pt x="53" y="0"/>
                      <a:pt x="16" y="59"/>
                      <a:pt x="13" y="126"/>
                    </a:cubicBezTo>
                    <a:cubicBezTo>
                      <a:pt x="1" y="199"/>
                      <a:pt x="55" y="264"/>
                      <a:pt x="127" y="264"/>
                    </a:cubicBezTo>
                    <a:cubicBezTo>
                      <a:pt x="129" y="264"/>
                      <a:pt x="131" y="264"/>
                      <a:pt x="132" y="264"/>
                    </a:cubicBezTo>
                    <a:cubicBezTo>
                      <a:pt x="211" y="264"/>
                      <a:pt x="264" y="226"/>
                      <a:pt x="289" y="113"/>
                    </a:cubicBezTo>
                    <a:cubicBezTo>
                      <a:pt x="242" y="76"/>
                      <a:pt x="198" y="16"/>
                      <a:pt x="145" y="3"/>
                    </a:cubicBezTo>
                    <a:cubicBezTo>
                      <a:pt x="135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7" name="Google Shape;7527;p29"/>
              <p:cNvSpPr/>
              <p:nvPr/>
            </p:nvSpPr>
            <p:spPr>
              <a:xfrm>
                <a:off x="6687293" y="4237655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146" y="0"/>
                    </a:moveTo>
                    <a:cubicBezTo>
                      <a:pt x="141" y="0"/>
                      <a:pt x="137" y="1"/>
                      <a:pt x="132" y="1"/>
                    </a:cubicBezTo>
                    <a:cubicBezTo>
                      <a:pt x="57" y="4"/>
                      <a:pt x="0" y="45"/>
                      <a:pt x="0" y="145"/>
                    </a:cubicBezTo>
                    <a:cubicBezTo>
                      <a:pt x="6" y="214"/>
                      <a:pt x="50" y="255"/>
                      <a:pt x="132" y="258"/>
                    </a:cubicBezTo>
                    <a:cubicBezTo>
                      <a:pt x="135" y="258"/>
                      <a:pt x="139" y="259"/>
                      <a:pt x="143" y="259"/>
                    </a:cubicBezTo>
                    <a:cubicBezTo>
                      <a:pt x="213" y="259"/>
                      <a:pt x="269" y="201"/>
                      <a:pt x="260" y="130"/>
                    </a:cubicBezTo>
                    <a:cubicBezTo>
                      <a:pt x="266" y="60"/>
                      <a:pt x="212" y="0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8" name="Google Shape;7528;p29"/>
              <p:cNvSpPr/>
              <p:nvPr/>
            </p:nvSpPr>
            <p:spPr>
              <a:xfrm>
                <a:off x="6746762" y="4056353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17" y="0"/>
                    </a:moveTo>
                    <a:cubicBezTo>
                      <a:pt x="51" y="0"/>
                      <a:pt x="13" y="58"/>
                      <a:pt x="10" y="128"/>
                    </a:cubicBezTo>
                    <a:cubicBezTo>
                      <a:pt x="1" y="197"/>
                      <a:pt x="55" y="260"/>
                      <a:pt x="125" y="260"/>
                    </a:cubicBezTo>
                    <a:cubicBezTo>
                      <a:pt x="129" y="260"/>
                      <a:pt x="132" y="260"/>
                      <a:pt x="135" y="260"/>
                    </a:cubicBezTo>
                    <a:cubicBezTo>
                      <a:pt x="214" y="260"/>
                      <a:pt x="267" y="219"/>
                      <a:pt x="286" y="103"/>
                    </a:cubicBezTo>
                    <a:cubicBezTo>
                      <a:pt x="239" y="69"/>
                      <a:pt x="195" y="12"/>
                      <a:pt x="141" y="3"/>
                    </a:cubicBezTo>
                    <a:cubicBezTo>
                      <a:pt x="133" y="1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9" name="Google Shape;7529;p29"/>
              <p:cNvSpPr/>
              <p:nvPr/>
            </p:nvSpPr>
            <p:spPr>
              <a:xfrm>
                <a:off x="6662554" y="4261828"/>
                <a:ext cx="9390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2" extrusionOk="0">
                    <a:moveTo>
                      <a:pt x="162" y="1"/>
                    </a:moveTo>
                    <a:cubicBezTo>
                      <a:pt x="155" y="1"/>
                      <a:pt x="148" y="1"/>
                      <a:pt x="142" y="2"/>
                    </a:cubicBezTo>
                    <a:cubicBezTo>
                      <a:pt x="66" y="9"/>
                      <a:pt x="0" y="56"/>
                      <a:pt x="19" y="137"/>
                    </a:cubicBezTo>
                    <a:cubicBezTo>
                      <a:pt x="32" y="190"/>
                      <a:pt x="88" y="231"/>
                      <a:pt x="126" y="281"/>
                    </a:cubicBezTo>
                    <a:cubicBezTo>
                      <a:pt x="239" y="256"/>
                      <a:pt x="279" y="206"/>
                      <a:pt x="276" y="124"/>
                    </a:cubicBezTo>
                    <a:cubicBezTo>
                      <a:pt x="282" y="56"/>
                      <a:pt x="228" y="1"/>
                      <a:pt x="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0" name="Google Shape;7530;p29"/>
              <p:cNvSpPr/>
              <p:nvPr/>
            </p:nvSpPr>
            <p:spPr>
              <a:xfrm>
                <a:off x="6659624" y="4172326"/>
                <a:ext cx="93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5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202"/>
                      <a:pt x="49" y="255"/>
                      <a:pt x="111" y="255"/>
                    </a:cubicBezTo>
                    <a:cubicBezTo>
                      <a:pt x="119" y="255"/>
                      <a:pt x="127" y="254"/>
                      <a:pt x="135" y="252"/>
                    </a:cubicBezTo>
                    <a:cubicBezTo>
                      <a:pt x="189" y="243"/>
                      <a:pt x="233" y="186"/>
                      <a:pt x="280" y="152"/>
                    </a:cubicBezTo>
                    <a:cubicBezTo>
                      <a:pt x="280" y="133"/>
                      <a:pt x="280" y="114"/>
                      <a:pt x="280" y="92"/>
                    </a:cubicBezTo>
                    <a:cubicBezTo>
                      <a:pt x="230" y="61"/>
                      <a:pt x="182" y="8"/>
                      <a:pt x="129" y="1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1" name="Google Shape;7531;p29"/>
              <p:cNvSpPr/>
              <p:nvPr/>
            </p:nvSpPr>
            <p:spPr>
              <a:xfrm>
                <a:off x="6616538" y="4066642"/>
                <a:ext cx="1398" cy="6626"/>
              </a:xfrm>
              <a:custGeom>
                <a:avLst/>
                <a:gdLst/>
                <a:ahLst/>
                <a:cxnLst/>
                <a:rect l="l" t="t" r="r" b="b"/>
                <a:pathLst>
                  <a:path w="42" h="199" extrusionOk="0">
                    <a:moveTo>
                      <a:pt x="0" y="1"/>
                    </a:moveTo>
                    <a:lnTo>
                      <a:pt x="0" y="198"/>
                    </a:lnTo>
                    <a:cubicBezTo>
                      <a:pt x="26" y="173"/>
                      <a:pt x="41" y="139"/>
                      <a:pt x="38" y="101"/>
                    </a:cubicBezTo>
                    <a:cubicBezTo>
                      <a:pt x="41" y="64"/>
                      <a:pt x="29" y="29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2" name="Google Shape;7532;p29"/>
              <p:cNvSpPr/>
              <p:nvPr/>
            </p:nvSpPr>
            <p:spPr>
              <a:xfrm>
                <a:off x="6657659" y="4128208"/>
                <a:ext cx="94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1" extrusionOk="0">
                    <a:moveTo>
                      <a:pt x="126" y="1"/>
                    </a:moveTo>
                    <a:cubicBezTo>
                      <a:pt x="88" y="48"/>
                      <a:pt x="32" y="89"/>
                      <a:pt x="19" y="142"/>
                    </a:cubicBezTo>
                    <a:cubicBezTo>
                      <a:pt x="0" y="226"/>
                      <a:pt x="66" y="277"/>
                      <a:pt x="147" y="280"/>
                    </a:cubicBezTo>
                    <a:cubicBezTo>
                      <a:pt x="152" y="280"/>
                      <a:pt x="157" y="281"/>
                      <a:pt x="162" y="281"/>
                    </a:cubicBezTo>
                    <a:cubicBezTo>
                      <a:pt x="228" y="281"/>
                      <a:pt x="285" y="222"/>
                      <a:pt x="276" y="154"/>
                    </a:cubicBezTo>
                    <a:cubicBezTo>
                      <a:pt x="276" y="76"/>
                      <a:pt x="241" y="23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3" name="Google Shape;7533;p29"/>
              <p:cNvSpPr/>
              <p:nvPr/>
            </p:nvSpPr>
            <p:spPr>
              <a:xfrm>
                <a:off x="6888673" y="3962822"/>
                <a:ext cx="9323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9" extrusionOk="0">
                    <a:moveTo>
                      <a:pt x="123" y="1"/>
                    </a:moveTo>
                    <a:cubicBezTo>
                      <a:pt x="88" y="48"/>
                      <a:pt x="32" y="88"/>
                      <a:pt x="19" y="142"/>
                    </a:cubicBezTo>
                    <a:cubicBezTo>
                      <a:pt x="0" y="226"/>
                      <a:pt x="63" y="270"/>
                      <a:pt x="138" y="277"/>
                    </a:cubicBezTo>
                    <a:cubicBezTo>
                      <a:pt x="145" y="278"/>
                      <a:pt x="152" y="278"/>
                      <a:pt x="158" y="278"/>
                    </a:cubicBezTo>
                    <a:cubicBezTo>
                      <a:pt x="225" y="278"/>
                      <a:pt x="279" y="223"/>
                      <a:pt x="276" y="154"/>
                    </a:cubicBezTo>
                    <a:cubicBezTo>
                      <a:pt x="276" y="79"/>
                      <a:pt x="242" y="23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4" name="Google Shape;7534;p29"/>
              <p:cNvSpPr/>
              <p:nvPr/>
            </p:nvSpPr>
            <p:spPr>
              <a:xfrm>
                <a:off x="6683631" y="4319865"/>
                <a:ext cx="88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2" extrusionOk="0">
                    <a:moveTo>
                      <a:pt x="123" y="1"/>
                    </a:moveTo>
                    <a:cubicBezTo>
                      <a:pt x="55" y="1"/>
                      <a:pt x="1" y="60"/>
                      <a:pt x="7" y="130"/>
                    </a:cubicBezTo>
                    <a:cubicBezTo>
                      <a:pt x="10" y="205"/>
                      <a:pt x="48" y="262"/>
                      <a:pt x="135" y="262"/>
                    </a:cubicBezTo>
                    <a:cubicBezTo>
                      <a:pt x="220" y="262"/>
                      <a:pt x="261" y="215"/>
                      <a:pt x="261" y="124"/>
                    </a:cubicBezTo>
                    <a:cubicBezTo>
                      <a:pt x="267" y="46"/>
                      <a:pt x="217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5" name="Google Shape;7535;p29"/>
              <p:cNvSpPr/>
              <p:nvPr/>
            </p:nvSpPr>
            <p:spPr>
              <a:xfrm>
                <a:off x="6655362" y="4023656"/>
                <a:ext cx="95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7" extrusionOk="0">
                    <a:moveTo>
                      <a:pt x="119" y="1"/>
                    </a:moveTo>
                    <a:cubicBezTo>
                      <a:pt x="85" y="48"/>
                      <a:pt x="25" y="92"/>
                      <a:pt x="16" y="142"/>
                    </a:cubicBezTo>
                    <a:cubicBezTo>
                      <a:pt x="0" y="230"/>
                      <a:pt x="69" y="277"/>
                      <a:pt x="148" y="277"/>
                    </a:cubicBezTo>
                    <a:cubicBezTo>
                      <a:pt x="229" y="277"/>
                      <a:pt x="285" y="226"/>
                      <a:pt x="273" y="148"/>
                    </a:cubicBezTo>
                    <a:cubicBezTo>
                      <a:pt x="263" y="95"/>
                      <a:pt x="210" y="51"/>
                      <a:pt x="1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6" name="Google Shape;7536;p29"/>
              <p:cNvSpPr/>
              <p:nvPr/>
            </p:nvSpPr>
            <p:spPr>
              <a:xfrm>
                <a:off x="6729980" y="4159174"/>
                <a:ext cx="93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61" extrusionOk="0">
                    <a:moveTo>
                      <a:pt x="113" y="1"/>
                    </a:moveTo>
                    <a:cubicBezTo>
                      <a:pt x="44" y="1"/>
                      <a:pt x="0" y="60"/>
                      <a:pt x="6" y="133"/>
                    </a:cubicBezTo>
                    <a:cubicBezTo>
                      <a:pt x="9" y="201"/>
                      <a:pt x="47" y="261"/>
                      <a:pt x="114" y="261"/>
                    </a:cubicBezTo>
                    <a:cubicBezTo>
                      <a:pt x="122" y="261"/>
                      <a:pt x="130" y="260"/>
                      <a:pt x="138" y="259"/>
                    </a:cubicBezTo>
                    <a:cubicBezTo>
                      <a:pt x="191" y="246"/>
                      <a:pt x="235" y="190"/>
                      <a:pt x="282" y="152"/>
                    </a:cubicBezTo>
                    <a:cubicBezTo>
                      <a:pt x="282" y="133"/>
                      <a:pt x="282" y="114"/>
                      <a:pt x="282" y="96"/>
                    </a:cubicBezTo>
                    <a:cubicBezTo>
                      <a:pt x="232" y="61"/>
                      <a:pt x="182" y="8"/>
                      <a:pt x="128" y="2"/>
                    </a:cubicBezTo>
                    <a:cubicBezTo>
                      <a:pt x="123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7" name="Google Shape;7537;p29"/>
              <p:cNvSpPr/>
              <p:nvPr/>
            </p:nvSpPr>
            <p:spPr>
              <a:xfrm>
                <a:off x="6696050" y="4210185"/>
                <a:ext cx="9223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2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4" y="11"/>
                      <a:pt x="51" y="68"/>
                      <a:pt x="0" y="102"/>
                    </a:cubicBezTo>
                    <a:lnTo>
                      <a:pt x="0" y="159"/>
                    </a:lnTo>
                    <a:cubicBezTo>
                      <a:pt x="47" y="193"/>
                      <a:pt x="94" y="250"/>
                      <a:pt x="145" y="259"/>
                    </a:cubicBezTo>
                    <a:cubicBezTo>
                      <a:pt x="153" y="260"/>
                      <a:pt x="161" y="261"/>
                      <a:pt x="169" y="261"/>
                    </a:cubicBezTo>
                    <a:cubicBezTo>
                      <a:pt x="240" y="261"/>
                      <a:pt x="276" y="198"/>
                      <a:pt x="276" y="124"/>
                    </a:cubicBezTo>
                    <a:cubicBezTo>
                      <a:pt x="276" y="53"/>
                      <a:pt x="232" y="0"/>
                      <a:pt x="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8" name="Google Shape;7538;p29"/>
              <p:cNvSpPr/>
              <p:nvPr/>
            </p:nvSpPr>
            <p:spPr>
              <a:xfrm>
                <a:off x="6646904" y="4346502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28" y="0"/>
                    </a:moveTo>
                    <a:cubicBezTo>
                      <a:pt x="58" y="0"/>
                      <a:pt x="1" y="64"/>
                      <a:pt x="13" y="136"/>
                    </a:cubicBezTo>
                    <a:cubicBezTo>
                      <a:pt x="18" y="202"/>
                      <a:pt x="56" y="261"/>
                      <a:pt x="120" y="261"/>
                    </a:cubicBezTo>
                    <a:cubicBezTo>
                      <a:pt x="129" y="261"/>
                      <a:pt x="138" y="260"/>
                      <a:pt x="148" y="258"/>
                    </a:cubicBezTo>
                    <a:cubicBezTo>
                      <a:pt x="198" y="245"/>
                      <a:pt x="242" y="189"/>
                      <a:pt x="289" y="154"/>
                    </a:cubicBezTo>
                    <a:cubicBezTo>
                      <a:pt x="268" y="42"/>
                      <a:pt x="217" y="1"/>
                      <a:pt x="146" y="1"/>
                    </a:cubicBezTo>
                    <a:cubicBezTo>
                      <a:pt x="144" y="1"/>
                      <a:pt x="141" y="1"/>
                      <a:pt x="138" y="1"/>
                    </a:cubicBezTo>
                    <a:cubicBezTo>
                      <a:pt x="135" y="0"/>
                      <a:pt x="132" y="0"/>
                      <a:pt x="1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9" name="Google Shape;7539;p29"/>
              <p:cNvSpPr/>
              <p:nvPr/>
            </p:nvSpPr>
            <p:spPr>
              <a:xfrm>
                <a:off x="6859039" y="4120350"/>
                <a:ext cx="93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8" extrusionOk="0">
                    <a:moveTo>
                      <a:pt x="168" y="0"/>
                    </a:moveTo>
                    <a:cubicBezTo>
                      <a:pt x="162" y="0"/>
                      <a:pt x="155" y="1"/>
                      <a:pt x="148" y="2"/>
                    </a:cubicBezTo>
                    <a:cubicBezTo>
                      <a:pt x="98" y="11"/>
                      <a:pt x="51" y="64"/>
                      <a:pt x="0" y="96"/>
                    </a:cubicBezTo>
                    <a:cubicBezTo>
                      <a:pt x="0" y="118"/>
                      <a:pt x="0" y="137"/>
                      <a:pt x="0" y="155"/>
                    </a:cubicBezTo>
                    <a:cubicBezTo>
                      <a:pt x="47" y="190"/>
                      <a:pt x="94" y="246"/>
                      <a:pt x="148" y="256"/>
                    </a:cubicBezTo>
                    <a:cubicBezTo>
                      <a:pt x="156" y="257"/>
                      <a:pt x="164" y="258"/>
                      <a:pt x="171" y="258"/>
                    </a:cubicBezTo>
                    <a:cubicBezTo>
                      <a:pt x="238" y="258"/>
                      <a:pt x="273" y="198"/>
                      <a:pt x="276" y="130"/>
                    </a:cubicBezTo>
                    <a:cubicBezTo>
                      <a:pt x="279" y="59"/>
                      <a:pt x="237" y="0"/>
                      <a:pt x="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0" name="Google Shape;7540;p29"/>
              <p:cNvSpPr/>
              <p:nvPr/>
            </p:nvSpPr>
            <p:spPr>
              <a:xfrm>
                <a:off x="6634718" y="4352762"/>
                <a:ext cx="88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9" extrusionOk="0">
                    <a:moveTo>
                      <a:pt x="130" y="0"/>
                    </a:moveTo>
                    <a:cubicBezTo>
                      <a:pt x="46" y="0"/>
                      <a:pt x="9" y="55"/>
                      <a:pt x="9" y="129"/>
                    </a:cubicBezTo>
                    <a:cubicBezTo>
                      <a:pt x="0" y="199"/>
                      <a:pt x="57" y="259"/>
                      <a:pt x="123" y="259"/>
                    </a:cubicBezTo>
                    <a:cubicBezTo>
                      <a:pt x="128" y="259"/>
                      <a:pt x="133" y="258"/>
                      <a:pt x="138" y="258"/>
                    </a:cubicBezTo>
                    <a:cubicBezTo>
                      <a:pt x="213" y="255"/>
                      <a:pt x="266" y="217"/>
                      <a:pt x="266" y="92"/>
                    </a:cubicBezTo>
                    <a:cubicBezTo>
                      <a:pt x="263" y="51"/>
                      <a:pt x="229" y="4"/>
                      <a:pt x="144" y="1"/>
                    </a:cubicBezTo>
                    <a:cubicBezTo>
                      <a:pt x="139" y="0"/>
                      <a:pt x="134" y="0"/>
                      <a:pt x="1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1" name="Google Shape;7541;p29"/>
              <p:cNvSpPr/>
              <p:nvPr/>
            </p:nvSpPr>
            <p:spPr>
              <a:xfrm>
                <a:off x="6874588" y="4008173"/>
                <a:ext cx="10455" cy="8791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64" extrusionOk="0">
                    <a:moveTo>
                      <a:pt x="200" y="0"/>
                    </a:moveTo>
                    <a:cubicBezTo>
                      <a:pt x="193" y="0"/>
                      <a:pt x="186" y="1"/>
                      <a:pt x="179" y="2"/>
                    </a:cubicBezTo>
                    <a:cubicBezTo>
                      <a:pt x="126" y="14"/>
                      <a:pt x="82" y="71"/>
                      <a:pt x="0" y="134"/>
                    </a:cubicBezTo>
                    <a:cubicBezTo>
                      <a:pt x="85" y="196"/>
                      <a:pt x="129" y="256"/>
                      <a:pt x="182" y="262"/>
                    </a:cubicBezTo>
                    <a:cubicBezTo>
                      <a:pt x="189" y="263"/>
                      <a:pt x="195" y="264"/>
                      <a:pt x="202" y="264"/>
                    </a:cubicBezTo>
                    <a:cubicBezTo>
                      <a:pt x="274" y="264"/>
                      <a:pt x="314" y="199"/>
                      <a:pt x="311" y="124"/>
                    </a:cubicBezTo>
                    <a:cubicBezTo>
                      <a:pt x="311" y="56"/>
                      <a:pt x="267" y="0"/>
                      <a:pt x="2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2" name="Google Shape;7542;p29"/>
              <p:cNvSpPr/>
              <p:nvPr/>
            </p:nvSpPr>
            <p:spPr>
              <a:xfrm>
                <a:off x="6840259" y="414022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13" y="0"/>
                    </a:moveTo>
                    <a:cubicBezTo>
                      <a:pt x="79" y="50"/>
                      <a:pt x="25" y="97"/>
                      <a:pt x="16" y="151"/>
                    </a:cubicBezTo>
                    <a:cubicBezTo>
                      <a:pt x="0" y="232"/>
                      <a:pt x="66" y="276"/>
                      <a:pt x="145" y="276"/>
                    </a:cubicBezTo>
                    <a:cubicBezTo>
                      <a:pt x="147" y="276"/>
                      <a:pt x="149" y="276"/>
                      <a:pt x="151" y="276"/>
                    </a:cubicBezTo>
                    <a:cubicBezTo>
                      <a:pt x="226" y="276"/>
                      <a:pt x="282" y="224"/>
                      <a:pt x="270" y="151"/>
                    </a:cubicBezTo>
                    <a:cubicBezTo>
                      <a:pt x="264" y="97"/>
                      <a:pt x="207" y="50"/>
                      <a:pt x="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3" name="Google Shape;7543;p29"/>
              <p:cNvSpPr/>
              <p:nvPr/>
            </p:nvSpPr>
            <p:spPr>
              <a:xfrm>
                <a:off x="6695951" y="4184446"/>
                <a:ext cx="9090" cy="95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7" extrusionOk="0">
                    <a:moveTo>
                      <a:pt x="116" y="1"/>
                    </a:moveTo>
                    <a:cubicBezTo>
                      <a:pt x="79" y="51"/>
                      <a:pt x="22" y="98"/>
                      <a:pt x="13" y="151"/>
                    </a:cubicBezTo>
                    <a:cubicBezTo>
                      <a:pt x="0" y="227"/>
                      <a:pt x="50" y="286"/>
                      <a:pt x="135" y="286"/>
                    </a:cubicBezTo>
                    <a:cubicBezTo>
                      <a:pt x="137" y="286"/>
                      <a:pt x="140" y="286"/>
                      <a:pt x="142" y="286"/>
                    </a:cubicBezTo>
                    <a:cubicBezTo>
                      <a:pt x="220" y="286"/>
                      <a:pt x="273" y="237"/>
                      <a:pt x="264" y="161"/>
                    </a:cubicBezTo>
                    <a:cubicBezTo>
                      <a:pt x="257" y="104"/>
                      <a:pt x="204" y="57"/>
                      <a:pt x="173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4" name="Google Shape;7544;p29"/>
              <p:cNvSpPr/>
              <p:nvPr/>
            </p:nvSpPr>
            <p:spPr>
              <a:xfrm>
                <a:off x="6824610" y="3966285"/>
                <a:ext cx="96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61" extrusionOk="0">
                    <a:moveTo>
                      <a:pt x="115" y="0"/>
                    </a:moveTo>
                    <a:cubicBezTo>
                      <a:pt x="50" y="0"/>
                      <a:pt x="16" y="62"/>
                      <a:pt x="13" y="126"/>
                    </a:cubicBezTo>
                    <a:cubicBezTo>
                      <a:pt x="1" y="197"/>
                      <a:pt x="58" y="261"/>
                      <a:pt x="128" y="261"/>
                    </a:cubicBezTo>
                    <a:cubicBezTo>
                      <a:pt x="132" y="261"/>
                      <a:pt x="135" y="261"/>
                      <a:pt x="138" y="260"/>
                    </a:cubicBezTo>
                    <a:cubicBezTo>
                      <a:pt x="217" y="260"/>
                      <a:pt x="267" y="220"/>
                      <a:pt x="289" y="107"/>
                    </a:cubicBezTo>
                    <a:cubicBezTo>
                      <a:pt x="238" y="69"/>
                      <a:pt x="195" y="13"/>
                      <a:pt x="141" y="3"/>
                    </a:cubicBezTo>
                    <a:cubicBezTo>
                      <a:pt x="132" y="1"/>
                      <a:pt x="123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5" name="Google Shape;7545;p29"/>
              <p:cNvSpPr/>
              <p:nvPr/>
            </p:nvSpPr>
            <p:spPr>
              <a:xfrm>
                <a:off x="6879483" y="4142859"/>
                <a:ext cx="9823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3" extrusionOk="0">
                    <a:moveTo>
                      <a:pt x="174" y="0"/>
                    </a:moveTo>
                    <a:cubicBezTo>
                      <a:pt x="167" y="0"/>
                      <a:pt x="159" y="1"/>
                      <a:pt x="151" y="3"/>
                    </a:cubicBezTo>
                    <a:cubicBezTo>
                      <a:pt x="98" y="9"/>
                      <a:pt x="51" y="65"/>
                      <a:pt x="1" y="103"/>
                    </a:cubicBezTo>
                    <a:cubicBezTo>
                      <a:pt x="1" y="119"/>
                      <a:pt x="1" y="137"/>
                      <a:pt x="1" y="156"/>
                    </a:cubicBezTo>
                    <a:cubicBezTo>
                      <a:pt x="51" y="188"/>
                      <a:pt x="98" y="238"/>
                      <a:pt x="151" y="250"/>
                    </a:cubicBezTo>
                    <a:cubicBezTo>
                      <a:pt x="160" y="252"/>
                      <a:pt x="169" y="253"/>
                      <a:pt x="178" y="253"/>
                    </a:cubicBezTo>
                    <a:cubicBezTo>
                      <a:pt x="241" y="253"/>
                      <a:pt x="283" y="203"/>
                      <a:pt x="286" y="131"/>
                    </a:cubicBezTo>
                    <a:cubicBezTo>
                      <a:pt x="294" y="61"/>
                      <a:pt x="242" y="0"/>
                      <a:pt x="1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6" name="Google Shape;7546;p29"/>
              <p:cNvSpPr/>
              <p:nvPr/>
            </p:nvSpPr>
            <p:spPr>
              <a:xfrm>
                <a:off x="6797772" y="4060349"/>
                <a:ext cx="93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2" extrusionOk="0">
                    <a:moveTo>
                      <a:pt x="172" y="0"/>
                    </a:moveTo>
                    <a:cubicBezTo>
                      <a:pt x="165" y="0"/>
                      <a:pt x="158" y="1"/>
                      <a:pt x="151" y="2"/>
                    </a:cubicBezTo>
                    <a:cubicBezTo>
                      <a:pt x="98" y="11"/>
                      <a:pt x="51" y="65"/>
                      <a:pt x="1" y="99"/>
                    </a:cubicBezTo>
                    <a:cubicBezTo>
                      <a:pt x="4" y="121"/>
                      <a:pt x="4" y="140"/>
                      <a:pt x="4" y="159"/>
                    </a:cubicBezTo>
                    <a:cubicBezTo>
                      <a:pt x="54" y="190"/>
                      <a:pt x="101" y="240"/>
                      <a:pt x="154" y="249"/>
                    </a:cubicBezTo>
                    <a:cubicBezTo>
                      <a:pt x="163" y="251"/>
                      <a:pt x="171" y="252"/>
                      <a:pt x="179" y="252"/>
                    </a:cubicBezTo>
                    <a:cubicBezTo>
                      <a:pt x="242" y="252"/>
                      <a:pt x="280" y="197"/>
                      <a:pt x="280" y="124"/>
                    </a:cubicBezTo>
                    <a:cubicBezTo>
                      <a:pt x="280" y="53"/>
                      <a:pt x="236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7" name="Google Shape;7547;p29"/>
              <p:cNvSpPr/>
              <p:nvPr/>
            </p:nvSpPr>
            <p:spPr>
              <a:xfrm>
                <a:off x="6725185" y="4295691"/>
                <a:ext cx="91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80" extrusionOk="0">
                    <a:moveTo>
                      <a:pt x="160" y="1"/>
                    </a:moveTo>
                    <a:lnTo>
                      <a:pt x="103" y="4"/>
                    </a:lnTo>
                    <a:cubicBezTo>
                      <a:pt x="72" y="54"/>
                      <a:pt x="15" y="101"/>
                      <a:pt x="9" y="154"/>
                    </a:cubicBezTo>
                    <a:cubicBezTo>
                      <a:pt x="0" y="230"/>
                      <a:pt x="59" y="280"/>
                      <a:pt x="134" y="280"/>
                    </a:cubicBezTo>
                    <a:cubicBezTo>
                      <a:pt x="136" y="280"/>
                      <a:pt x="138" y="280"/>
                      <a:pt x="141" y="279"/>
                    </a:cubicBezTo>
                    <a:cubicBezTo>
                      <a:pt x="219" y="276"/>
                      <a:pt x="276" y="226"/>
                      <a:pt x="260" y="145"/>
                    </a:cubicBezTo>
                    <a:cubicBezTo>
                      <a:pt x="247" y="91"/>
                      <a:pt x="194" y="48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8" name="Google Shape;7548;p29"/>
              <p:cNvSpPr/>
              <p:nvPr/>
            </p:nvSpPr>
            <p:spPr>
              <a:xfrm>
                <a:off x="6693853" y="4321263"/>
                <a:ext cx="8691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52" extrusionOk="0">
                    <a:moveTo>
                      <a:pt x="123" y="0"/>
                    </a:moveTo>
                    <a:cubicBezTo>
                      <a:pt x="41" y="0"/>
                      <a:pt x="10" y="57"/>
                      <a:pt x="7" y="132"/>
                    </a:cubicBezTo>
                    <a:cubicBezTo>
                      <a:pt x="1" y="185"/>
                      <a:pt x="29" y="232"/>
                      <a:pt x="76" y="251"/>
                    </a:cubicBezTo>
                    <a:lnTo>
                      <a:pt x="261" y="141"/>
                    </a:lnTo>
                    <a:cubicBezTo>
                      <a:pt x="261" y="138"/>
                      <a:pt x="261" y="135"/>
                      <a:pt x="261" y="129"/>
                    </a:cubicBezTo>
                    <a:cubicBezTo>
                      <a:pt x="258" y="54"/>
                      <a:pt x="217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9" name="Google Shape;7549;p29"/>
              <p:cNvSpPr/>
              <p:nvPr/>
            </p:nvSpPr>
            <p:spPr>
              <a:xfrm>
                <a:off x="6846852" y="4205690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09" y="1"/>
                    </a:moveTo>
                    <a:cubicBezTo>
                      <a:pt x="42" y="1"/>
                      <a:pt x="0" y="59"/>
                      <a:pt x="3" y="131"/>
                    </a:cubicBezTo>
                    <a:cubicBezTo>
                      <a:pt x="8" y="197"/>
                      <a:pt x="41" y="256"/>
                      <a:pt x="107" y="256"/>
                    </a:cubicBezTo>
                    <a:cubicBezTo>
                      <a:pt x="115" y="256"/>
                      <a:pt x="125" y="255"/>
                      <a:pt x="135" y="253"/>
                    </a:cubicBezTo>
                    <a:cubicBezTo>
                      <a:pt x="188" y="240"/>
                      <a:pt x="232" y="187"/>
                      <a:pt x="282" y="153"/>
                    </a:cubicBezTo>
                    <a:cubicBezTo>
                      <a:pt x="279" y="134"/>
                      <a:pt x="279" y="115"/>
                      <a:pt x="279" y="96"/>
                    </a:cubicBezTo>
                    <a:cubicBezTo>
                      <a:pt x="229" y="62"/>
                      <a:pt x="182" y="9"/>
                      <a:pt x="128" y="2"/>
                    </a:cubicBezTo>
                    <a:cubicBezTo>
                      <a:pt x="122" y="1"/>
                      <a:pt x="115" y="1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0" name="Google Shape;7550;p29"/>
              <p:cNvSpPr/>
              <p:nvPr/>
            </p:nvSpPr>
            <p:spPr>
              <a:xfrm>
                <a:off x="6675173" y="4276512"/>
                <a:ext cx="98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4" extrusionOk="0">
                    <a:moveTo>
                      <a:pt x="173" y="1"/>
                    </a:moveTo>
                    <a:cubicBezTo>
                      <a:pt x="166" y="1"/>
                      <a:pt x="159" y="2"/>
                      <a:pt x="151" y="3"/>
                    </a:cubicBezTo>
                    <a:cubicBezTo>
                      <a:pt x="98" y="9"/>
                      <a:pt x="51" y="66"/>
                      <a:pt x="1" y="103"/>
                    </a:cubicBezTo>
                    <a:lnTo>
                      <a:pt x="1" y="157"/>
                    </a:lnTo>
                    <a:cubicBezTo>
                      <a:pt x="51" y="188"/>
                      <a:pt x="98" y="238"/>
                      <a:pt x="151" y="251"/>
                    </a:cubicBezTo>
                    <a:cubicBezTo>
                      <a:pt x="160" y="252"/>
                      <a:pt x="168" y="253"/>
                      <a:pt x="177" y="253"/>
                    </a:cubicBezTo>
                    <a:cubicBezTo>
                      <a:pt x="240" y="253"/>
                      <a:pt x="280" y="201"/>
                      <a:pt x="286" y="132"/>
                    </a:cubicBezTo>
                    <a:cubicBezTo>
                      <a:pt x="294" y="61"/>
                      <a:pt x="239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1" name="Google Shape;7551;p29"/>
              <p:cNvSpPr/>
              <p:nvPr/>
            </p:nvSpPr>
            <p:spPr>
              <a:xfrm>
                <a:off x="6734974" y="4063545"/>
                <a:ext cx="92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60" extrusionOk="0">
                    <a:moveTo>
                      <a:pt x="105" y="1"/>
                    </a:moveTo>
                    <a:cubicBezTo>
                      <a:pt x="37" y="1"/>
                      <a:pt x="3" y="64"/>
                      <a:pt x="0" y="131"/>
                    </a:cubicBezTo>
                    <a:cubicBezTo>
                      <a:pt x="0" y="202"/>
                      <a:pt x="41" y="259"/>
                      <a:pt x="105" y="259"/>
                    </a:cubicBezTo>
                    <a:cubicBezTo>
                      <a:pt x="113" y="259"/>
                      <a:pt x="121" y="258"/>
                      <a:pt x="129" y="257"/>
                    </a:cubicBezTo>
                    <a:cubicBezTo>
                      <a:pt x="182" y="251"/>
                      <a:pt x="229" y="194"/>
                      <a:pt x="276" y="160"/>
                    </a:cubicBezTo>
                    <a:cubicBezTo>
                      <a:pt x="276" y="141"/>
                      <a:pt x="276" y="122"/>
                      <a:pt x="276" y="103"/>
                    </a:cubicBezTo>
                    <a:cubicBezTo>
                      <a:pt x="229" y="69"/>
                      <a:pt x="182" y="12"/>
                      <a:pt x="129" y="3"/>
                    </a:cubicBezTo>
                    <a:cubicBezTo>
                      <a:pt x="121" y="1"/>
                      <a:pt x="113" y="1"/>
                      <a:pt x="1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2" name="Google Shape;7552;p29"/>
              <p:cNvSpPr/>
              <p:nvPr/>
            </p:nvSpPr>
            <p:spPr>
              <a:xfrm>
                <a:off x="6904322" y="4142992"/>
                <a:ext cx="9290" cy="10289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09" extrusionOk="0">
                    <a:moveTo>
                      <a:pt x="154" y="0"/>
                    </a:moveTo>
                    <a:cubicBezTo>
                      <a:pt x="148" y="0"/>
                      <a:pt x="142" y="1"/>
                      <a:pt x="135" y="2"/>
                    </a:cubicBezTo>
                    <a:cubicBezTo>
                      <a:pt x="76" y="21"/>
                      <a:pt x="26" y="65"/>
                      <a:pt x="7" y="127"/>
                    </a:cubicBezTo>
                    <a:cubicBezTo>
                      <a:pt x="1" y="168"/>
                      <a:pt x="66" y="224"/>
                      <a:pt x="126" y="309"/>
                    </a:cubicBezTo>
                    <a:cubicBezTo>
                      <a:pt x="192" y="227"/>
                      <a:pt x="257" y="187"/>
                      <a:pt x="264" y="137"/>
                    </a:cubicBezTo>
                    <a:cubicBezTo>
                      <a:pt x="278" y="64"/>
                      <a:pt x="224" y="0"/>
                      <a:pt x="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3" name="Google Shape;7553;p29"/>
              <p:cNvSpPr/>
              <p:nvPr/>
            </p:nvSpPr>
            <p:spPr>
              <a:xfrm>
                <a:off x="6672576" y="4118419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48" y="0"/>
                    </a:moveTo>
                    <a:cubicBezTo>
                      <a:pt x="66" y="0"/>
                      <a:pt x="0" y="47"/>
                      <a:pt x="13" y="132"/>
                    </a:cubicBezTo>
                    <a:cubicBezTo>
                      <a:pt x="19" y="182"/>
                      <a:pt x="79" y="229"/>
                      <a:pt x="113" y="276"/>
                    </a:cubicBezTo>
                    <a:lnTo>
                      <a:pt x="173" y="276"/>
                    </a:lnTo>
                    <a:cubicBezTo>
                      <a:pt x="207" y="226"/>
                      <a:pt x="260" y="182"/>
                      <a:pt x="270" y="129"/>
                    </a:cubicBezTo>
                    <a:cubicBezTo>
                      <a:pt x="282" y="54"/>
                      <a:pt x="226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4" name="Google Shape;7554;p29"/>
              <p:cNvSpPr/>
              <p:nvPr/>
            </p:nvSpPr>
            <p:spPr>
              <a:xfrm>
                <a:off x="6911848" y="3923898"/>
                <a:ext cx="4628" cy="929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79" extrusionOk="0">
                    <a:moveTo>
                      <a:pt x="116" y="1"/>
                    </a:moveTo>
                    <a:cubicBezTo>
                      <a:pt x="82" y="48"/>
                      <a:pt x="28" y="92"/>
                      <a:pt x="16" y="145"/>
                    </a:cubicBezTo>
                    <a:cubicBezTo>
                      <a:pt x="0" y="220"/>
                      <a:pt x="57" y="277"/>
                      <a:pt x="135" y="277"/>
                    </a:cubicBezTo>
                    <a:cubicBezTo>
                      <a:pt x="135" y="278"/>
                      <a:pt x="135" y="278"/>
                      <a:pt x="136" y="278"/>
                    </a:cubicBezTo>
                    <a:cubicBezTo>
                      <a:pt x="137" y="278"/>
                      <a:pt x="138" y="277"/>
                      <a:pt x="138" y="277"/>
                    </a:cubicBezTo>
                    <a:lnTo>
                      <a:pt x="138" y="7"/>
                    </a:lnTo>
                    <a:cubicBezTo>
                      <a:pt x="132" y="7"/>
                      <a:pt x="122" y="4"/>
                      <a:pt x="1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5" name="Google Shape;7555;p29"/>
              <p:cNvSpPr/>
              <p:nvPr/>
            </p:nvSpPr>
            <p:spPr>
              <a:xfrm>
                <a:off x="6810192" y="4185945"/>
                <a:ext cx="9323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60" extrusionOk="0">
                    <a:moveTo>
                      <a:pt x="110" y="0"/>
                    </a:moveTo>
                    <a:cubicBezTo>
                      <a:pt x="46" y="0"/>
                      <a:pt x="4" y="53"/>
                      <a:pt x="1" y="122"/>
                    </a:cubicBezTo>
                    <a:cubicBezTo>
                      <a:pt x="1" y="196"/>
                      <a:pt x="37" y="259"/>
                      <a:pt x="108" y="259"/>
                    </a:cubicBezTo>
                    <a:cubicBezTo>
                      <a:pt x="116" y="259"/>
                      <a:pt x="124" y="258"/>
                      <a:pt x="132" y="257"/>
                    </a:cubicBezTo>
                    <a:cubicBezTo>
                      <a:pt x="183" y="251"/>
                      <a:pt x="230" y="194"/>
                      <a:pt x="280" y="160"/>
                    </a:cubicBezTo>
                    <a:lnTo>
                      <a:pt x="280" y="103"/>
                    </a:lnTo>
                    <a:cubicBezTo>
                      <a:pt x="230" y="69"/>
                      <a:pt x="186" y="15"/>
                      <a:pt x="136" y="3"/>
                    </a:cubicBezTo>
                    <a:cubicBezTo>
                      <a:pt x="127" y="1"/>
                      <a:pt x="118" y="0"/>
                      <a:pt x="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6" name="Google Shape;7556;p29"/>
              <p:cNvSpPr/>
              <p:nvPr/>
            </p:nvSpPr>
            <p:spPr>
              <a:xfrm>
                <a:off x="6720257" y="4277445"/>
                <a:ext cx="92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7" extrusionOk="0">
                    <a:moveTo>
                      <a:pt x="145" y="0"/>
                    </a:moveTo>
                    <a:cubicBezTo>
                      <a:pt x="64" y="0"/>
                      <a:pt x="28" y="45"/>
                      <a:pt x="0" y="154"/>
                    </a:cubicBezTo>
                    <a:cubicBezTo>
                      <a:pt x="47" y="188"/>
                      <a:pt x="91" y="245"/>
                      <a:pt x="145" y="254"/>
                    </a:cubicBezTo>
                    <a:cubicBezTo>
                      <a:pt x="153" y="256"/>
                      <a:pt x="161" y="257"/>
                      <a:pt x="169" y="257"/>
                    </a:cubicBezTo>
                    <a:cubicBezTo>
                      <a:pt x="234" y="257"/>
                      <a:pt x="276" y="202"/>
                      <a:pt x="276" y="132"/>
                    </a:cubicBezTo>
                    <a:cubicBezTo>
                      <a:pt x="276" y="60"/>
                      <a:pt x="242" y="0"/>
                      <a:pt x="154" y="0"/>
                    </a:cubicBezTo>
                    <a:cubicBezTo>
                      <a:pt x="151" y="0"/>
                      <a:pt x="148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7" name="Google Shape;7557;p29"/>
              <p:cNvSpPr/>
              <p:nvPr/>
            </p:nvSpPr>
            <p:spPr>
              <a:xfrm>
                <a:off x="6756351" y="3959060"/>
                <a:ext cx="9423" cy="785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6" extrusionOk="0">
                    <a:moveTo>
                      <a:pt x="204" y="1"/>
                    </a:moveTo>
                    <a:lnTo>
                      <a:pt x="1" y="123"/>
                    </a:lnTo>
                    <a:cubicBezTo>
                      <a:pt x="6" y="189"/>
                      <a:pt x="50" y="236"/>
                      <a:pt x="110" y="236"/>
                    </a:cubicBezTo>
                    <a:cubicBezTo>
                      <a:pt x="118" y="236"/>
                      <a:pt x="127" y="235"/>
                      <a:pt x="136" y="233"/>
                    </a:cubicBezTo>
                    <a:cubicBezTo>
                      <a:pt x="189" y="223"/>
                      <a:pt x="233" y="167"/>
                      <a:pt x="283" y="129"/>
                    </a:cubicBezTo>
                    <a:cubicBezTo>
                      <a:pt x="277" y="79"/>
                      <a:pt x="248" y="32"/>
                      <a:pt x="2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8" name="Google Shape;7558;p29"/>
              <p:cNvSpPr/>
              <p:nvPr/>
            </p:nvSpPr>
            <p:spPr>
              <a:xfrm>
                <a:off x="6700945" y="4115888"/>
                <a:ext cx="93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6" extrusionOk="0">
                    <a:moveTo>
                      <a:pt x="113" y="0"/>
                    </a:moveTo>
                    <a:cubicBezTo>
                      <a:pt x="44" y="0"/>
                      <a:pt x="1" y="57"/>
                      <a:pt x="4" y="130"/>
                    </a:cubicBezTo>
                    <a:cubicBezTo>
                      <a:pt x="7" y="198"/>
                      <a:pt x="41" y="255"/>
                      <a:pt x="104" y="255"/>
                    </a:cubicBezTo>
                    <a:cubicBezTo>
                      <a:pt x="113" y="255"/>
                      <a:pt x="122" y="254"/>
                      <a:pt x="132" y="252"/>
                    </a:cubicBezTo>
                    <a:cubicBezTo>
                      <a:pt x="186" y="239"/>
                      <a:pt x="233" y="189"/>
                      <a:pt x="280" y="155"/>
                    </a:cubicBezTo>
                    <a:cubicBezTo>
                      <a:pt x="280" y="136"/>
                      <a:pt x="280" y="114"/>
                      <a:pt x="280" y="95"/>
                    </a:cubicBezTo>
                    <a:cubicBezTo>
                      <a:pt x="229" y="64"/>
                      <a:pt x="182" y="7"/>
                      <a:pt x="129" y="1"/>
                    </a:cubicBezTo>
                    <a:cubicBezTo>
                      <a:pt x="124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9" name="Google Shape;7559;p29"/>
              <p:cNvSpPr/>
              <p:nvPr/>
            </p:nvSpPr>
            <p:spPr>
              <a:xfrm>
                <a:off x="6711001" y="4208553"/>
                <a:ext cx="9090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1" extrusionOk="0">
                    <a:moveTo>
                      <a:pt x="156" y="1"/>
                    </a:moveTo>
                    <a:cubicBezTo>
                      <a:pt x="40" y="23"/>
                      <a:pt x="6" y="76"/>
                      <a:pt x="6" y="154"/>
                    </a:cubicBezTo>
                    <a:cubicBezTo>
                      <a:pt x="0" y="224"/>
                      <a:pt x="57" y="281"/>
                      <a:pt x="122" y="281"/>
                    </a:cubicBezTo>
                    <a:cubicBezTo>
                      <a:pt x="127" y="281"/>
                      <a:pt x="132" y="280"/>
                      <a:pt x="137" y="280"/>
                    </a:cubicBezTo>
                    <a:cubicBezTo>
                      <a:pt x="219" y="277"/>
                      <a:pt x="272" y="220"/>
                      <a:pt x="260" y="145"/>
                    </a:cubicBezTo>
                    <a:cubicBezTo>
                      <a:pt x="250" y="92"/>
                      <a:pt x="194" y="48"/>
                      <a:pt x="1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0" name="Google Shape;7560;p29"/>
              <p:cNvSpPr/>
              <p:nvPr/>
            </p:nvSpPr>
            <p:spPr>
              <a:xfrm>
                <a:off x="6695651" y="4153347"/>
                <a:ext cx="88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60" extrusionOk="0">
                    <a:moveTo>
                      <a:pt x="131" y="1"/>
                    </a:moveTo>
                    <a:cubicBezTo>
                      <a:pt x="45" y="1"/>
                      <a:pt x="12" y="59"/>
                      <a:pt x="9" y="133"/>
                    </a:cubicBezTo>
                    <a:cubicBezTo>
                      <a:pt x="1" y="201"/>
                      <a:pt x="55" y="260"/>
                      <a:pt x="122" y="260"/>
                    </a:cubicBezTo>
                    <a:cubicBezTo>
                      <a:pt x="128" y="260"/>
                      <a:pt x="134" y="259"/>
                      <a:pt x="141" y="258"/>
                    </a:cubicBezTo>
                    <a:cubicBezTo>
                      <a:pt x="219" y="258"/>
                      <a:pt x="266" y="217"/>
                      <a:pt x="266" y="130"/>
                    </a:cubicBezTo>
                    <a:cubicBezTo>
                      <a:pt x="263" y="45"/>
                      <a:pt x="219" y="4"/>
                      <a:pt x="138" y="1"/>
                    </a:cubicBezTo>
                    <a:cubicBezTo>
                      <a:pt x="135" y="1"/>
                      <a:pt x="133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1" name="Google Shape;7561;p29"/>
              <p:cNvSpPr/>
              <p:nvPr/>
            </p:nvSpPr>
            <p:spPr>
              <a:xfrm>
                <a:off x="6703243" y="4041470"/>
                <a:ext cx="9523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61" extrusionOk="0">
                    <a:moveTo>
                      <a:pt x="149" y="1"/>
                    </a:moveTo>
                    <a:cubicBezTo>
                      <a:pt x="78" y="1"/>
                      <a:pt x="33" y="38"/>
                      <a:pt x="1" y="143"/>
                    </a:cubicBezTo>
                    <a:cubicBezTo>
                      <a:pt x="45" y="180"/>
                      <a:pt x="85" y="240"/>
                      <a:pt x="135" y="255"/>
                    </a:cubicBezTo>
                    <a:cubicBezTo>
                      <a:pt x="147" y="259"/>
                      <a:pt x="159" y="261"/>
                      <a:pt x="170" y="261"/>
                    </a:cubicBezTo>
                    <a:cubicBezTo>
                      <a:pt x="228" y="261"/>
                      <a:pt x="272" y="214"/>
                      <a:pt x="280" y="146"/>
                    </a:cubicBezTo>
                    <a:cubicBezTo>
                      <a:pt x="286" y="71"/>
                      <a:pt x="255" y="11"/>
                      <a:pt x="167" y="2"/>
                    </a:cubicBezTo>
                    <a:cubicBezTo>
                      <a:pt x="161" y="1"/>
                      <a:pt x="155" y="1"/>
                      <a:pt x="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2" name="Google Shape;7562;p29"/>
              <p:cNvSpPr/>
              <p:nvPr/>
            </p:nvSpPr>
            <p:spPr>
              <a:xfrm>
                <a:off x="6736972" y="4214180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27" y="1"/>
                    </a:moveTo>
                    <a:cubicBezTo>
                      <a:pt x="46" y="1"/>
                      <a:pt x="12" y="55"/>
                      <a:pt x="9" y="126"/>
                    </a:cubicBezTo>
                    <a:cubicBezTo>
                      <a:pt x="0" y="194"/>
                      <a:pt x="55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7"/>
                      <a:pt x="266" y="130"/>
                    </a:cubicBezTo>
                    <a:cubicBezTo>
                      <a:pt x="263" y="48"/>
                      <a:pt x="222" y="4"/>
                      <a:pt x="141" y="1"/>
                    </a:cubicBezTo>
                    <a:cubicBezTo>
                      <a:pt x="136" y="1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3" name="Google Shape;7563;p29"/>
              <p:cNvSpPr/>
              <p:nvPr/>
            </p:nvSpPr>
            <p:spPr>
              <a:xfrm>
                <a:off x="6688359" y="4029549"/>
                <a:ext cx="9490" cy="8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2" extrusionOk="0">
                    <a:moveTo>
                      <a:pt x="115" y="1"/>
                    </a:moveTo>
                    <a:cubicBezTo>
                      <a:pt x="43" y="1"/>
                      <a:pt x="6" y="65"/>
                      <a:pt x="6" y="137"/>
                    </a:cubicBezTo>
                    <a:cubicBezTo>
                      <a:pt x="0" y="206"/>
                      <a:pt x="54" y="261"/>
                      <a:pt x="120" y="261"/>
                    </a:cubicBezTo>
                    <a:cubicBezTo>
                      <a:pt x="127" y="261"/>
                      <a:pt x="134" y="260"/>
                      <a:pt x="141" y="259"/>
                    </a:cubicBezTo>
                    <a:cubicBezTo>
                      <a:pt x="216" y="256"/>
                      <a:pt x="266" y="215"/>
                      <a:pt x="285" y="100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1"/>
                      <a:pt x="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4" name="Google Shape;7564;p29"/>
              <p:cNvSpPr/>
              <p:nvPr/>
            </p:nvSpPr>
            <p:spPr>
              <a:xfrm>
                <a:off x="6822712" y="4176988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73" y="1"/>
                    </a:moveTo>
                    <a:cubicBezTo>
                      <a:pt x="166" y="1"/>
                      <a:pt x="159" y="1"/>
                      <a:pt x="151" y="2"/>
                    </a:cubicBezTo>
                    <a:cubicBezTo>
                      <a:pt x="98" y="12"/>
                      <a:pt x="51" y="68"/>
                      <a:pt x="1" y="103"/>
                    </a:cubicBezTo>
                    <a:cubicBezTo>
                      <a:pt x="26" y="222"/>
                      <a:pt x="82" y="256"/>
                      <a:pt x="158" y="256"/>
                    </a:cubicBezTo>
                    <a:cubicBezTo>
                      <a:pt x="162" y="257"/>
                      <a:pt x="167" y="257"/>
                      <a:pt x="172" y="257"/>
                    </a:cubicBezTo>
                    <a:cubicBezTo>
                      <a:pt x="240" y="257"/>
                      <a:pt x="292" y="195"/>
                      <a:pt x="283" y="125"/>
                    </a:cubicBezTo>
                    <a:cubicBezTo>
                      <a:pt x="283" y="51"/>
                      <a:pt x="237" y="1"/>
                      <a:pt x="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5" name="Google Shape;7565;p29"/>
              <p:cNvSpPr/>
              <p:nvPr/>
            </p:nvSpPr>
            <p:spPr>
              <a:xfrm>
                <a:off x="6833999" y="3934220"/>
                <a:ext cx="8990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59" extrusionOk="0">
                    <a:moveTo>
                      <a:pt x="99" y="1"/>
                    </a:moveTo>
                    <a:cubicBezTo>
                      <a:pt x="51" y="1"/>
                      <a:pt x="13" y="50"/>
                      <a:pt x="10" y="126"/>
                    </a:cubicBezTo>
                    <a:cubicBezTo>
                      <a:pt x="1" y="198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8"/>
                    </a:cubicBezTo>
                    <a:cubicBezTo>
                      <a:pt x="213" y="258"/>
                      <a:pt x="270" y="217"/>
                      <a:pt x="270" y="130"/>
                    </a:cubicBezTo>
                    <a:cubicBezTo>
                      <a:pt x="270" y="48"/>
                      <a:pt x="226" y="4"/>
                      <a:pt x="104" y="1"/>
                    </a:cubicBezTo>
                    <a:cubicBezTo>
                      <a:pt x="102" y="1"/>
                      <a:pt x="101" y="1"/>
                      <a:pt x="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6" name="Google Shape;7566;p29"/>
              <p:cNvSpPr/>
              <p:nvPr/>
            </p:nvSpPr>
            <p:spPr>
              <a:xfrm>
                <a:off x="6825142" y="4157309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1"/>
                    </a:moveTo>
                    <a:cubicBezTo>
                      <a:pt x="57" y="1"/>
                      <a:pt x="0" y="58"/>
                      <a:pt x="9" y="130"/>
                    </a:cubicBezTo>
                    <a:cubicBezTo>
                      <a:pt x="9" y="204"/>
                      <a:pt x="43" y="256"/>
                      <a:pt x="124" y="256"/>
                    </a:cubicBezTo>
                    <a:cubicBezTo>
                      <a:pt x="128" y="256"/>
                      <a:pt x="133" y="255"/>
                      <a:pt x="138" y="255"/>
                    </a:cubicBezTo>
                    <a:cubicBezTo>
                      <a:pt x="143" y="255"/>
                      <a:pt x="147" y="256"/>
                      <a:pt x="151" y="256"/>
                    </a:cubicBezTo>
                    <a:cubicBezTo>
                      <a:pt x="230" y="256"/>
                      <a:pt x="263" y="204"/>
                      <a:pt x="263" y="130"/>
                    </a:cubicBezTo>
                    <a:cubicBezTo>
                      <a:pt x="272" y="61"/>
                      <a:pt x="216" y="1"/>
                      <a:pt x="148" y="1"/>
                    </a:cubicBezTo>
                    <a:cubicBezTo>
                      <a:pt x="145" y="1"/>
                      <a:pt x="141" y="1"/>
                      <a:pt x="138" y="1"/>
                    </a:cubicBezTo>
                    <a:cubicBezTo>
                      <a:pt x="134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7" name="Google Shape;7567;p29"/>
              <p:cNvSpPr/>
              <p:nvPr/>
            </p:nvSpPr>
            <p:spPr>
              <a:xfrm>
                <a:off x="6618202" y="4303316"/>
                <a:ext cx="95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58" extrusionOk="0">
                    <a:moveTo>
                      <a:pt x="115" y="0"/>
                    </a:moveTo>
                    <a:cubicBezTo>
                      <a:pt x="48" y="0"/>
                      <a:pt x="7" y="57"/>
                      <a:pt x="7" y="129"/>
                    </a:cubicBezTo>
                    <a:cubicBezTo>
                      <a:pt x="1" y="200"/>
                      <a:pt x="55" y="258"/>
                      <a:pt x="125" y="258"/>
                    </a:cubicBezTo>
                    <a:cubicBezTo>
                      <a:pt x="128" y="258"/>
                      <a:pt x="132" y="258"/>
                      <a:pt x="135" y="257"/>
                    </a:cubicBezTo>
                    <a:cubicBezTo>
                      <a:pt x="220" y="257"/>
                      <a:pt x="261" y="217"/>
                      <a:pt x="286" y="107"/>
                    </a:cubicBezTo>
                    <a:cubicBezTo>
                      <a:pt x="239" y="72"/>
                      <a:pt x="195" y="13"/>
                      <a:pt x="145" y="3"/>
                    </a:cubicBezTo>
                    <a:cubicBezTo>
                      <a:pt x="135" y="1"/>
                      <a:pt x="125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8" name="Google Shape;7568;p29"/>
              <p:cNvSpPr/>
              <p:nvPr/>
            </p:nvSpPr>
            <p:spPr>
              <a:xfrm>
                <a:off x="6830037" y="3988994"/>
                <a:ext cx="9090" cy="9456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4" extrusionOk="0">
                    <a:moveTo>
                      <a:pt x="123" y="0"/>
                    </a:moveTo>
                    <a:cubicBezTo>
                      <a:pt x="55" y="0"/>
                      <a:pt x="1" y="60"/>
                      <a:pt x="10" y="130"/>
                    </a:cubicBezTo>
                    <a:cubicBezTo>
                      <a:pt x="10" y="208"/>
                      <a:pt x="47" y="258"/>
                      <a:pt x="163" y="283"/>
                    </a:cubicBezTo>
                    <a:cubicBezTo>
                      <a:pt x="198" y="233"/>
                      <a:pt x="254" y="189"/>
                      <a:pt x="263" y="133"/>
                    </a:cubicBezTo>
                    <a:cubicBezTo>
                      <a:pt x="273" y="61"/>
                      <a:pt x="223" y="4"/>
                      <a:pt x="138" y="1"/>
                    </a:cubicBezTo>
                    <a:cubicBezTo>
                      <a:pt x="133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9" name="Google Shape;7569;p29"/>
              <p:cNvSpPr/>
              <p:nvPr/>
            </p:nvSpPr>
            <p:spPr>
              <a:xfrm>
                <a:off x="6782889" y="4094678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27" y="0"/>
                    </a:moveTo>
                    <a:cubicBezTo>
                      <a:pt x="63" y="0"/>
                      <a:pt x="9" y="53"/>
                      <a:pt x="12" y="121"/>
                    </a:cubicBezTo>
                    <a:cubicBezTo>
                      <a:pt x="0" y="191"/>
                      <a:pt x="57" y="256"/>
                      <a:pt x="129" y="256"/>
                    </a:cubicBezTo>
                    <a:cubicBezTo>
                      <a:pt x="131" y="256"/>
                      <a:pt x="133" y="256"/>
                      <a:pt x="135" y="256"/>
                    </a:cubicBezTo>
                    <a:cubicBezTo>
                      <a:pt x="137" y="256"/>
                      <a:pt x="140" y="256"/>
                      <a:pt x="143" y="256"/>
                    </a:cubicBezTo>
                    <a:cubicBezTo>
                      <a:pt x="214" y="256"/>
                      <a:pt x="263" y="218"/>
                      <a:pt x="269" y="149"/>
                    </a:cubicBezTo>
                    <a:cubicBezTo>
                      <a:pt x="272" y="52"/>
                      <a:pt x="232" y="8"/>
                      <a:pt x="147" y="2"/>
                    </a:cubicBezTo>
                    <a:cubicBezTo>
                      <a:pt x="140" y="1"/>
                      <a:pt x="134" y="0"/>
                      <a:pt x="1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0" name="Google Shape;7570;p29"/>
              <p:cNvSpPr/>
              <p:nvPr/>
            </p:nvSpPr>
            <p:spPr>
              <a:xfrm>
                <a:off x="6664951" y="4157476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7" y="1"/>
                    </a:moveTo>
                    <a:cubicBezTo>
                      <a:pt x="140" y="1"/>
                      <a:pt x="133" y="1"/>
                      <a:pt x="126" y="2"/>
                    </a:cubicBezTo>
                    <a:cubicBezTo>
                      <a:pt x="73" y="12"/>
                      <a:pt x="29" y="68"/>
                      <a:pt x="4" y="87"/>
                    </a:cubicBezTo>
                    <a:cubicBezTo>
                      <a:pt x="1" y="219"/>
                      <a:pt x="48" y="256"/>
                      <a:pt x="132" y="256"/>
                    </a:cubicBezTo>
                    <a:cubicBezTo>
                      <a:pt x="136" y="257"/>
                      <a:pt x="139" y="257"/>
                      <a:pt x="142" y="257"/>
                    </a:cubicBezTo>
                    <a:cubicBezTo>
                      <a:pt x="210" y="257"/>
                      <a:pt x="266" y="197"/>
                      <a:pt x="258" y="128"/>
                    </a:cubicBezTo>
                    <a:cubicBezTo>
                      <a:pt x="258" y="54"/>
                      <a:pt x="214" y="1"/>
                      <a:pt x="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1" name="Google Shape;7571;p29"/>
              <p:cNvSpPr/>
              <p:nvPr/>
            </p:nvSpPr>
            <p:spPr>
              <a:xfrm>
                <a:off x="6806663" y="4120983"/>
                <a:ext cx="9723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2" extrusionOk="0">
                    <a:moveTo>
                      <a:pt x="171" y="1"/>
                    </a:moveTo>
                    <a:cubicBezTo>
                      <a:pt x="167" y="1"/>
                      <a:pt x="162" y="1"/>
                      <a:pt x="157" y="2"/>
                    </a:cubicBezTo>
                    <a:cubicBezTo>
                      <a:pt x="101" y="5"/>
                      <a:pt x="54" y="61"/>
                      <a:pt x="0" y="92"/>
                    </a:cubicBezTo>
                    <a:cubicBezTo>
                      <a:pt x="0" y="111"/>
                      <a:pt x="0" y="130"/>
                      <a:pt x="0" y="152"/>
                    </a:cubicBezTo>
                    <a:cubicBezTo>
                      <a:pt x="47" y="183"/>
                      <a:pt x="94" y="237"/>
                      <a:pt x="148" y="249"/>
                    </a:cubicBezTo>
                    <a:cubicBezTo>
                      <a:pt x="157" y="251"/>
                      <a:pt x="166" y="252"/>
                      <a:pt x="174" y="252"/>
                    </a:cubicBezTo>
                    <a:cubicBezTo>
                      <a:pt x="238" y="252"/>
                      <a:pt x="280" y="202"/>
                      <a:pt x="282" y="130"/>
                    </a:cubicBezTo>
                    <a:cubicBezTo>
                      <a:pt x="291" y="60"/>
                      <a:pt x="237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2" name="Google Shape;7572;p29"/>
              <p:cNvSpPr/>
              <p:nvPr/>
            </p:nvSpPr>
            <p:spPr>
              <a:xfrm>
                <a:off x="6647104" y="4062879"/>
                <a:ext cx="9024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8" extrusionOk="0">
                    <a:moveTo>
                      <a:pt x="130" y="1"/>
                    </a:moveTo>
                    <a:cubicBezTo>
                      <a:pt x="57" y="1"/>
                      <a:pt x="1" y="62"/>
                      <a:pt x="13" y="133"/>
                    </a:cubicBezTo>
                    <a:cubicBezTo>
                      <a:pt x="13" y="205"/>
                      <a:pt x="58" y="258"/>
                      <a:pt x="120" y="258"/>
                    </a:cubicBezTo>
                    <a:cubicBezTo>
                      <a:pt x="128" y="258"/>
                      <a:pt x="136" y="257"/>
                      <a:pt x="145" y="255"/>
                    </a:cubicBezTo>
                    <a:cubicBezTo>
                      <a:pt x="198" y="246"/>
                      <a:pt x="242" y="189"/>
                      <a:pt x="261" y="173"/>
                    </a:cubicBezTo>
                    <a:cubicBezTo>
                      <a:pt x="270" y="32"/>
                      <a:pt x="214" y="1"/>
                      <a:pt x="135" y="1"/>
                    </a:cubicBezTo>
                    <a:cubicBezTo>
                      <a:pt x="134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3" name="Google Shape;7573;p29"/>
              <p:cNvSpPr/>
              <p:nvPr/>
            </p:nvSpPr>
            <p:spPr>
              <a:xfrm>
                <a:off x="6789248" y="4162038"/>
                <a:ext cx="9090" cy="9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6" extrusionOk="0">
                    <a:moveTo>
                      <a:pt x="129" y="0"/>
                    </a:moveTo>
                    <a:cubicBezTo>
                      <a:pt x="55" y="0"/>
                      <a:pt x="0" y="38"/>
                      <a:pt x="3" y="126"/>
                    </a:cubicBezTo>
                    <a:cubicBezTo>
                      <a:pt x="3" y="210"/>
                      <a:pt x="44" y="251"/>
                      <a:pt x="153" y="276"/>
                    </a:cubicBezTo>
                    <a:cubicBezTo>
                      <a:pt x="191" y="229"/>
                      <a:pt x="244" y="188"/>
                      <a:pt x="257" y="135"/>
                    </a:cubicBezTo>
                    <a:cubicBezTo>
                      <a:pt x="273" y="60"/>
                      <a:pt x="219" y="3"/>
                      <a:pt x="138" y="0"/>
                    </a:cubicBezTo>
                    <a:cubicBezTo>
                      <a:pt x="135" y="0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4" name="Google Shape;7574;p29"/>
              <p:cNvSpPr/>
              <p:nvPr/>
            </p:nvSpPr>
            <p:spPr>
              <a:xfrm>
                <a:off x="6661422" y="4247178"/>
                <a:ext cx="94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77" extrusionOk="0">
                    <a:moveTo>
                      <a:pt x="103" y="0"/>
                    </a:moveTo>
                    <a:cubicBezTo>
                      <a:pt x="72" y="51"/>
                      <a:pt x="19" y="98"/>
                      <a:pt x="13" y="151"/>
                    </a:cubicBezTo>
                    <a:cubicBezTo>
                      <a:pt x="0" y="230"/>
                      <a:pt x="59" y="276"/>
                      <a:pt x="134" y="276"/>
                    </a:cubicBezTo>
                    <a:cubicBezTo>
                      <a:pt x="136" y="276"/>
                      <a:pt x="139" y="276"/>
                      <a:pt x="141" y="276"/>
                    </a:cubicBezTo>
                    <a:cubicBezTo>
                      <a:pt x="216" y="273"/>
                      <a:pt x="282" y="229"/>
                      <a:pt x="263" y="145"/>
                    </a:cubicBezTo>
                    <a:cubicBezTo>
                      <a:pt x="251" y="91"/>
                      <a:pt x="197" y="47"/>
                      <a:pt x="1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5" name="Google Shape;7575;p29"/>
              <p:cNvSpPr/>
              <p:nvPr/>
            </p:nvSpPr>
            <p:spPr>
              <a:xfrm>
                <a:off x="6790713" y="4216245"/>
                <a:ext cx="93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4" extrusionOk="0">
                    <a:moveTo>
                      <a:pt x="123" y="1"/>
                    </a:moveTo>
                    <a:cubicBezTo>
                      <a:pt x="57" y="1"/>
                      <a:pt x="0" y="57"/>
                      <a:pt x="6" y="124"/>
                    </a:cubicBezTo>
                    <a:cubicBezTo>
                      <a:pt x="6" y="200"/>
                      <a:pt x="49" y="253"/>
                      <a:pt x="118" y="253"/>
                    </a:cubicBezTo>
                    <a:cubicBezTo>
                      <a:pt x="123" y="253"/>
                      <a:pt x="129" y="253"/>
                      <a:pt x="135" y="252"/>
                    </a:cubicBezTo>
                    <a:cubicBezTo>
                      <a:pt x="188" y="246"/>
                      <a:pt x="232" y="193"/>
                      <a:pt x="282" y="158"/>
                    </a:cubicBezTo>
                    <a:cubicBezTo>
                      <a:pt x="266" y="46"/>
                      <a:pt x="219" y="2"/>
                      <a:pt x="138" y="2"/>
                    </a:cubicBezTo>
                    <a:cubicBezTo>
                      <a:pt x="133" y="1"/>
                      <a:pt x="128" y="1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6" name="Google Shape;7576;p29"/>
              <p:cNvSpPr/>
              <p:nvPr/>
            </p:nvSpPr>
            <p:spPr>
              <a:xfrm>
                <a:off x="6668814" y="4048162"/>
                <a:ext cx="88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4" extrusionOk="0">
                    <a:moveTo>
                      <a:pt x="134" y="0"/>
                    </a:moveTo>
                    <a:cubicBezTo>
                      <a:pt x="69" y="0"/>
                      <a:pt x="4" y="44"/>
                      <a:pt x="4" y="130"/>
                    </a:cubicBezTo>
                    <a:cubicBezTo>
                      <a:pt x="1" y="198"/>
                      <a:pt x="55" y="254"/>
                      <a:pt x="119" y="254"/>
                    </a:cubicBezTo>
                    <a:cubicBezTo>
                      <a:pt x="125" y="254"/>
                      <a:pt x="132" y="253"/>
                      <a:pt x="138" y="252"/>
                    </a:cubicBezTo>
                    <a:cubicBezTo>
                      <a:pt x="220" y="249"/>
                      <a:pt x="267" y="208"/>
                      <a:pt x="264" y="130"/>
                    </a:cubicBezTo>
                    <a:cubicBezTo>
                      <a:pt x="264" y="44"/>
                      <a:pt x="199" y="0"/>
                      <a:pt x="1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7" name="Google Shape;7577;p29"/>
              <p:cNvSpPr/>
              <p:nvPr/>
            </p:nvSpPr>
            <p:spPr>
              <a:xfrm>
                <a:off x="6746462" y="4012135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2" y="0"/>
                    </a:moveTo>
                    <a:cubicBezTo>
                      <a:pt x="58" y="0"/>
                      <a:pt x="4" y="56"/>
                      <a:pt x="9" y="124"/>
                    </a:cubicBezTo>
                    <a:cubicBezTo>
                      <a:pt x="0" y="193"/>
                      <a:pt x="54" y="256"/>
                      <a:pt x="125" y="256"/>
                    </a:cubicBezTo>
                    <a:cubicBezTo>
                      <a:pt x="128" y="256"/>
                      <a:pt x="131" y="256"/>
                      <a:pt x="135" y="256"/>
                    </a:cubicBezTo>
                    <a:cubicBezTo>
                      <a:pt x="140" y="256"/>
                      <a:pt x="144" y="257"/>
                      <a:pt x="149" y="257"/>
                    </a:cubicBezTo>
                    <a:cubicBezTo>
                      <a:pt x="218" y="257"/>
                      <a:pt x="275" y="195"/>
                      <a:pt x="270" y="124"/>
                    </a:cubicBezTo>
                    <a:cubicBezTo>
                      <a:pt x="273" y="56"/>
                      <a:pt x="219" y="2"/>
                      <a:pt x="152" y="2"/>
                    </a:cubicBezTo>
                    <a:cubicBezTo>
                      <a:pt x="148" y="2"/>
                      <a:pt x="145" y="2"/>
                      <a:pt x="141" y="2"/>
                    </a:cubicBezTo>
                    <a:cubicBezTo>
                      <a:pt x="135" y="1"/>
                      <a:pt x="128" y="0"/>
                      <a:pt x="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8" name="Google Shape;7578;p29"/>
              <p:cNvSpPr/>
              <p:nvPr/>
            </p:nvSpPr>
            <p:spPr>
              <a:xfrm>
                <a:off x="6792811" y="4076931"/>
                <a:ext cx="89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6" extrusionOk="0">
                    <a:moveTo>
                      <a:pt x="121" y="1"/>
                    </a:moveTo>
                    <a:cubicBezTo>
                      <a:pt x="54" y="1"/>
                      <a:pt x="0" y="59"/>
                      <a:pt x="9" y="127"/>
                    </a:cubicBezTo>
                    <a:cubicBezTo>
                      <a:pt x="9" y="203"/>
                      <a:pt x="43" y="256"/>
                      <a:pt x="131" y="256"/>
                    </a:cubicBezTo>
                    <a:cubicBezTo>
                      <a:pt x="216" y="256"/>
                      <a:pt x="260" y="218"/>
                      <a:pt x="266" y="134"/>
                    </a:cubicBezTo>
                    <a:cubicBezTo>
                      <a:pt x="269" y="46"/>
                      <a:pt x="216" y="5"/>
                      <a:pt x="140" y="2"/>
                    </a:cubicBezTo>
                    <a:cubicBezTo>
                      <a:pt x="134" y="1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9" name="Google Shape;7579;p29"/>
              <p:cNvSpPr/>
              <p:nvPr/>
            </p:nvSpPr>
            <p:spPr>
              <a:xfrm>
                <a:off x="6903590" y="3993822"/>
                <a:ext cx="8990" cy="8691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1" extrusionOk="0">
                    <a:moveTo>
                      <a:pt x="136" y="0"/>
                    </a:moveTo>
                    <a:cubicBezTo>
                      <a:pt x="134" y="0"/>
                      <a:pt x="131" y="0"/>
                      <a:pt x="129" y="0"/>
                    </a:cubicBezTo>
                    <a:cubicBezTo>
                      <a:pt x="54" y="4"/>
                      <a:pt x="1" y="38"/>
                      <a:pt x="4" y="151"/>
                    </a:cubicBezTo>
                    <a:cubicBezTo>
                      <a:pt x="4" y="214"/>
                      <a:pt x="52" y="260"/>
                      <a:pt x="110" y="260"/>
                    </a:cubicBezTo>
                    <a:cubicBezTo>
                      <a:pt x="118" y="260"/>
                      <a:pt x="127" y="259"/>
                      <a:pt x="135" y="257"/>
                    </a:cubicBezTo>
                    <a:cubicBezTo>
                      <a:pt x="195" y="236"/>
                      <a:pt x="239" y="185"/>
                      <a:pt x="258" y="126"/>
                    </a:cubicBezTo>
                    <a:cubicBezTo>
                      <a:pt x="270" y="53"/>
                      <a:pt x="214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0" name="Google Shape;7580;p29"/>
              <p:cNvSpPr/>
              <p:nvPr/>
            </p:nvSpPr>
            <p:spPr>
              <a:xfrm>
                <a:off x="6795808" y="4006874"/>
                <a:ext cx="9090" cy="94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83" extrusionOk="0">
                    <a:moveTo>
                      <a:pt x="157" y="0"/>
                    </a:moveTo>
                    <a:lnTo>
                      <a:pt x="104" y="3"/>
                    </a:lnTo>
                    <a:cubicBezTo>
                      <a:pt x="72" y="50"/>
                      <a:pt x="22" y="94"/>
                      <a:pt x="13" y="148"/>
                    </a:cubicBezTo>
                    <a:cubicBezTo>
                      <a:pt x="0" y="223"/>
                      <a:pt x="50" y="279"/>
                      <a:pt x="132" y="282"/>
                    </a:cubicBezTo>
                    <a:cubicBezTo>
                      <a:pt x="136" y="283"/>
                      <a:pt x="141" y="283"/>
                      <a:pt x="145" y="283"/>
                    </a:cubicBezTo>
                    <a:cubicBezTo>
                      <a:pt x="220" y="283"/>
                      <a:pt x="272" y="231"/>
                      <a:pt x="264" y="160"/>
                    </a:cubicBezTo>
                    <a:cubicBezTo>
                      <a:pt x="254" y="104"/>
                      <a:pt x="195" y="53"/>
                      <a:pt x="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1" name="Google Shape;7581;p29"/>
              <p:cNvSpPr/>
              <p:nvPr/>
            </p:nvSpPr>
            <p:spPr>
              <a:xfrm>
                <a:off x="6725052" y="3982001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70" y="0"/>
                    </a:moveTo>
                    <a:cubicBezTo>
                      <a:pt x="165" y="0"/>
                      <a:pt x="159" y="1"/>
                      <a:pt x="154" y="1"/>
                    </a:cubicBezTo>
                    <a:cubicBezTo>
                      <a:pt x="101" y="11"/>
                      <a:pt x="54" y="61"/>
                      <a:pt x="4" y="95"/>
                    </a:cubicBezTo>
                    <a:cubicBezTo>
                      <a:pt x="4" y="114"/>
                      <a:pt x="1" y="133"/>
                      <a:pt x="1" y="152"/>
                    </a:cubicBezTo>
                    <a:cubicBezTo>
                      <a:pt x="51" y="186"/>
                      <a:pt x="92" y="240"/>
                      <a:pt x="145" y="252"/>
                    </a:cubicBezTo>
                    <a:cubicBezTo>
                      <a:pt x="156" y="255"/>
                      <a:pt x="167" y="256"/>
                      <a:pt x="176" y="256"/>
                    </a:cubicBezTo>
                    <a:cubicBezTo>
                      <a:pt x="240" y="256"/>
                      <a:pt x="274" y="198"/>
                      <a:pt x="276" y="133"/>
                    </a:cubicBezTo>
                    <a:cubicBezTo>
                      <a:pt x="282" y="60"/>
                      <a:pt x="239" y="0"/>
                      <a:pt x="1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2" name="Google Shape;7582;p29"/>
              <p:cNvSpPr/>
              <p:nvPr/>
            </p:nvSpPr>
            <p:spPr>
              <a:xfrm>
                <a:off x="6733410" y="4024122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48" y="1"/>
                    </a:moveTo>
                    <a:cubicBezTo>
                      <a:pt x="142" y="1"/>
                      <a:pt x="135" y="1"/>
                      <a:pt x="129" y="2"/>
                    </a:cubicBezTo>
                    <a:cubicBezTo>
                      <a:pt x="50" y="2"/>
                      <a:pt x="0" y="40"/>
                      <a:pt x="0" y="125"/>
                    </a:cubicBezTo>
                    <a:cubicBezTo>
                      <a:pt x="0" y="216"/>
                      <a:pt x="57" y="253"/>
                      <a:pt x="129" y="256"/>
                    </a:cubicBezTo>
                    <a:cubicBezTo>
                      <a:pt x="132" y="257"/>
                      <a:pt x="136" y="257"/>
                      <a:pt x="139" y="257"/>
                    </a:cubicBezTo>
                    <a:cubicBezTo>
                      <a:pt x="210" y="257"/>
                      <a:pt x="266" y="197"/>
                      <a:pt x="260" y="128"/>
                    </a:cubicBezTo>
                    <a:cubicBezTo>
                      <a:pt x="266" y="59"/>
                      <a:pt x="214" y="1"/>
                      <a:pt x="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3" name="Google Shape;7583;p29"/>
              <p:cNvSpPr/>
              <p:nvPr/>
            </p:nvSpPr>
            <p:spPr>
              <a:xfrm>
                <a:off x="6616737" y="4240285"/>
                <a:ext cx="10156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55" extrusionOk="0">
                    <a:moveTo>
                      <a:pt x="176" y="0"/>
                    </a:moveTo>
                    <a:cubicBezTo>
                      <a:pt x="173" y="0"/>
                      <a:pt x="170" y="0"/>
                      <a:pt x="167" y="1"/>
                    </a:cubicBezTo>
                    <a:cubicBezTo>
                      <a:pt x="1" y="7"/>
                      <a:pt x="7" y="255"/>
                      <a:pt x="167" y="255"/>
                    </a:cubicBezTo>
                    <a:cubicBezTo>
                      <a:pt x="170" y="255"/>
                      <a:pt x="173" y="255"/>
                      <a:pt x="176" y="254"/>
                    </a:cubicBezTo>
                    <a:cubicBezTo>
                      <a:pt x="258" y="251"/>
                      <a:pt x="305" y="207"/>
                      <a:pt x="298" y="123"/>
                    </a:cubicBezTo>
                    <a:cubicBezTo>
                      <a:pt x="301" y="36"/>
                      <a:pt x="247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4" name="Google Shape;7584;p29"/>
              <p:cNvSpPr/>
              <p:nvPr/>
            </p:nvSpPr>
            <p:spPr>
              <a:xfrm>
                <a:off x="6759181" y="4128008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16" y="1"/>
                    </a:moveTo>
                    <a:cubicBezTo>
                      <a:pt x="82" y="48"/>
                      <a:pt x="25" y="91"/>
                      <a:pt x="16" y="145"/>
                    </a:cubicBezTo>
                    <a:cubicBezTo>
                      <a:pt x="0" y="220"/>
                      <a:pt x="54" y="273"/>
                      <a:pt x="135" y="276"/>
                    </a:cubicBezTo>
                    <a:cubicBezTo>
                      <a:pt x="140" y="277"/>
                      <a:pt x="144" y="277"/>
                      <a:pt x="148" y="277"/>
                    </a:cubicBezTo>
                    <a:cubicBezTo>
                      <a:pt x="220" y="277"/>
                      <a:pt x="272" y="228"/>
                      <a:pt x="264" y="154"/>
                    </a:cubicBezTo>
                    <a:cubicBezTo>
                      <a:pt x="257" y="101"/>
                      <a:pt x="207" y="54"/>
                      <a:pt x="176" y="4"/>
                    </a:cubicBez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5" name="Google Shape;7585;p29"/>
              <p:cNvSpPr/>
              <p:nvPr/>
            </p:nvSpPr>
            <p:spPr>
              <a:xfrm>
                <a:off x="6616538" y="4168064"/>
                <a:ext cx="286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86" h="243" extrusionOk="0">
                    <a:moveTo>
                      <a:pt x="0" y="1"/>
                    </a:moveTo>
                    <a:lnTo>
                      <a:pt x="0" y="242"/>
                    </a:lnTo>
                    <a:cubicBezTo>
                      <a:pt x="54" y="230"/>
                      <a:pt x="85" y="198"/>
                      <a:pt x="85" y="161"/>
                    </a:cubicBezTo>
                    <a:cubicBezTo>
                      <a:pt x="82" y="64"/>
                      <a:pt x="54" y="17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6" name="Google Shape;7586;p29"/>
              <p:cNvSpPr/>
              <p:nvPr/>
            </p:nvSpPr>
            <p:spPr>
              <a:xfrm>
                <a:off x="6774132" y="4143558"/>
                <a:ext cx="9057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9" extrusionOk="0">
                    <a:moveTo>
                      <a:pt x="132" y="0"/>
                    </a:moveTo>
                    <a:cubicBezTo>
                      <a:pt x="50" y="0"/>
                      <a:pt x="12" y="47"/>
                      <a:pt x="12" y="126"/>
                    </a:cubicBezTo>
                    <a:cubicBezTo>
                      <a:pt x="0" y="198"/>
                      <a:pt x="57" y="258"/>
                      <a:pt x="124" y="258"/>
                    </a:cubicBezTo>
                    <a:cubicBezTo>
                      <a:pt x="128" y="258"/>
                      <a:pt x="131" y="258"/>
                      <a:pt x="134" y="257"/>
                    </a:cubicBezTo>
                    <a:cubicBezTo>
                      <a:pt x="139" y="258"/>
                      <a:pt x="144" y="258"/>
                      <a:pt x="149" y="258"/>
                    </a:cubicBezTo>
                    <a:cubicBezTo>
                      <a:pt x="218" y="258"/>
                      <a:pt x="272" y="199"/>
                      <a:pt x="266" y="129"/>
                    </a:cubicBezTo>
                    <a:cubicBezTo>
                      <a:pt x="266" y="59"/>
                      <a:pt x="230" y="0"/>
                      <a:pt x="147" y="0"/>
                    </a:cubicBezTo>
                    <a:cubicBezTo>
                      <a:pt x="145" y="0"/>
                      <a:pt x="143" y="0"/>
                      <a:pt x="141" y="1"/>
                    </a:cubicBezTo>
                    <a:cubicBezTo>
                      <a:pt x="138" y="0"/>
                      <a:pt x="135" y="0"/>
                      <a:pt x="1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7" name="Google Shape;7587;p29"/>
              <p:cNvSpPr/>
              <p:nvPr/>
            </p:nvSpPr>
            <p:spPr>
              <a:xfrm>
                <a:off x="6719858" y="4252072"/>
                <a:ext cx="93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77" extrusionOk="0">
                    <a:moveTo>
                      <a:pt x="97" y="1"/>
                    </a:moveTo>
                    <a:cubicBezTo>
                      <a:pt x="66" y="54"/>
                      <a:pt x="16" y="101"/>
                      <a:pt x="9" y="154"/>
                    </a:cubicBezTo>
                    <a:cubicBezTo>
                      <a:pt x="0" y="228"/>
                      <a:pt x="56" y="277"/>
                      <a:pt x="128" y="277"/>
                    </a:cubicBezTo>
                    <a:cubicBezTo>
                      <a:pt x="132" y="277"/>
                      <a:pt x="137" y="277"/>
                      <a:pt x="141" y="276"/>
                    </a:cubicBezTo>
                    <a:cubicBezTo>
                      <a:pt x="216" y="270"/>
                      <a:pt x="282" y="226"/>
                      <a:pt x="260" y="142"/>
                    </a:cubicBezTo>
                    <a:cubicBezTo>
                      <a:pt x="248" y="88"/>
                      <a:pt x="191" y="48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8" name="Google Shape;7588;p29"/>
              <p:cNvSpPr/>
              <p:nvPr/>
            </p:nvSpPr>
            <p:spPr>
              <a:xfrm>
                <a:off x="6755119" y="4210718"/>
                <a:ext cx="8358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75" extrusionOk="0">
                    <a:moveTo>
                      <a:pt x="112" y="1"/>
                    </a:moveTo>
                    <a:cubicBezTo>
                      <a:pt x="54" y="1"/>
                      <a:pt x="0" y="34"/>
                      <a:pt x="0" y="118"/>
                    </a:cubicBezTo>
                    <a:cubicBezTo>
                      <a:pt x="3" y="199"/>
                      <a:pt x="41" y="246"/>
                      <a:pt x="154" y="274"/>
                    </a:cubicBezTo>
                    <a:cubicBezTo>
                      <a:pt x="188" y="224"/>
                      <a:pt x="251" y="177"/>
                      <a:pt x="251" y="130"/>
                    </a:cubicBezTo>
                    <a:cubicBezTo>
                      <a:pt x="238" y="71"/>
                      <a:pt x="201" y="24"/>
                      <a:pt x="147" y="5"/>
                    </a:cubicBezTo>
                    <a:cubicBezTo>
                      <a:pt x="136" y="2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9" name="Google Shape;7589;p29"/>
              <p:cNvSpPr/>
              <p:nvPr/>
            </p:nvSpPr>
            <p:spPr>
              <a:xfrm>
                <a:off x="6733410" y="3972545"/>
                <a:ext cx="7525" cy="589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220" y="0"/>
                    </a:moveTo>
                    <a:lnTo>
                      <a:pt x="0" y="132"/>
                    </a:lnTo>
                    <a:cubicBezTo>
                      <a:pt x="22" y="159"/>
                      <a:pt x="54" y="177"/>
                      <a:pt x="88" y="177"/>
                    </a:cubicBezTo>
                    <a:cubicBezTo>
                      <a:pt x="93" y="177"/>
                      <a:pt x="98" y="176"/>
                      <a:pt x="104" y="176"/>
                    </a:cubicBezTo>
                    <a:cubicBezTo>
                      <a:pt x="191" y="173"/>
                      <a:pt x="226" y="126"/>
                      <a:pt x="226" y="44"/>
                    </a:cubicBezTo>
                    <a:cubicBezTo>
                      <a:pt x="226" y="28"/>
                      <a:pt x="226" y="13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0" name="Google Shape;7590;p29"/>
              <p:cNvSpPr/>
              <p:nvPr/>
            </p:nvSpPr>
            <p:spPr>
              <a:xfrm>
                <a:off x="6655162" y="4317767"/>
                <a:ext cx="90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6" extrusionOk="0">
                    <a:moveTo>
                      <a:pt x="153" y="0"/>
                    </a:moveTo>
                    <a:cubicBezTo>
                      <a:pt x="147" y="0"/>
                      <a:pt x="141" y="1"/>
                      <a:pt x="135" y="2"/>
                    </a:cubicBezTo>
                    <a:cubicBezTo>
                      <a:pt x="131" y="2"/>
                      <a:pt x="128" y="2"/>
                      <a:pt x="125" y="2"/>
                    </a:cubicBezTo>
                    <a:cubicBezTo>
                      <a:pt x="54" y="2"/>
                      <a:pt x="0" y="65"/>
                      <a:pt x="9" y="134"/>
                    </a:cubicBezTo>
                    <a:cubicBezTo>
                      <a:pt x="16" y="221"/>
                      <a:pt x="60" y="256"/>
                      <a:pt x="175" y="256"/>
                    </a:cubicBezTo>
                    <a:cubicBezTo>
                      <a:pt x="177" y="256"/>
                      <a:pt x="178" y="256"/>
                      <a:pt x="180" y="256"/>
                    </a:cubicBezTo>
                    <a:cubicBezTo>
                      <a:pt x="234" y="256"/>
                      <a:pt x="266" y="200"/>
                      <a:pt x="266" y="124"/>
                    </a:cubicBezTo>
                    <a:cubicBezTo>
                      <a:pt x="272" y="58"/>
                      <a:pt x="218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1" name="Google Shape;7591;p29"/>
              <p:cNvSpPr/>
              <p:nvPr/>
            </p:nvSpPr>
            <p:spPr>
              <a:xfrm>
                <a:off x="6769004" y="4257367"/>
                <a:ext cx="9290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4" extrusionOk="0">
                    <a:moveTo>
                      <a:pt x="112" y="0"/>
                    </a:moveTo>
                    <a:cubicBezTo>
                      <a:pt x="46" y="0"/>
                      <a:pt x="0" y="54"/>
                      <a:pt x="3" y="130"/>
                    </a:cubicBezTo>
                    <a:cubicBezTo>
                      <a:pt x="0" y="197"/>
                      <a:pt x="54" y="253"/>
                      <a:pt x="120" y="253"/>
                    </a:cubicBezTo>
                    <a:cubicBezTo>
                      <a:pt x="125" y="253"/>
                      <a:pt x="130" y="253"/>
                      <a:pt x="135" y="252"/>
                    </a:cubicBezTo>
                    <a:cubicBezTo>
                      <a:pt x="216" y="249"/>
                      <a:pt x="263" y="208"/>
                      <a:pt x="279" y="92"/>
                    </a:cubicBezTo>
                    <a:cubicBezTo>
                      <a:pt x="229" y="61"/>
                      <a:pt x="182" y="8"/>
                      <a:pt x="128" y="1"/>
                    </a:cubicBezTo>
                    <a:cubicBezTo>
                      <a:pt x="123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2" name="Google Shape;7592;p29"/>
              <p:cNvSpPr/>
              <p:nvPr/>
            </p:nvSpPr>
            <p:spPr>
              <a:xfrm>
                <a:off x="6842124" y="4165367"/>
                <a:ext cx="94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151" y="0"/>
                    </a:moveTo>
                    <a:cubicBezTo>
                      <a:pt x="75" y="0"/>
                      <a:pt x="28" y="36"/>
                      <a:pt x="1" y="145"/>
                    </a:cubicBezTo>
                    <a:cubicBezTo>
                      <a:pt x="48" y="182"/>
                      <a:pt x="92" y="239"/>
                      <a:pt x="142" y="251"/>
                    </a:cubicBezTo>
                    <a:cubicBezTo>
                      <a:pt x="152" y="254"/>
                      <a:pt x="162" y="255"/>
                      <a:pt x="171" y="255"/>
                    </a:cubicBezTo>
                    <a:cubicBezTo>
                      <a:pt x="233" y="255"/>
                      <a:pt x="274" y="203"/>
                      <a:pt x="280" y="135"/>
                    </a:cubicBezTo>
                    <a:cubicBezTo>
                      <a:pt x="283" y="54"/>
                      <a:pt x="245" y="4"/>
                      <a:pt x="161" y="0"/>
                    </a:cubicBezTo>
                    <a:cubicBezTo>
                      <a:pt x="157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3" name="Google Shape;7593;p29"/>
              <p:cNvSpPr/>
              <p:nvPr/>
            </p:nvSpPr>
            <p:spPr>
              <a:xfrm>
                <a:off x="6895565" y="3978072"/>
                <a:ext cx="9223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6" extrusionOk="0">
                    <a:moveTo>
                      <a:pt x="148" y="0"/>
                    </a:moveTo>
                    <a:cubicBezTo>
                      <a:pt x="63" y="3"/>
                      <a:pt x="22" y="44"/>
                      <a:pt x="0" y="157"/>
                    </a:cubicBezTo>
                    <a:cubicBezTo>
                      <a:pt x="47" y="191"/>
                      <a:pt x="94" y="245"/>
                      <a:pt x="148" y="254"/>
                    </a:cubicBezTo>
                    <a:cubicBezTo>
                      <a:pt x="155" y="255"/>
                      <a:pt x="161" y="256"/>
                      <a:pt x="168" y="256"/>
                    </a:cubicBezTo>
                    <a:cubicBezTo>
                      <a:pt x="235" y="256"/>
                      <a:pt x="276" y="200"/>
                      <a:pt x="276" y="129"/>
                    </a:cubicBezTo>
                    <a:cubicBezTo>
                      <a:pt x="273" y="50"/>
                      <a:pt x="235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29"/>
              <p:cNvSpPr/>
              <p:nvPr/>
            </p:nvSpPr>
            <p:spPr>
              <a:xfrm>
                <a:off x="6676106" y="4154945"/>
                <a:ext cx="9323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8" extrusionOk="0">
                    <a:moveTo>
                      <a:pt x="154" y="0"/>
                    </a:moveTo>
                    <a:cubicBezTo>
                      <a:pt x="42" y="22"/>
                      <a:pt x="1" y="78"/>
                      <a:pt x="4" y="154"/>
                    </a:cubicBezTo>
                    <a:cubicBezTo>
                      <a:pt x="1" y="222"/>
                      <a:pt x="55" y="278"/>
                      <a:pt x="122" y="278"/>
                    </a:cubicBezTo>
                    <a:cubicBezTo>
                      <a:pt x="128" y="278"/>
                      <a:pt x="135" y="277"/>
                      <a:pt x="142" y="276"/>
                    </a:cubicBezTo>
                    <a:cubicBezTo>
                      <a:pt x="217" y="270"/>
                      <a:pt x="280" y="226"/>
                      <a:pt x="258" y="141"/>
                    </a:cubicBezTo>
                    <a:cubicBezTo>
                      <a:pt x="245" y="88"/>
                      <a:pt x="192" y="47"/>
                      <a:pt x="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5" name="Google Shape;7595;p29"/>
              <p:cNvSpPr/>
              <p:nvPr/>
            </p:nvSpPr>
            <p:spPr>
              <a:xfrm>
                <a:off x="6643142" y="4254803"/>
                <a:ext cx="8890" cy="93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0" extrusionOk="0">
                    <a:moveTo>
                      <a:pt x="151" y="0"/>
                    </a:moveTo>
                    <a:cubicBezTo>
                      <a:pt x="35" y="25"/>
                      <a:pt x="1" y="75"/>
                      <a:pt x="1" y="157"/>
                    </a:cubicBezTo>
                    <a:cubicBezTo>
                      <a:pt x="1" y="238"/>
                      <a:pt x="50" y="279"/>
                      <a:pt x="124" y="279"/>
                    </a:cubicBezTo>
                    <a:cubicBezTo>
                      <a:pt x="127" y="279"/>
                      <a:pt x="129" y="279"/>
                      <a:pt x="132" y="279"/>
                    </a:cubicBezTo>
                    <a:cubicBezTo>
                      <a:pt x="214" y="276"/>
                      <a:pt x="267" y="223"/>
                      <a:pt x="254" y="144"/>
                    </a:cubicBezTo>
                    <a:cubicBezTo>
                      <a:pt x="245" y="94"/>
                      <a:pt x="189" y="47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6" name="Google Shape;7596;p29"/>
              <p:cNvSpPr/>
              <p:nvPr/>
            </p:nvSpPr>
            <p:spPr>
              <a:xfrm>
                <a:off x="6684563" y="4198598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8" y="0"/>
                    </a:moveTo>
                    <a:cubicBezTo>
                      <a:pt x="142" y="0"/>
                      <a:pt x="136" y="1"/>
                      <a:pt x="129" y="2"/>
                    </a:cubicBezTo>
                    <a:cubicBezTo>
                      <a:pt x="51" y="5"/>
                      <a:pt x="1" y="49"/>
                      <a:pt x="7" y="137"/>
                    </a:cubicBezTo>
                    <a:cubicBezTo>
                      <a:pt x="13" y="222"/>
                      <a:pt x="60" y="256"/>
                      <a:pt x="154" y="256"/>
                    </a:cubicBezTo>
                    <a:cubicBezTo>
                      <a:pt x="229" y="256"/>
                      <a:pt x="264" y="200"/>
                      <a:pt x="264" y="124"/>
                    </a:cubicBezTo>
                    <a:cubicBezTo>
                      <a:pt x="267" y="56"/>
                      <a:pt x="213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29"/>
              <p:cNvSpPr/>
              <p:nvPr/>
            </p:nvSpPr>
            <p:spPr>
              <a:xfrm>
                <a:off x="6676039" y="4247977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2" y="0"/>
                    </a:moveTo>
                    <a:cubicBezTo>
                      <a:pt x="54" y="0"/>
                      <a:pt x="0" y="57"/>
                      <a:pt x="9" y="127"/>
                    </a:cubicBezTo>
                    <a:cubicBezTo>
                      <a:pt x="0" y="197"/>
                      <a:pt x="54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13" y="255"/>
                      <a:pt x="266" y="218"/>
                      <a:pt x="266" y="152"/>
                    </a:cubicBezTo>
                    <a:cubicBezTo>
                      <a:pt x="266" y="42"/>
                      <a:pt x="219" y="5"/>
                      <a:pt x="138" y="1"/>
                    </a:cubicBezTo>
                    <a:cubicBezTo>
                      <a:pt x="132" y="1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7598;p29"/>
              <p:cNvSpPr/>
              <p:nvPr/>
            </p:nvSpPr>
            <p:spPr>
              <a:xfrm>
                <a:off x="6779426" y="4063312"/>
                <a:ext cx="8791" cy="86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59" extrusionOk="0">
                    <a:moveTo>
                      <a:pt x="153" y="0"/>
                    </a:moveTo>
                    <a:cubicBezTo>
                      <a:pt x="151" y="0"/>
                      <a:pt x="149" y="1"/>
                      <a:pt x="148" y="1"/>
                    </a:cubicBezTo>
                    <a:cubicBezTo>
                      <a:pt x="38" y="4"/>
                      <a:pt x="0" y="54"/>
                      <a:pt x="0" y="135"/>
                    </a:cubicBezTo>
                    <a:cubicBezTo>
                      <a:pt x="0" y="217"/>
                      <a:pt x="47" y="258"/>
                      <a:pt x="121" y="258"/>
                    </a:cubicBezTo>
                    <a:cubicBezTo>
                      <a:pt x="123" y="258"/>
                      <a:pt x="126" y="258"/>
                      <a:pt x="129" y="258"/>
                    </a:cubicBezTo>
                    <a:cubicBezTo>
                      <a:pt x="132" y="258"/>
                      <a:pt x="136" y="258"/>
                      <a:pt x="139" y="258"/>
                    </a:cubicBezTo>
                    <a:cubicBezTo>
                      <a:pt x="209" y="258"/>
                      <a:pt x="263" y="198"/>
                      <a:pt x="254" y="126"/>
                    </a:cubicBezTo>
                    <a:cubicBezTo>
                      <a:pt x="251" y="53"/>
                      <a:pt x="213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7599;p29"/>
              <p:cNvSpPr/>
              <p:nvPr/>
            </p:nvSpPr>
            <p:spPr>
              <a:xfrm>
                <a:off x="6640844" y="4155645"/>
                <a:ext cx="88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6" extrusionOk="0">
                    <a:moveTo>
                      <a:pt x="143" y="0"/>
                    </a:moveTo>
                    <a:cubicBezTo>
                      <a:pt x="139" y="0"/>
                      <a:pt x="134" y="1"/>
                      <a:pt x="129" y="1"/>
                    </a:cubicBezTo>
                    <a:cubicBezTo>
                      <a:pt x="45" y="4"/>
                      <a:pt x="1" y="45"/>
                      <a:pt x="4" y="130"/>
                    </a:cubicBezTo>
                    <a:cubicBezTo>
                      <a:pt x="1" y="217"/>
                      <a:pt x="57" y="255"/>
                      <a:pt x="132" y="255"/>
                    </a:cubicBezTo>
                    <a:cubicBezTo>
                      <a:pt x="136" y="255"/>
                      <a:pt x="139" y="255"/>
                      <a:pt x="143" y="255"/>
                    </a:cubicBezTo>
                    <a:cubicBezTo>
                      <a:pt x="213" y="255"/>
                      <a:pt x="267" y="195"/>
                      <a:pt x="261" y="123"/>
                    </a:cubicBezTo>
                    <a:cubicBezTo>
                      <a:pt x="258" y="49"/>
                      <a:pt x="219" y="0"/>
                      <a:pt x="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0" name="Google Shape;7600;p29"/>
              <p:cNvSpPr/>
              <p:nvPr/>
            </p:nvSpPr>
            <p:spPr>
              <a:xfrm>
                <a:off x="6637315" y="4219009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99" y="0"/>
                    </a:moveTo>
                    <a:cubicBezTo>
                      <a:pt x="48" y="0"/>
                      <a:pt x="13" y="52"/>
                      <a:pt x="10" y="126"/>
                    </a:cubicBezTo>
                    <a:cubicBezTo>
                      <a:pt x="1" y="197"/>
                      <a:pt x="57" y="258"/>
                      <a:pt x="128" y="258"/>
                    </a:cubicBezTo>
                    <a:cubicBezTo>
                      <a:pt x="131" y="258"/>
                      <a:pt x="135" y="258"/>
                      <a:pt x="138" y="257"/>
                    </a:cubicBezTo>
                    <a:cubicBezTo>
                      <a:pt x="213" y="257"/>
                      <a:pt x="266" y="220"/>
                      <a:pt x="263" y="132"/>
                    </a:cubicBezTo>
                    <a:cubicBezTo>
                      <a:pt x="263" y="47"/>
                      <a:pt x="223" y="3"/>
                      <a:pt x="104" y="0"/>
                    </a:cubicBezTo>
                    <a:cubicBezTo>
                      <a:pt x="102" y="0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1" name="Google Shape;7601;p29"/>
              <p:cNvSpPr/>
              <p:nvPr/>
            </p:nvSpPr>
            <p:spPr>
              <a:xfrm>
                <a:off x="6637315" y="4198531"/>
                <a:ext cx="889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8" extrusionOk="0">
                    <a:moveTo>
                      <a:pt x="128" y="1"/>
                    </a:moveTo>
                    <a:cubicBezTo>
                      <a:pt x="57" y="1"/>
                      <a:pt x="0" y="61"/>
                      <a:pt x="6" y="130"/>
                    </a:cubicBezTo>
                    <a:cubicBezTo>
                      <a:pt x="6" y="208"/>
                      <a:pt x="47" y="258"/>
                      <a:pt x="135" y="258"/>
                    </a:cubicBezTo>
                    <a:cubicBezTo>
                      <a:pt x="219" y="258"/>
                      <a:pt x="260" y="214"/>
                      <a:pt x="263" y="104"/>
                    </a:cubicBezTo>
                    <a:cubicBezTo>
                      <a:pt x="266" y="45"/>
                      <a:pt x="213" y="4"/>
                      <a:pt x="138" y="1"/>
                    </a:cubicBezTo>
                    <a:cubicBezTo>
                      <a:pt x="134" y="1"/>
                      <a:pt x="131" y="1"/>
                      <a:pt x="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2" name="Google Shape;7602;p29"/>
              <p:cNvSpPr/>
              <p:nvPr/>
            </p:nvSpPr>
            <p:spPr>
              <a:xfrm>
                <a:off x="6912480" y="4089084"/>
                <a:ext cx="3996" cy="842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53" extrusionOk="0">
                    <a:moveTo>
                      <a:pt x="109" y="0"/>
                    </a:moveTo>
                    <a:cubicBezTo>
                      <a:pt x="43" y="0"/>
                      <a:pt x="0" y="58"/>
                      <a:pt x="3" y="129"/>
                    </a:cubicBezTo>
                    <a:cubicBezTo>
                      <a:pt x="6" y="196"/>
                      <a:pt x="39" y="252"/>
                      <a:pt x="104" y="252"/>
                    </a:cubicBezTo>
                    <a:cubicBezTo>
                      <a:pt x="109" y="252"/>
                      <a:pt x="114" y="252"/>
                      <a:pt x="119" y="251"/>
                    </a:cubicBezTo>
                    <a:lnTo>
                      <a:pt x="119" y="1"/>
                    </a:lnTo>
                    <a:cubicBezTo>
                      <a:pt x="116" y="0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3" name="Google Shape;7603;p29"/>
              <p:cNvSpPr/>
              <p:nvPr/>
            </p:nvSpPr>
            <p:spPr>
              <a:xfrm>
                <a:off x="6616538" y="4276079"/>
                <a:ext cx="1299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92" extrusionOk="0">
                    <a:moveTo>
                      <a:pt x="0" y="0"/>
                    </a:moveTo>
                    <a:lnTo>
                      <a:pt x="0" y="192"/>
                    </a:lnTo>
                    <a:cubicBezTo>
                      <a:pt x="26" y="167"/>
                      <a:pt x="38" y="132"/>
                      <a:pt x="35" y="94"/>
                    </a:cubicBezTo>
                    <a:cubicBezTo>
                      <a:pt x="38" y="60"/>
                      <a:pt x="26" y="2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7604;p29"/>
              <p:cNvSpPr/>
              <p:nvPr/>
            </p:nvSpPr>
            <p:spPr>
              <a:xfrm>
                <a:off x="6647537" y="4106931"/>
                <a:ext cx="91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7" extrusionOk="0">
                    <a:moveTo>
                      <a:pt x="126" y="1"/>
                    </a:moveTo>
                    <a:cubicBezTo>
                      <a:pt x="38" y="1"/>
                      <a:pt x="0" y="57"/>
                      <a:pt x="0" y="132"/>
                    </a:cubicBezTo>
                    <a:cubicBezTo>
                      <a:pt x="0" y="203"/>
                      <a:pt x="44" y="256"/>
                      <a:pt x="108" y="256"/>
                    </a:cubicBezTo>
                    <a:cubicBezTo>
                      <a:pt x="115" y="256"/>
                      <a:pt x="122" y="256"/>
                      <a:pt x="129" y="254"/>
                    </a:cubicBezTo>
                    <a:cubicBezTo>
                      <a:pt x="182" y="245"/>
                      <a:pt x="226" y="189"/>
                      <a:pt x="276" y="154"/>
                    </a:cubicBezTo>
                    <a:cubicBezTo>
                      <a:pt x="254" y="41"/>
                      <a:pt x="210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7605;p29"/>
              <p:cNvSpPr/>
              <p:nvPr/>
            </p:nvSpPr>
            <p:spPr>
              <a:xfrm>
                <a:off x="6873556" y="3916573"/>
                <a:ext cx="9090" cy="925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8" extrusionOk="0">
                    <a:moveTo>
                      <a:pt x="150" y="0"/>
                    </a:moveTo>
                    <a:cubicBezTo>
                      <a:pt x="145" y="0"/>
                      <a:pt x="140" y="1"/>
                      <a:pt x="135" y="1"/>
                    </a:cubicBezTo>
                    <a:cubicBezTo>
                      <a:pt x="56" y="1"/>
                      <a:pt x="0" y="58"/>
                      <a:pt x="16" y="133"/>
                    </a:cubicBezTo>
                    <a:cubicBezTo>
                      <a:pt x="25" y="186"/>
                      <a:pt x="82" y="227"/>
                      <a:pt x="116" y="277"/>
                    </a:cubicBezTo>
                    <a:cubicBezTo>
                      <a:pt x="232" y="255"/>
                      <a:pt x="270" y="202"/>
                      <a:pt x="266" y="124"/>
                    </a:cubicBezTo>
                    <a:cubicBezTo>
                      <a:pt x="272" y="57"/>
                      <a:pt x="218" y="0"/>
                      <a:pt x="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29"/>
              <p:cNvSpPr/>
              <p:nvPr/>
            </p:nvSpPr>
            <p:spPr>
              <a:xfrm>
                <a:off x="6865831" y="4140295"/>
                <a:ext cx="8990" cy="865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0" extrusionOk="0">
                    <a:moveTo>
                      <a:pt x="130" y="1"/>
                    </a:moveTo>
                    <a:cubicBezTo>
                      <a:pt x="60" y="1"/>
                      <a:pt x="4" y="58"/>
                      <a:pt x="10" y="130"/>
                    </a:cubicBezTo>
                    <a:cubicBezTo>
                      <a:pt x="1" y="200"/>
                      <a:pt x="55" y="259"/>
                      <a:pt x="123" y="259"/>
                    </a:cubicBezTo>
                    <a:cubicBezTo>
                      <a:pt x="128" y="259"/>
                      <a:pt x="133" y="259"/>
                      <a:pt x="138" y="258"/>
                    </a:cubicBezTo>
                    <a:cubicBezTo>
                      <a:pt x="220" y="255"/>
                      <a:pt x="267" y="218"/>
                      <a:pt x="267" y="124"/>
                    </a:cubicBezTo>
                    <a:cubicBezTo>
                      <a:pt x="270" y="42"/>
                      <a:pt x="216" y="4"/>
                      <a:pt x="141" y="1"/>
                    </a:cubicBezTo>
                    <a:cubicBezTo>
                      <a:pt x="138" y="1"/>
                      <a:pt x="134" y="1"/>
                      <a:pt x="1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29"/>
              <p:cNvSpPr/>
              <p:nvPr/>
            </p:nvSpPr>
            <p:spPr>
              <a:xfrm>
                <a:off x="6780991" y="4242616"/>
                <a:ext cx="94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7" extrusionOk="0">
                    <a:moveTo>
                      <a:pt x="115" y="1"/>
                    </a:moveTo>
                    <a:cubicBezTo>
                      <a:pt x="51" y="1"/>
                      <a:pt x="7" y="57"/>
                      <a:pt x="7" y="128"/>
                    </a:cubicBezTo>
                    <a:cubicBezTo>
                      <a:pt x="1" y="200"/>
                      <a:pt x="54" y="257"/>
                      <a:pt x="124" y="257"/>
                    </a:cubicBezTo>
                    <a:cubicBezTo>
                      <a:pt x="128" y="257"/>
                      <a:pt x="131" y="257"/>
                      <a:pt x="135" y="256"/>
                    </a:cubicBezTo>
                    <a:cubicBezTo>
                      <a:pt x="217" y="253"/>
                      <a:pt x="264" y="216"/>
                      <a:pt x="282" y="100"/>
                    </a:cubicBezTo>
                    <a:cubicBezTo>
                      <a:pt x="235" y="65"/>
                      <a:pt x="188" y="12"/>
                      <a:pt x="135" y="3"/>
                    </a:cubicBezTo>
                    <a:cubicBezTo>
                      <a:pt x="128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29"/>
              <p:cNvSpPr/>
              <p:nvPr/>
            </p:nvSpPr>
            <p:spPr>
              <a:xfrm>
                <a:off x="6781623" y="3943510"/>
                <a:ext cx="8058" cy="67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2" extrusionOk="0">
                    <a:moveTo>
                      <a:pt x="226" y="1"/>
                    </a:moveTo>
                    <a:lnTo>
                      <a:pt x="0" y="136"/>
                    </a:lnTo>
                    <a:cubicBezTo>
                      <a:pt x="18" y="174"/>
                      <a:pt x="61" y="202"/>
                      <a:pt x="106" y="202"/>
                    </a:cubicBezTo>
                    <a:cubicBezTo>
                      <a:pt x="108" y="202"/>
                      <a:pt x="111" y="202"/>
                      <a:pt x="113" y="202"/>
                    </a:cubicBezTo>
                    <a:cubicBezTo>
                      <a:pt x="191" y="202"/>
                      <a:pt x="241" y="164"/>
                      <a:pt x="241" y="76"/>
                    </a:cubicBezTo>
                    <a:cubicBezTo>
                      <a:pt x="241" y="51"/>
                      <a:pt x="235" y="23"/>
                      <a:pt x="2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29"/>
              <p:cNvSpPr/>
              <p:nvPr/>
            </p:nvSpPr>
            <p:spPr>
              <a:xfrm>
                <a:off x="6632920" y="4084323"/>
                <a:ext cx="9323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7" extrusionOk="0">
                    <a:moveTo>
                      <a:pt x="169" y="0"/>
                    </a:moveTo>
                    <a:cubicBezTo>
                      <a:pt x="161" y="0"/>
                      <a:pt x="153" y="1"/>
                      <a:pt x="145" y="3"/>
                    </a:cubicBezTo>
                    <a:cubicBezTo>
                      <a:pt x="91" y="12"/>
                      <a:pt x="47" y="68"/>
                      <a:pt x="0" y="106"/>
                    </a:cubicBezTo>
                    <a:cubicBezTo>
                      <a:pt x="26" y="219"/>
                      <a:pt x="73" y="256"/>
                      <a:pt x="154" y="256"/>
                    </a:cubicBezTo>
                    <a:cubicBezTo>
                      <a:pt x="242" y="256"/>
                      <a:pt x="279" y="200"/>
                      <a:pt x="276" y="125"/>
                    </a:cubicBezTo>
                    <a:cubicBezTo>
                      <a:pt x="276" y="53"/>
                      <a:pt x="232" y="0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29"/>
              <p:cNvSpPr/>
              <p:nvPr/>
            </p:nvSpPr>
            <p:spPr>
              <a:xfrm>
                <a:off x="6625494" y="4274448"/>
                <a:ext cx="9223" cy="849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5" extrusionOk="0">
                    <a:moveTo>
                      <a:pt x="111" y="1"/>
                    </a:moveTo>
                    <a:cubicBezTo>
                      <a:pt x="45" y="1"/>
                      <a:pt x="4" y="54"/>
                      <a:pt x="1" y="125"/>
                    </a:cubicBezTo>
                    <a:cubicBezTo>
                      <a:pt x="1" y="199"/>
                      <a:pt x="43" y="255"/>
                      <a:pt x="109" y="255"/>
                    </a:cubicBezTo>
                    <a:cubicBezTo>
                      <a:pt x="116" y="255"/>
                      <a:pt x="122" y="254"/>
                      <a:pt x="129" y="253"/>
                    </a:cubicBezTo>
                    <a:cubicBezTo>
                      <a:pt x="180" y="247"/>
                      <a:pt x="227" y="194"/>
                      <a:pt x="277" y="159"/>
                    </a:cubicBezTo>
                    <a:cubicBezTo>
                      <a:pt x="277" y="140"/>
                      <a:pt x="277" y="122"/>
                      <a:pt x="277" y="100"/>
                    </a:cubicBezTo>
                    <a:cubicBezTo>
                      <a:pt x="230" y="65"/>
                      <a:pt x="186" y="15"/>
                      <a:pt x="133" y="2"/>
                    </a:cubicBezTo>
                    <a:cubicBezTo>
                      <a:pt x="125" y="1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29"/>
              <p:cNvSpPr/>
              <p:nvPr/>
            </p:nvSpPr>
            <p:spPr>
              <a:xfrm>
                <a:off x="6788316" y="4113557"/>
                <a:ext cx="93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57" extrusionOk="0">
                    <a:moveTo>
                      <a:pt x="115" y="0"/>
                    </a:moveTo>
                    <a:cubicBezTo>
                      <a:pt x="48" y="0"/>
                      <a:pt x="6" y="59"/>
                      <a:pt x="9" y="131"/>
                    </a:cubicBezTo>
                    <a:cubicBezTo>
                      <a:pt x="0" y="198"/>
                      <a:pt x="54" y="257"/>
                      <a:pt x="123" y="257"/>
                    </a:cubicBezTo>
                    <a:cubicBezTo>
                      <a:pt x="128" y="257"/>
                      <a:pt x="133" y="257"/>
                      <a:pt x="138" y="256"/>
                    </a:cubicBezTo>
                    <a:cubicBezTo>
                      <a:pt x="222" y="253"/>
                      <a:pt x="263" y="212"/>
                      <a:pt x="282" y="99"/>
                    </a:cubicBezTo>
                    <a:cubicBezTo>
                      <a:pt x="235" y="65"/>
                      <a:pt x="188" y="12"/>
                      <a:pt x="134" y="2"/>
                    </a:cubicBezTo>
                    <a:cubicBezTo>
                      <a:pt x="128" y="1"/>
                      <a:pt x="121" y="0"/>
                      <a:pt x="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29"/>
              <p:cNvSpPr/>
              <p:nvPr/>
            </p:nvSpPr>
            <p:spPr>
              <a:xfrm>
                <a:off x="6621033" y="4223803"/>
                <a:ext cx="9190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56" extrusionOk="0">
                    <a:moveTo>
                      <a:pt x="151" y="0"/>
                    </a:moveTo>
                    <a:cubicBezTo>
                      <a:pt x="69" y="0"/>
                      <a:pt x="19" y="35"/>
                      <a:pt x="13" y="119"/>
                    </a:cubicBezTo>
                    <a:cubicBezTo>
                      <a:pt x="1" y="191"/>
                      <a:pt x="55" y="255"/>
                      <a:pt x="125" y="255"/>
                    </a:cubicBezTo>
                    <a:cubicBezTo>
                      <a:pt x="128" y="255"/>
                      <a:pt x="132" y="255"/>
                      <a:pt x="135" y="254"/>
                    </a:cubicBezTo>
                    <a:cubicBezTo>
                      <a:pt x="141" y="255"/>
                      <a:pt x="148" y="256"/>
                      <a:pt x="154" y="256"/>
                    </a:cubicBezTo>
                    <a:cubicBezTo>
                      <a:pt x="219" y="256"/>
                      <a:pt x="275" y="200"/>
                      <a:pt x="270" y="132"/>
                    </a:cubicBezTo>
                    <a:cubicBezTo>
                      <a:pt x="273" y="57"/>
                      <a:pt x="238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29"/>
              <p:cNvSpPr/>
              <p:nvPr/>
            </p:nvSpPr>
            <p:spPr>
              <a:xfrm>
                <a:off x="6820348" y="4062480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25" y="0"/>
                    </a:moveTo>
                    <a:cubicBezTo>
                      <a:pt x="57" y="0"/>
                      <a:pt x="0" y="60"/>
                      <a:pt x="9" y="129"/>
                    </a:cubicBezTo>
                    <a:cubicBezTo>
                      <a:pt x="9" y="214"/>
                      <a:pt x="50" y="258"/>
                      <a:pt x="166" y="276"/>
                    </a:cubicBezTo>
                    <a:cubicBezTo>
                      <a:pt x="200" y="226"/>
                      <a:pt x="254" y="182"/>
                      <a:pt x="260" y="129"/>
                    </a:cubicBezTo>
                    <a:cubicBezTo>
                      <a:pt x="272" y="54"/>
                      <a:pt x="216" y="1"/>
                      <a:pt x="135" y="1"/>
                    </a:cubicBezTo>
                    <a:cubicBezTo>
                      <a:pt x="131" y="0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29"/>
              <p:cNvSpPr/>
              <p:nvPr/>
            </p:nvSpPr>
            <p:spPr>
              <a:xfrm>
                <a:off x="6896198" y="4050160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23" y="1"/>
                    </a:moveTo>
                    <a:cubicBezTo>
                      <a:pt x="49" y="1"/>
                      <a:pt x="0" y="39"/>
                      <a:pt x="0" y="123"/>
                    </a:cubicBezTo>
                    <a:cubicBezTo>
                      <a:pt x="0" y="201"/>
                      <a:pt x="31" y="255"/>
                      <a:pt x="151" y="277"/>
                    </a:cubicBezTo>
                    <a:cubicBezTo>
                      <a:pt x="185" y="230"/>
                      <a:pt x="241" y="186"/>
                      <a:pt x="251" y="132"/>
                    </a:cubicBezTo>
                    <a:cubicBezTo>
                      <a:pt x="266" y="57"/>
                      <a:pt x="213" y="1"/>
                      <a:pt x="132" y="1"/>
                    </a:cubicBezTo>
                    <a:cubicBezTo>
                      <a:pt x="129" y="1"/>
                      <a:pt x="126" y="1"/>
                      <a:pt x="1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29"/>
              <p:cNvSpPr/>
              <p:nvPr/>
            </p:nvSpPr>
            <p:spPr>
              <a:xfrm>
                <a:off x="6788483" y="3962722"/>
                <a:ext cx="9223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7" extrusionOk="0">
                    <a:moveTo>
                      <a:pt x="139" y="1"/>
                    </a:moveTo>
                    <a:cubicBezTo>
                      <a:pt x="61" y="1"/>
                      <a:pt x="1" y="51"/>
                      <a:pt x="14" y="129"/>
                    </a:cubicBezTo>
                    <a:cubicBezTo>
                      <a:pt x="20" y="182"/>
                      <a:pt x="73" y="226"/>
                      <a:pt x="108" y="276"/>
                    </a:cubicBezTo>
                    <a:lnTo>
                      <a:pt x="167" y="276"/>
                    </a:lnTo>
                    <a:cubicBezTo>
                      <a:pt x="202" y="229"/>
                      <a:pt x="255" y="186"/>
                      <a:pt x="264" y="132"/>
                    </a:cubicBezTo>
                    <a:cubicBezTo>
                      <a:pt x="277" y="57"/>
                      <a:pt x="220" y="4"/>
                      <a:pt x="1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29"/>
              <p:cNvSpPr/>
              <p:nvPr/>
            </p:nvSpPr>
            <p:spPr>
              <a:xfrm>
                <a:off x="6907985" y="4021125"/>
                <a:ext cx="8491" cy="91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75" extrusionOk="0">
                    <a:moveTo>
                      <a:pt x="146" y="1"/>
                    </a:moveTo>
                    <a:cubicBezTo>
                      <a:pt x="142" y="1"/>
                      <a:pt x="137" y="1"/>
                      <a:pt x="132" y="2"/>
                    </a:cubicBezTo>
                    <a:cubicBezTo>
                      <a:pt x="129" y="1"/>
                      <a:pt x="125" y="1"/>
                      <a:pt x="122" y="1"/>
                    </a:cubicBezTo>
                    <a:cubicBezTo>
                      <a:pt x="55" y="1"/>
                      <a:pt x="1" y="64"/>
                      <a:pt x="10" y="133"/>
                    </a:cubicBezTo>
                    <a:cubicBezTo>
                      <a:pt x="13" y="218"/>
                      <a:pt x="53" y="259"/>
                      <a:pt x="169" y="274"/>
                    </a:cubicBezTo>
                    <a:cubicBezTo>
                      <a:pt x="204" y="237"/>
                      <a:pt x="232" y="193"/>
                      <a:pt x="254" y="146"/>
                    </a:cubicBezTo>
                    <a:lnTo>
                      <a:pt x="254" y="70"/>
                    </a:lnTo>
                    <a:cubicBezTo>
                      <a:pt x="234" y="28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29"/>
              <p:cNvSpPr/>
              <p:nvPr/>
            </p:nvSpPr>
            <p:spPr>
              <a:xfrm>
                <a:off x="6644906" y="4179285"/>
                <a:ext cx="9223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54" extrusionOk="0">
                    <a:moveTo>
                      <a:pt x="166" y="1"/>
                    </a:moveTo>
                    <a:cubicBezTo>
                      <a:pt x="160" y="1"/>
                      <a:pt x="152" y="1"/>
                      <a:pt x="145" y="2"/>
                    </a:cubicBezTo>
                    <a:cubicBezTo>
                      <a:pt x="95" y="12"/>
                      <a:pt x="48" y="65"/>
                      <a:pt x="1" y="100"/>
                    </a:cubicBezTo>
                    <a:cubicBezTo>
                      <a:pt x="23" y="215"/>
                      <a:pt x="67" y="253"/>
                      <a:pt x="151" y="253"/>
                    </a:cubicBezTo>
                    <a:cubicBezTo>
                      <a:pt x="239" y="253"/>
                      <a:pt x="277" y="203"/>
                      <a:pt x="277" y="125"/>
                    </a:cubicBezTo>
                    <a:cubicBezTo>
                      <a:pt x="277" y="54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29"/>
              <p:cNvSpPr/>
              <p:nvPr/>
            </p:nvSpPr>
            <p:spPr>
              <a:xfrm>
                <a:off x="6759914" y="4057585"/>
                <a:ext cx="88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77" extrusionOk="0">
                    <a:moveTo>
                      <a:pt x="151" y="0"/>
                    </a:moveTo>
                    <a:cubicBezTo>
                      <a:pt x="35" y="22"/>
                      <a:pt x="0" y="69"/>
                      <a:pt x="0" y="151"/>
                    </a:cubicBezTo>
                    <a:cubicBezTo>
                      <a:pt x="3" y="238"/>
                      <a:pt x="57" y="276"/>
                      <a:pt x="132" y="276"/>
                    </a:cubicBezTo>
                    <a:cubicBezTo>
                      <a:pt x="213" y="273"/>
                      <a:pt x="267" y="220"/>
                      <a:pt x="254" y="141"/>
                    </a:cubicBezTo>
                    <a:cubicBezTo>
                      <a:pt x="242" y="91"/>
                      <a:pt x="188" y="47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29"/>
              <p:cNvSpPr/>
              <p:nvPr/>
            </p:nvSpPr>
            <p:spPr>
              <a:xfrm>
                <a:off x="6722355" y="4003944"/>
                <a:ext cx="89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77" extrusionOk="0">
                    <a:moveTo>
                      <a:pt x="116" y="0"/>
                    </a:moveTo>
                    <a:cubicBezTo>
                      <a:pt x="82" y="47"/>
                      <a:pt x="25" y="91"/>
                      <a:pt x="16" y="145"/>
                    </a:cubicBezTo>
                    <a:cubicBezTo>
                      <a:pt x="0" y="220"/>
                      <a:pt x="57" y="276"/>
                      <a:pt x="135" y="276"/>
                    </a:cubicBezTo>
                    <a:cubicBezTo>
                      <a:pt x="138" y="276"/>
                      <a:pt x="141" y="276"/>
                      <a:pt x="143" y="276"/>
                    </a:cubicBezTo>
                    <a:cubicBezTo>
                      <a:pt x="214" y="276"/>
                      <a:pt x="267" y="238"/>
                      <a:pt x="267" y="154"/>
                    </a:cubicBezTo>
                    <a:cubicBezTo>
                      <a:pt x="270" y="69"/>
                      <a:pt x="229" y="26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29"/>
              <p:cNvSpPr/>
              <p:nvPr/>
            </p:nvSpPr>
            <p:spPr>
              <a:xfrm>
                <a:off x="6818749" y="3924231"/>
                <a:ext cx="2431" cy="1498"/>
              </a:xfrm>
              <a:custGeom>
                <a:avLst/>
                <a:gdLst/>
                <a:ahLst/>
                <a:cxnLst/>
                <a:rect l="l" t="t" r="r" b="b"/>
                <a:pathLst>
                  <a:path w="73" h="45" extrusionOk="0">
                    <a:moveTo>
                      <a:pt x="73" y="0"/>
                    </a:moveTo>
                    <a:lnTo>
                      <a:pt x="1" y="44"/>
                    </a:lnTo>
                    <a:cubicBezTo>
                      <a:pt x="29" y="41"/>
                      <a:pt x="54" y="25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29"/>
              <p:cNvSpPr/>
              <p:nvPr/>
            </p:nvSpPr>
            <p:spPr>
              <a:xfrm>
                <a:off x="6759081" y="4269187"/>
                <a:ext cx="9090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7" extrusionOk="0">
                    <a:moveTo>
                      <a:pt x="104" y="1"/>
                    </a:moveTo>
                    <a:cubicBezTo>
                      <a:pt x="69" y="51"/>
                      <a:pt x="16" y="98"/>
                      <a:pt x="10" y="148"/>
                    </a:cubicBezTo>
                    <a:cubicBezTo>
                      <a:pt x="0" y="226"/>
                      <a:pt x="60" y="276"/>
                      <a:pt x="138" y="276"/>
                    </a:cubicBezTo>
                    <a:cubicBezTo>
                      <a:pt x="141" y="277"/>
                      <a:pt x="145" y="277"/>
                      <a:pt x="148" y="277"/>
                    </a:cubicBezTo>
                    <a:cubicBezTo>
                      <a:pt x="216" y="277"/>
                      <a:pt x="272" y="214"/>
                      <a:pt x="260" y="145"/>
                    </a:cubicBezTo>
                    <a:cubicBezTo>
                      <a:pt x="260" y="60"/>
                      <a:pt x="216" y="19"/>
                      <a:pt x="1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7622;p29"/>
              <p:cNvSpPr/>
              <p:nvPr/>
            </p:nvSpPr>
            <p:spPr>
              <a:xfrm>
                <a:off x="6695518" y="4101304"/>
                <a:ext cx="8924" cy="922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7" extrusionOk="0">
                    <a:moveTo>
                      <a:pt x="117" y="0"/>
                    </a:moveTo>
                    <a:cubicBezTo>
                      <a:pt x="79" y="47"/>
                      <a:pt x="26" y="91"/>
                      <a:pt x="16" y="144"/>
                    </a:cubicBezTo>
                    <a:cubicBezTo>
                      <a:pt x="1" y="220"/>
                      <a:pt x="57" y="276"/>
                      <a:pt x="136" y="276"/>
                    </a:cubicBezTo>
                    <a:cubicBezTo>
                      <a:pt x="211" y="276"/>
                      <a:pt x="267" y="242"/>
                      <a:pt x="267" y="151"/>
                    </a:cubicBezTo>
                    <a:cubicBezTo>
                      <a:pt x="267" y="66"/>
                      <a:pt x="226" y="25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3" name="Google Shape;7623;p29"/>
              <p:cNvSpPr/>
              <p:nvPr/>
            </p:nvSpPr>
            <p:spPr>
              <a:xfrm>
                <a:off x="6873656" y="4197099"/>
                <a:ext cx="9290" cy="83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52" extrusionOk="0">
                    <a:moveTo>
                      <a:pt x="152" y="0"/>
                    </a:moveTo>
                    <a:cubicBezTo>
                      <a:pt x="149" y="0"/>
                      <a:pt x="147" y="0"/>
                      <a:pt x="144" y="0"/>
                    </a:cubicBezTo>
                    <a:cubicBezTo>
                      <a:pt x="60" y="0"/>
                      <a:pt x="22" y="47"/>
                      <a:pt x="0" y="160"/>
                    </a:cubicBezTo>
                    <a:cubicBezTo>
                      <a:pt x="50" y="191"/>
                      <a:pt x="97" y="245"/>
                      <a:pt x="151" y="251"/>
                    </a:cubicBezTo>
                    <a:cubicBezTo>
                      <a:pt x="156" y="252"/>
                      <a:pt x="161" y="252"/>
                      <a:pt x="167" y="252"/>
                    </a:cubicBezTo>
                    <a:cubicBezTo>
                      <a:pt x="233" y="252"/>
                      <a:pt x="279" y="198"/>
                      <a:pt x="276" y="122"/>
                    </a:cubicBezTo>
                    <a:cubicBezTo>
                      <a:pt x="273" y="49"/>
                      <a:pt x="234" y="0"/>
                      <a:pt x="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29"/>
              <p:cNvSpPr/>
              <p:nvPr/>
            </p:nvSpPr>
            <p:spPr>
              <a:xfrm>
                <a:off x="6725085" y="4036508"/>
                <a:ext cx="9057" cy="8524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6" extrusionOk="0">
                    <a:moveTo>
                      <a:pt x="137" y="0"/>
                    </a:moveTo>
                    <a:cubicBezTo>
                      <a:pt x="134" y="0"/>
                      <a:pt x="131" y="0"/>
                      <a:pt x="128" y="0"/>
                    </a:cubicBezTo>
                    <a:cubicBezTo>
                      <a:pt x="126" y="0"/>
                      <a:pt x="123" y="0"/>
                      <a:pt x="121" y="0"/>
                    </a:cubicBezTo>
                    <a:cubicBezTo>
                      <a:pt x="39" y="0"/>
                      <a:pt x="6" y="55"/>
                      <a:pt x="6" y="129"/>
                    </a:cubicBezTo>
                    <a:cubicBezTo>
                      <a:pt x="0" y="199"/>
                      <a:pt x="57" y="255"/>
                      <a:pt x="122" y="255"/>
                    </a:cubicBezTo>
                    <a:cubicBezTo>
                      <a:pt x="127" y="255"/>
                      <a:pt x="132" y="255"/>
                      <a:pt x="138" y="254"/>
                    </a:cubicBezTo>
                    <a:cubicBezTo>
                      <a:pt x="139" y="254"/>
                      <a:pt x="141" y="254"/>
                      <a:pt x="143" y="254"/>
                    </a:cubicBezTo>
                    <a:cubicBezTo>
                      <a:pt x="216" y="254"/>
                      <a:pt x="272" y="193"/>
                      <a:pt x="260" y="122"/>
                    </a:cubicBezTo>
                    <a:cubicBezTo>
                      <a:pt x="257" y="41"/>
                      <a:pt x="216" y="0"/>
                      <a:pt x="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29"/>
              <p:cNvSpPr/>
              <p:nvPr/>
            </p:nvSpPr>
            <p:spPr>
              <a:xfrm>
                <a:off x="6751690" y="4157409"/>
                <a:ext cx="8890" cy="85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57" extrusionOk="0">
                    <a:moveTo>
                      <a:pt x="124" y="1"/>
                    </a:moveTo>
                    <a:cubicBezTo>
                      <a:pt x="54" y="1"/>
                      <a:pt x="0" y="61"/>
                      <a:pt x="6" y="133"/>
                    </a:cubicBezTo>
                    <a:cubicBezTo>
                      <a:pt x="0" y="200"/>
                      <a:pt x="57" y="256"/>
                      <a:pt x="123" y="256"/>
                    </a:cubicBezTo>
                    <a:cubicBezTo>
                      <a:pt x="128" y="256"/>
                      <a:pt x="133" y="256"/>
                      <a:pt x="138" y="255"/>
                    </a:cubicBezTo>
                    <a:cubicBezTo>
                      <a:pt x="222" y="252"/>
                      <a:pt x="263" y="211"/>
                      <a:pt x="263" y="124"/>
                    </a:cubicBezTo>
                    <a:cubicBezTo>
                      <a:pt x="266" y="36"/>
                      <a:pt x="210" y="1"/>
                      <a:pt x="135" y="1"/>
                    </a:cubicBezTo>
                    <a:cubicBezTo>
                      <a:pt x="131" y="1"/>
                      <a:pt x="128" y="1"/>
                      <a:pt x="1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29"/>
              <p:cNvSpPr/>
              <p:nvPr/>
            </p:nvSpPr>
            <p:spPr>
              <a:xfrm>
                <a:off x="6844022" y="4050493"/>
                <a:ext cx="9323" cy="78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37" extrusionOk="0">
                    <a:moveTo>
                      <a:pt x="129" y="0"/>
                    </a:moveTo>
                    <a:cubicBezTo>
                      <a:pt x="88" y="0"/>
                      <a:pt x="44" y="66"/>
                      <a:pt x="0" y="104"/>
                    </a:cubicBezTo>
                    <a:cubicBezTo>
                      <a:pt x="50" y="151"/>
                      <a:pt x="94" y="210"/>
                      <a:pt x="151" y="235"/>
                    </a:cubicBezTo>
                    <a:cubicBezTo>
                      <a:pt x="152" y="236"/>
                      <a:pt x="154" y="236"/>
                      <a:pt x="157" y="236"/>
                    </a:cubicBezTo>
                    <a:cubicBezTo>
                      <a:pt x="186" y="236"/>
                      <a:pt x="238" y="177"/>
                      <a:pt x="276" y="147"/>
                    </a:cubicBezTo>
                    <a:cubicBezTo>
                      <a:pt x="279" y="129"/>
                      <a:pt x="279" y="110"/>
                      <a:pt x="279" y="94"/>
                    </a:cubicBezTo>
                    <a:cubicBezTo>
                      <a:pt x="229" y="60"/>
                      <a:pt x="179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29"/>
              <p:cNvSpPr/>
              <p:nvPr/>
            </p:nvSpPr>
            <p:spPr>
              <a:xfrm>
                <a:off x="6616538" y="4331485"/>
                <a:ext cx="6826" cy="795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39" extrusionOk="0">
                    <a:moveTo>
                      <a:pt x="109" y="1"/>
                    </a:moveTo>
                    <a:cubicBezTo>
                      <a:pt x="93" y="1"/>
                      <a:pt x="76" y="4"/>
                      <a:pt x="66" y="10"/>
                    </a:cubicBezTo>
                    <a:cubicBezTo>
                      <a:pt x="41" y="22"/>
                      <a:pt x="19" y="41"/>
                      <a:pt x="0" y="63"/>
                    </a:cubicBezTo>
                    <a:lnTo>
                      <a:pt x="0" y="207"/>
                    </a:lnTo>
                    <a:cubicBezTo>
                      <a:pt x="22" y="223"/>
                      <a:pt x="44" y="232"/>
                      <a:pt x="69" y="239"/>
                    </a:cubicBezTo>
                    <a:cubicBezTo>
                      <a:pt x="120" y="236"/>
                      <a:pt x="163" y="210"/>
                      <a:pt x="189" y="167"/>
                    </a:cubicBezTo>
                    <a:cubicBezTo>
                      <a:pt x="204" y="123"/>
                      <a:pt x="182" y="60"/>
                      <a:pt x="160" y="16"/>
                    </a:cubicBezTo>
                    <a:cubicBezTo>
                      <a:pt x="157" y="7"/>
                      <a:pt x="133" y="1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29"/>
              <p:cNvSpPr/>
              <p:nvPr/>
            </p:nvSpPr>
            <p:spPr>
              <a:xfrm>
                <a:off x="6859571" y="4080294"/>
                <a:ext cx="8458" cy="8224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7" extrusionOk="0">
                    <a:moveTo>
                      <a:pt x="112" y="1"/>
                    </a:moveTo>
                    <a:cubicBezTo>
                      <a:pt x="52" y="1"/>
                      <a:pt x="12" y="33"/>
                      <a:pt x="10" y="108"/>
                    </a:cubicBezTo>
                    <a:cubicBezTo>
                      <a:pt x="0" y="177"/>
                      <a:pt x="50" y="236"/>
                      <a:pt x="119" y="243"/>
                    </a:cubicBezTo>
                    <a:cubicBezTo>
                      <a:pt x="130" y="245"/>
                      <a:pt x="140" y="246"/>
                      <a:pt x="148" y="246"/>
                    </a:cubicBezTo>
                    <a:cubicBezTo>
                      <a:pt x="218" y="246"/>
                      <a:pt x="187" y="169"/>
                      <a:pt x="207" y="127"/>
                    </a:cubicBezTo>
                    <a:cubicBezTo>
                      <a:pt x="254" y="24"/>
                      <a:pt x="249" y="1"/>
                      <a:pt x="150" y="1"/>
                    </a:cubicBezTo>
                    <a:cubicBezTo>
                      <a:pt x="144" y="1"/>
                      <a:pt x="136" y="1"/>
                      <a:pt x="129" y="1"/>
                    </a:cubicBezTo>
                    <a:cubicBezTo>
                      <a:pt x="123" y="1"/>
                      <a:pt x="117" y="1"/>
                      <a:pt x="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29"/>
              <p:cNvSpPr/>
              <p:nvPr/>
            </p:nvSpPr>
            <p:spPr>
              <a:xfrm>
                <a:off x="6829804" y="4046631"/>
                <a:ext cx="8291" cy="93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82" extrusionOk="0">
                    <a:moveTo>
                      <a:pt x="114" y="0"/>
                    </a:moveTo>
                    <a:lnTo>
                      <a:pt x="54" y="28"/>
                    </a:lnTo>
                    <a:cubicBezTo>
                      <a:pt x="35" y="72"/>
                      <a:pt x="1" y="116"/>
                      <a:pt x="4" y="160"/>
                    </a:cubicBezTo>
                    <a:cubicBezTo>
                      <a:pt x="7" y="227"/>
                      <a:pt x="47" y="282"/>
                      <a:pt x="113" y="282"/>
                    </a:cubicBezTo>
                    <a:cubicBezTo>
                      <a:pt x="121" y="282"/>
                      <a:pt x="130" y="281"/>
                      <a:pt x="139" y="279"/>
                    </a:cubicBezTo>
                    <a:cubicBezTo>
                      <a:pt x="180" y="273"/>
                      <a:pt x="249" y="204"/>
                      <a:pt x="242" y="194"/>
                    </a:cubicBezTo>
                    <a:cubicBezTo>
                      <a:pt x="205" y="126"/>
                      <a:pt x="161" y="63"/>
                      <a:pt x="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29"/>
              <p:cNvSpPr/>
              <p:nvPr/>
            </p:nvSpPr>
            <p:spPr>
              <a:xfrm>
                <a:off x="6879383" y="4080727"/>
                <a:ext cx="9723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58" extrusionOk="0">
                    <a:moveTo>
                      <a:pt x="189" y="1"/>
                    </a:moveTo>
                    <a:cubicBezTo>
                      <a:pt x="126" y="57"/>
                      <a:pt x="66" y="111"/>
                      <a:pt x="1" y="173"/>
                    </a:cubicBezTo>
                    <a:cubicBezTo>
                      <a:pt x="48" y="226"/>
                      <a:pt x="92" y="257"/>
                      <a:pt x="135" y="257"/>
                    </a:cubicBezTo>
                    <a:cubicBezTo>
                      <a:pt x="164" y="257"/>
                      <a:pt x="193" y="244"/>
                      <a:pt x="223" y="214"/>
                    </a:cubicBezTo>
                    <a:cubicBezTo>
                      <a:pt x="292" y="145"/>
                      <a:pt x="270" y="73"/>
                      <a:pt x="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29"/>
              <p:cNvSpPr/>
              <p:nvPr/>
            </p:nvSpPr>
            <p:spPr>
              <a:xfrm>
                <a:off x="6718692" y="4183847"/>
                <a:ext cx="9323" cy="7192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6" extrusionOk="0">
                    <a:moveTo>
                      <a:pt x="32" y="0"/>
                    </a:moveTo>
                    <a:cubicBezTo>
                      <a:pt x="26" y="53"/>
                      <a:pt x="0" y="122"/>
                      <a:pt x="26" y="154"/>
                    </a:cubicBezTo>
                    <a:cubicBezTo>
                      <a:pt x="49" y="184"/>
                      <a:pt x="113" y="215"/>
                      <a:pt x="152" y="215"/>
                    </a:cubicBezTo>
                    <a:cubicBezTo>
                      <a:pt x="160" y="215"/>
                      <a:pt x="168" y="214"/>
                      <a:pt x="173" y="210"/>
                    </a:cubicBezTo>
                    <a:cubicBezTo>
                      <a:pt x="223" y="182"/>
                      <a:pt x="245" y="107"/>
                      <a:pt x="279" y="50"/>
                    </a:cubicBezTo>
                    <a:cubicBezTo>
                      <a:pt x="267" y="44"/>
                      <a:pt x="257" y="35"/>
                      <a:pt x="245" y="28"/>
                    </a:cubicBezTo>
                    <a:cubicBezTo>
                      <a:pt x="207" y="47"/>
                      <a:pt x="170" y="63"/>
                      <a:pt x="129" y="85"/>
                    </a:cubicBezTo>
                    <a:cubicBezTo>
                      <a:pt x="110" y="53"/>
                      <a:pt x="94" y="25"/>
                      <a:pt x="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29"/>
              <p:cNvSpPr/>
              <p:nvPr/>
            </p:nvSpPr>
            <p:spPr>
              <a:xfrm>
                <a:off x="6619135" y="4321863"/>
                <a:ext cx="7359" cy="7658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30" extrusionOk="0">
                    <a:moveTo>
                      <a:pt x="105" y="1"/>
                    </a:moveTo>
                    <a:cubicBezTo>
                      <a:pt x="104" y="1"/>
                      <a:pt x="102" y="1"/>
                      <a:pt x="101" y="1"/>
                    </a:cubicBezTo>
                    <a:cubicBezTo>
                      <a:pt x="60" y="14"/>
                      <a:pt x="23" y="42"/>
                      <a:pt x="7" y="83"/>
                    </a:cubicBezTo>
                    <a:cubicBezTo>
                      <a:pt x="1" y="127"/>
                      <a:pt x="16" y="167"/>
                      <a:pt x="51" y="195"/>
                    </a:cubicBezTo>
                    <a:cubicBezTo>
                      <a:pt x="95" y="221"/>
                      <a:pt x="154" y="217"/>
                      <a:pt x="220" y="230"/>
                    </a:cubicBezTo>
                    <a:cubicBezTo>
                      <a:pt x="205" y="155"/>
                      <a:pt x="205" y="111"/>
                      <a:pt x="186" y="73"/>
                    </a:cubicBezTo>
                    <a:cubicBezTo>
                      <a:pt x="168" y="44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29"/>
              <p:cNvSpPr/>
              <p:nvPr/>
            </p:nvSpPr>
            <p:spPr>
              <a:xfrm>
                <a:off x="6716095" y="4163669"/>
                <a:ext cx="9423" cy="725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18" extrusionOk="0">
                    <a:moveTo>
                      <a:pt x="136" y="0"/>
                    </a:moveTo>
                    <a:cubicBezTo>
                      <a:pt x="98" y="0"/>
                      <a:pt x="62" y="12"/>
                      <a:pt x="31" y="36"/>
                    </a:cubicBezTo>
                    <a:cubicBezTo>
                      <a:pt x="0" y="64"/>
                      <a:pt x="13" y="139"/>
                      <a:pt x="16" y="192"/>
                    </a:cubicBezTo>
                    <a:cubicBezTo>
                      <a:pt x="16" y="202"/>
                      <a:pt x="53" y="208"/>
                      <a:pt x="75" y="218"/>
                    </a:cubicBezTo>
                    <a:cubicBezTo>
                      <a:pt x="91" y="180"/>
                      <a:pt x="104" y="139"/>
                      <a:pt x="119" y="98"/>
                    </a:cubicBezTo>
                    <a:cubicBezTo>
                      <a:pt x="125" y="89"/>
                      <a:pt x="135" y="83"/>
                      <a:pt x="154" y="58"/>
                    </a:cubicBezTo>
                    <a:cubicBezTo>
                      <a:pt x="182" y="102"/>
                      <a:pt x="204" y="136"/>
                      <a:pt x="232" y="177"/>
                    </a:cubicBezTo>
                    <a:cubicBezTo>
                      <a:pt x="282" y="102"/>
                      <a:pt x="251" y="36"/>
                      <a:pt x="188" y="8"/>
                    </a:cubicBezTo>
                    <a:cubicBezTo>
                      <a:pt x="171" y="3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29"/>
              <p:cNvSpPr/>
              <p:nvPr/>
            </p:nvSpPr>
            <p:spPr>
              <a:xfrm>
                <a:off x="6876153" y="4104001"/>
                <a:ext cx="8358" cy="626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88" extrusionOk="0">
                    <a:moveTo>
                      <a:pt x="182" y="1"/>
                    </a:moveTo>
                    <a:cubicBezTo>
                      <a:pt x="153" y="1"/>
                      <a:pt x="123" y="3"/>
                      <a:pt x="94" y="7"/>
                    </a:cubicBezTo>
                    <a:cubicBezTo>
                      <a:pt x="57" y="20"/>
                      <a:pt x="22" y="51"/>
                      <a:pt x="7" y="89"/>
                    </a:cubicBezTo>
                    <a:cubicBezTo>
                      <a:pt x="0" y="114"/>
                      <a:pt x="47" y="164"/>
                      <a:pt x="79" y="176"/>
                    </a:cubicBezTo>
                    <a:cubicBezTo>
                      <a:pt x="98" y="184"/>
                      <a:pt x="117" y="187"/>
                      <a:pt x="133" y="187"/>
                    </a:cubicBezTo>
                    <a:cubicBezTo>
                      <a:pt x="208" y="187"/>
                      <a:pt x="251" y="117"/>
                      <a:pt x="235" y="4"/>
                    </a:cubicBezTo>
                    <a:cubicBezTo>
                      <a:pt x="217" y="2"/>
                      <a:pt x="200" y="1"/>
                      <a:pt x="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29"/>
              <p:cNvSpPr/>
              <p:nvPr/>
            </p:nvSpPr>
            <p:spPr>
              <a:xfrm>
                <a:off x="6616538" y="4049328"/>
                <a:ext cx="7325" cy="679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04" extrusionOk="0">
                    <a:moveTo>
                      <a:pt x="0" y="1"/>
                    </a:moveTo>
                    <a:lnTo>
                      <a:pt x="0" y="135"/>
                    </a:lnTo>
                    <a:cubicBezTo>
                      <a:pt x="4" y="148"/>
                      <a:pt x="10" y="161"/>
                      <a:pt x="16" y="170"/>
                    </a:cubicBezTo>
                    <a:cubicBezTo>
                      <a:pt x="31" y="193"/>
                      <a:pt x="83" y="203"/>
                      <a:pt x="125" y="203"/>
                    </a:cubicBezTo>
                    <a:cubicBezTo>
                      <a:pt x="136" y="203"/>
                      <a:pt x="145" y="202"/>
                      <a:pt x="154" y="201"/>
                    </a:cubicBezTo>
                    <a:cubicBezTo>
                      <a:pt x="182" y="198"/>
                      <a:pt x="217" y="148"/>
                      <a:pt x="220" y="120"/>
                    </a:cubicBezTo>
                    <a:cubicBezTo>
                      <a:pt x="220" y="98"/>
                      <a:pt x="173" y="70"/>
                      <a:pt x="145" y="54"/>
                    </a:cubicBezTo>
                    <a:cubicBezTo>
                      <a:pt x="98" y="32"/>
                      <a:pt x="51" y="1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29"/>
              <p:cNvSpPr/>
              <p:nvPr/>
            </p:nvSpPr>
            <p:spPr>
              <a:xfrm>
                <a:off x="6736107" y="4184580"/>
                <a:ext cx="9024" cy="84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54" extrusionOk="0">
                    <a:moveTo>
                      <a:pt x="126" y="0"/>
                    </a:moveTo>
                    <a:cubicBezTo>
                      <a:pt x="79" y="94"/>
                      <a:pt x="48" y="157"/>
                      <a:pt x="1" y="254"/>
                    </a:cubicBezTo>
                    <a:lnTo>
                      <a:pt x="270" y="16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29"/>
              <p:cNvSpPr/>
              <p:nvPr/>
            </p:nvSpPr>
            <p:spPr>
              <a:xfrm>
                <a:off x="6913812" y="4130206"/>
                <a:ext cx="2664" cy="4096"/>
              </a:xfrm>
              <a:custGeom>
                <a:avLst/>
                <a:gdLst/>
                <a:ahLst/>
                <a:cxnLst/>
                <a:rect l="l" t="t" r="r" b="b"/>
                <a:pathLst>
                  <a:path w="80" h="123" extrusionOk="0">
                    <a:moveTo>
                      <a:pt x="79" y="0"/>
                    </a:moveTo>
                    <a:lnTo>
                      <a:pt x="1" y="72"/>
                    </a:lnTo>
                    <a:cubicBezTo>
                      <a:pt x="7" y="88"/>
                      <a:pt x="16" y="107"/>
                      <a:pt x="23" y="123"/>
                    </a:cubicBezTo>
                    <a:cubicBezTo>
                      <a:pt x="41" y="119"/>
                      <a:pt x="60" y="119"/>
                      <a:pt x="79" y="116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29"/>
              <p:cNvSpPr/>
              <p:nvPr/>
            </p:nvSpPr>
            <p:spPr>
              <a:xfrm>
                <a:off x="6891070" y="4093879"/>
                <a:ext cx="7758" cy="692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08" extrusionOk="0">
                    <a:moveTo>
                      <a:pt x="223" y="7"/>
                    </a:moveTo>
                    <a:cubicBezTo>
                      <a:pt x="173" y="13"/>
                      <a:pt x="107" y="1"/>
                      <a:pt x="73" y="29"/>
                    </a:cubicBezTo>
                    <a:cubicBezTo>
                      <a:pt x="35" y="57"/>
                      <a:pt x="22" y="123"/>
                      <a:pt x="1" y="176"/>
                    </a:cubicBezTo>
                    <a:lnTo>
                      <a:pt x="44" y="208"/>
                    </a:lnTo>
                    <a:cubicBezTo>
                      <a:pt x="107" y="158"/>
                      <a:pt x="170" y="107"/>
                      <a:pt x="232" y="57"/>
                    </a:cubicBezTo>
                    <a:lnTo>
                      <a:pt x="223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29"/>
              <p:cNvSpPr/>
              <p:nvPr/>
            </p:nvSpPr>
            <p:spPr>
              <a:xfrm>
                <a:off x="6830037" y="4023456"/>
                <a:ext cx="7226" cy="659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8" extrusionOk="0">
                    <a:moveTo>
                      <a:pt x="198" y="0"/>
                    </a:moveTo>
                    <a:cubicBezTo>
                      <a:pt x="144" y="10"/>
                      <a:pt x="79" y="4"/>
                      <a:pt x="47" y="35"/>
                    </a:cubicBezTo>
                    <a:cubicBezTo>
                      <a:pt x="16" y="63"/>
                      <a:pt x="16" y="132"/>
                      <a:pt x="0" y="182"/>
                    </a:cubicBezTo>
                    <a:lnTo>
                      <a:pt x="47" y="198"/>
                    </a:lnTo>
                    <a:cubicBezTo>
                      <a:pt x="104" y="148"/>
                      <a:pt x="160" y="98"/>
                      <a:pt x="216" y="48"/>
                    </a:cubicBezTo>
                    <a:cubicBezTo>
                      <a:pt x="210" y="32"/>
                      <a:pt x="204" y="16"/>
                      <a:pt x="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29"/>
              <p:cNvSpPr/>
              <p:nvPr/>
            </p:nvSpPr>
            <p:spPr>
              <a:xfrm>
                <a:off x="6821779" y="4039605"/>
                <a:ext cx="9223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34" extrusionOk="0">
                    <a:moveTo>
                      <a:pt x="160" y="0"/>
                    </a:moveTo>
                    <a:cubicBezTo>
                      <a:pt x="149" y="0"/>
                      <a:pt x="139" y="1"/>
                      <a:pt x="129" y="4"/>
                    </a:cubicBezTo>
                    <a:cubicBezTo>
                      <a:pt x="57" y="26"/>
                      <a:pt x="1" y="80"/>
                      <a:pt x="113" y="123"/>
                    </a:cubicBezTo>
                    <a:cubicBezTo>
                      <a:pt x="129" y="130"/>
                      <a:pt x="144" y="133"/>
                      <a:pt x="159" y="133"/>
                    </a:cubicBezTo>
                    <a:cubicBezTo>
                      <a:pt x="212" y="133"/>
                      <a:pt x="254" y="89"/>
                      <a:pt x="276" y="17"/>
                    </a:cubicBezTo>
                    <a:cubicBezTo>
                      <a:pt x="231" y="12"/>
                      <a:pt x="193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29"/>
              <p:cNvSpPr/>
              <p:nvPr/>
            </p:nvSpPr>
            <p:spPr>
              <a:xfrm>
                <a:off x="6901725" y="4112792"/>
                <a:ext cx="7126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2" extrusionOk="0">
                    <a:moveTo>
                      <a:pt x="188" y="0"/>
                    </a:moveTo>
                    <a:cubicBezTo>
                      <a:pt x="138" y="13"/>
                      <a:pt x="88" y="35"/>
                      <a:pt x="44" y="63"/>
                    </a:cubicBezTo>
                    <a:cubicBezTo>
                      <a:pt x="16" y="85"/>
                      <a:pt x="13" y="135"/>
                      <a:pt x="0" y="172"/>
                    </a:cubicBezTo>
                    <a:lnTo>
                      <a:pt x="47" y="191"/>
                    </a:lnTo>
                    <a:lnTo>
                      <a:pt x="213" y="41"/>
                    </a:lnTo>
                    <a:cubicBezTo>
                      <a:pt x="207" y="28"/>
                      <a:pt x="198" y="13"/>
                      <a:pt x="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29"/>
              <p:cNvSpPr/>
              <p:nvPr/>
            </p:nvSpPr>
            <p:spPr>
              <a:xfrm>
                <a:off x="6734775" y="4198964"/>
                <a:ext cx="4395" cy="972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292" extrusionOk="0">
                    <a:moveTo>
                      <a:pt x="44" y="1"/>
                    </a:moveTo>
                    <a:cubicBezTo>
                      <a:pt x="28" y="82"/>
                      <a:pt x="0" y="142"/>
                      <a:pt x="13" y="192"/>
                    </a:cubicBezTo>
                    <a:cubicBezTo>
                      <a:pt x="22" y="232"/>
                      <a:pt x="82" y="258"/>
                      <a:pt x="119" y="292"/>
                    </a:cubicBezTo>
                    <a:cubicBezTo>
                      <a:pt x="122" y="283"/>
                      <a:pt x="125" y="273"/>
                      <a:pt x="132" y="267"/>
                    </a:cubicBezTo>
                    <a:cubicBezTo>
                      <a:pt x="107" y="189"/>
                      <a:pt x="82" y="113"/>
                      <a:pt x="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29"/>
              <p:cNvSpPr/>
              <p:nvPr/>
            </p:nvSpPr>
            <p:spPr>
              <a:xfrm>
                <a:off x="6868961" y="4063645"/>
                <a:ext cx="4195" cy="66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01" extrusionOk="0">
                    <a:moveTo>
                      <a:pt x="113" y="0"/>
                    </a:moveTo>
                    <a:cubicBezTo>
                      <a:pt x="0" y="97"/>
                      <a:pt x="0" y="125"/>
                      <a:pt x="126" y="201"/>
                    </a:cubicBezTo>
                    <a:cubicBezTo>
                      <a:pt x="122" y="128"/>
                      <a:pt x="119" y="72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44" name="Google Shape;7644;p29"/>
            <p:cNvSpPr/>
            <p:nvPr/>
          </p:nvSpPr>
          <p:spPr>
            <a:xfrm>
              <a:off x="3544871" y="1833713"/>
              <a:ext cx="500566" cy="929731"/>
            </a:xfrm>
            <a:custGeom>
              <a:avLst/>
              <a:gdLst/>
              <a:ahLst/>
              <a:cxnLst/>
              <a:rect l="l" t="t" r="r" b="b"/>
              <a:pathLst>
                <a:path w="9030" h="15351" extrusionOk="0">
                  <a:moveTo>
                    <a:pt x="361" y="637"/>
                  </a:moveTo>
                  <a:lnTo>
                    <a:pt x="8669" y="5623"/>
                  </a:lnTo>
                  <a:lnTo>
                    <a:pt x="8669" y="14711"/>
                  </a:lnTo>
                  <a:lnTo>
                    <a:pt x="361" y="9728"/>
                  </a:lnTo>
                  <a:lnTo>
                    <a:pt x="361" y="637"/>
                  </a:lnTo>
                  <a:close/>
                  <a:moveTo>
                    <a:pt x="1" y="1"/>
                  </a:moveTo>
                  <a:lnTo>
                    <a:pt x="1" y="9932"/>
                  </a:lnTo>
                  <a:lnTo>
                    <a:pt x="9029" y="15350"/>
                  </a:lnTo>
                  <a:lnTo>
                    <a:pt x="9029" y="15281"/>
                  </a:lnTo>
                  <a:lnTo>
                    <a:pt x="9029" y="5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9"/>
            <p:cNvSpPr/>
            <p:nvPr/>
          </p:nvSpPr>
          <p:spPr>
            <a:xfrm>
              <a:off x="3544871" y="1505397"/>
              <a:ext cx="1001021" cy="656341"/>
            </a:xfrm>
            <a:custGeom>
              <a:avLst/>
              <a:gdLst/>
              <a:ahLst/>
              <a:cxnLst/>
              <a:rect l="l" t="t" r="r" b="b"/>
              <a:pathLst>
                <a:path w="18058" h="10837" extrusionOk="0">
                  <a:moveTo>
                    <a:pt x="9029" y="0"/>
                  </a:moveTo>
                  <a:lnTo>
                    <a:pt x="7751" y="762"/>
                  </a:lnTo>
                  <a:lnTo>
                    <a:pt x="6839" y="1304"/>
                  </a:lnTo>
                  <a:lnTo>
                    <a:pt x="3448" y="3322"/>
                  </a:lnTo>
                  <a:lnTo>
                    <a:pt x="2646" y="3798"/>
                  </a:lnTo>
                  <a:lnTo>
                    <a:pt x="1" y="5375"/>
                  </a:lnTo>
                  <a:lnTo>
                    <a:pt x="1157" y="6074"/>
                  </a:lnTo>
                  <a:lnTo>
                    <a:pt x="1631" y="6359"/>
                  </a:lnTo>
                  <a:lnTo>
                    <a:pt x="5657" y="8797"/>
                  </a:lnTo>
                  <a:lnTo>
                    <a:pt x="6316" y="9195"/>
                  </a:lnTo>
                  <a:lnTo>
                    <a:pt x="9029" y="10837"/>
                  </a:lnTo>
                  <a:lnTo>
                    <a:pt x="10170" y="10148"/>
                  </a:lnTo>
                  <a:lnTo>
                    <a:pt x="10706" y="9822"/>
                  </a:lnTo>
                  <a:lnTo>
                    <a:pt x="14570" y="7484"/>
                  </a:lnTo>
                  <a:lnTo>
                    <a:pt x="15043" y="7199"/>
                  </a:lnTo>
                  <a:lnTo>
                    <a:pt x="18058" y="5375"/>
                  </a:lnTo>
                  <a:lnTo>
                    <a:pt x="14639" y="3338"/>
                  </a:lnTo>
                  <a:lnTo>
                    <a:pt x="13743" y="2808"/>
                  </a:lnTo>
                  <a:lnTo>
                    <a:pt x="13595" y="2720"/>
                  </a:lnTo>
                  <a:lnTo>
                    <a:pt x="13595" y="2720"/>
                  </a:lnTo>
                  <a:cubicBezTo>
                    <a:pt x="13602" y="2727"/>
                    <a:pt x="13602" y="2736"/>
                    <a:pt x="13605" y="2749"/>
                  </a:cubicBezTo>
                  <a:lnTo>
                    <a:pt x="13432" y="2645"/>
                  </a:lnTo>
                  <a:cubicBezTo>
                    <a:pt x="13442" y="2642"/>
                    <a:pt x="13451" y="2639"/>
                    <a:pt x="13461" y="2639"/>
                  </a:cubicBezTo>
                  <a:lnTo>
                    <a:pt x="9913" y="527"/>
                  </a:lnTo>
                  <a:lnTo>
                    <a:pt x="9437" y="24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6" name="Google Shape;7646;p29"/>
            <p:cNvGrpSpPr/>
            <p:nvPr/>
          </p:nvGrpSpPr>
          <p:grpSpPr>
            <a:xfrm>
              <a:off x="4598108" y="1505397"/>
              <a:ext cx="1001021" cy="1258046"/>
              <a:chOff x="6315900" y="3686425"/>
              <a:chExt cx="601286" cy="691652"/>
            </a:xfrm>
          </p:grpSpPr>
          <p:grpSp>
            <p:nvGrpSpPr>
              <p:cNvPr id="7647" name="Google Shape;7647;p29"/>
              <p:cNvGrpSpPr/>
              <p:nvPr/>
            </p:nvGrpSpPr>
            <p:grpSpPr>
              <a:xfrm>
                <a:off x="6616538" y="3894164"/>
                <a:ext cx="299938" cy="483371"/>
                <a:chOff x="6616538" y="3894164"/>
                <a:chExt cx="299938" cy="483371"/>
              </a:xfrm>
            </p:grpSpPr>
            <p:sp>
              <p:nvSpPr>
                <p:cNvPr id="7648" name="Google Shape;7648;p29"/>
                <p:cNvSpPr/>
                <p:nvPr/>
              </p:nvSpPr>
              <p:spPr>
                <a:xfrm>
                  <a:off x="6625494" y="4274514"/>
                  <a:ext cx="92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3" extrusionOk="0">
                      <a:moveTo>
                        <a:pt x="107" y="1"/>
                      </a:moveTo>
                      <a:cubicBezTo>
                        <a:pt x="44" y="1"/>
                        <a:pt x="4" y="53"/>
                        <a:pt x="1" y="123"/>
                      </a:cubicBezTo>
                      <a:cubicBezTo>
                        <a:pt x="1" y="197"/>
                        <a:pt x="43" y="253"/>
                        <a:pt x="109" y="253"/>
                      </a:cubicBezTo>
                      <a:cubicBezTo>
                        <a:pt x="116" y="253"/>
                        <a:pt x="122" y="252"/>
                        <a:pt x="129" y="251"/>
                      </a:cubicBezTo>
                      <a:cubicBezTo>
                        <a:pt x="180" y="245"/>
                        <a:pt x="227" y="192"/>
                        <a:pt x="277" y="157"/>
                      </a:cubicBezTo>
                      <a:cubicBezTo>
                        <a:pt x="277" y="138"/>
                        <a:pt x="277" y="120"/>
                        <a:pt x="277" y="98"/>
                      </a:cubicBezTo>
                      <a:cubicBezTo>
                        <a:pt x="230" y="66"/>
                        <a:pt x="186" y="13"/>
                        <a:pt x="133" y="4"/>
                      </a:cubicBezTo>
                      <a:cubicBezTo>
                        <a:pt x="124" y="2"/>
                        <a:pt x="115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9" name="Google Shape;7649;p29"/>
                <p:cNvSpPr/>
                <p:nvPr/>
              </p:nvSpPr>
              <p:spPr>
                <a:xfrm>
                  <a:off x="6621266" y="4223803"/>
                  <a:ext cx="88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56" extrusionOk="0">
                      <a:moveTo>
                        <a:pt x="144" y="0"/>
                      </a:moveTo>
                      <a:cubicBezTo>
                        <a:pt x="62" y="0"/>
                        <a:pt x="12" y="35"/>
                        <a:pt x="6" y="119"/>
                      </a:cubicBezTo>
                      <a:cubicBezTo>
                        <a:pt x="1" y="209"/>
                        <a:pt x="68" y="255"/>
                        <a:pt x="135" y="255"/>
                      </a:cubicBezTo>
                      <a:cubicBezTo>
                        <a:pt x="198" y="255"/>
                        <a:pt x="260" y="215"/>
                        <a:pt x="263" y="132"/>
                      </a:cubicBezTo>
                      <a:cubicBezTo>
                        <a:pt x="266" y="57"/>
                        <a:pt x="231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0" name="Google Shape;7650;p29"/>
                <p:cNvSpPr/>
                <p:nvPr/>
              </p:nvSpPr>
              <p:spPr>
                <a:xfrm>
                  <a:off x="6637315" y="4219009"/>
                  <a:ext cx="8791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58" extrusionOk="0">
                      <a:moveTo>
                        <a:pt x="99" y="0"/>
                      </a:moveTo>
                      <a:cubicBezTo>
                        <a:pt x="48" y="0"/>
                        <a:pt x="13" y="52"/>
                        <a:pt x="10" y="126"/>
                      </a:cubicBezTo>
                      <a:cubicBezTo>
                        <a:pt x="1" y="197"/>
                        <a:pt x="57" y="258"/>
                        <a:pt x="128" y="258"/>
                      </a:cubicBezTo>
                      <a:cubicBezTo>
                        <a:pt x="131" y="258"/>
                        <a:pt x="135" y="258"/>
                        <a:pt x="138" y="257"/>
                      </a:cubicBezTo>
                      <a:cubicBezTo>
                        <a:pt x="213" y="257"/>
                        <a:pt x="263" y="220"/>
                        <a:pt x="263" y="132"/>
                      </a:cubicBezTo>
                      <a:cubicBezTo>
                        <a:pt x="263" y="47"/>
                        <a:pt x="223" y="3"/>
                        <a:pt x="104" y="0"/>
                      </a:cubicBezTo>
                      <a:cubicBezTo>
                        <a:pt x="102" y="0"/>
                        <a:pt x="101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1" name="Google Shape;7651;p29"/>
                <p:cNvSpPr/>
                <p:nvPr/>
              </p:nvSpPr>
              <p:spPr>
                <a:xfrm>
                  <a:off x="6637315" y="4198531"/>
                  <a:ext cx="88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8" extrusionOk="0">
                      <a:moveTo>
                        <a:pt x="125" y="1"/>
                      </a:moveTo>
                      <a:cubicBezTo>
                        <a:pt x="57" y="1"/>
                        <a:pt x="0" y="61"/>
                        <a:pt x="6" y="130"/>
                      </a:cubicBezTo>
                      <a:cubicBezTo>
                        <a:pt x="6" y="208"/>
                        <a:pt x="47" y="258"/>
                        <a:pt x="135" y="258"/>
                      </a:cubicBezTo>
                      <a:cubicBezTo>
                        <a:pt x="219" y="258"/>
                        <a:pt x="260" y="214"/>
                        <a:pt x="263" y="104"/>
                      </a:cubicBezTo>
                      <a:cubicBezTo>
                        <a:pt x="266" y="45"/>
                        <a:pt x="213" y="4"/>
                        <a:pt x="135" y="1"/>
                      </a:cubicBezTo>
                      <a:cubicBezTo>
                        <a:pt x="132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2" name="Google Shape;7652;p29"/>
                <p:cNvSpPr/>
                <p:nvPr/>
              </p:nvSpPr>
              <p:spPr>
                <a:xfrm>
                  <a:off x="6634651" y="4244014"/>
                  <a:ext cx="9690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4" extrusionOk="0">
                      <a:moveTo>
                        <a:pt x="152" y="1"/>
                      </a:moveTo>
                      <a:cubicBezTo>
                        <a:pt x="150" y="1"/>
                        <a:pt x="148" y="1"/>
                        <a:pt x="146" y="1"/>
                      </a:cubicBezTo>
                      <a:cubicBezTo>
                        <a:pt x="86" y="20"/>
                        <a:pt x="36" y="67"/>
                        <a:pt x="17" y="127"/>
                      </a:cubicBezTo>
                      <a:cubicBezTo>
                        <a:pt x="0" y="198"/>
                        <a:pt x="55" y="264"/>
                        <a:pt x="124" y="264"/>
                      </a:cubicBezTo>
                      <a:cubicBezTo>
                        <a:pt x="131" y="264"/>
                        <a:pt x="139" y="263"/>
                        <a:pt x="146" y="261"/>
                      </a:cubicBezTo>
                      <a:cubicBezTo>
                        <a:pt x="199" y="255"/>
                        <a:pt x="243" y="196"/>
                        <a:pt x="290" y="158"/>
                      </a:cubicBezTo>
                      <a:cubicBezTo>
                        <a:pt x="290" y="139"/>
                        <a:pt x="290" y="120"/>
                        <a:pt x="290" y="102"/>
                      </a:cubicBezTo>
                      <a:cubicBezTo>
                        <a:pt x="245" y="66"/>
                        <a:pt x="19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3" name="Google Shape;7653;p29"/>
                <p:cNvSpPr/>
                <p:nvPr/>
              </p:nvSpPr>
              <p:spPr>
                <a:xfrm>
                  <a:off x="6643142" y="4254803"/>
                  <a:ext cx="88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80" extrusionOk="0">
                      <a:moveTo>
                        <a:pt x="151" y="0"/>
                      </a:moveTo>
                      <a:cubicBezTo>
                        <a:pt x="35" y="25"/>
                        <a:pt x="1" y="75"/>
                        <a:pt x="1" y="157"/>
                      </a:cubicBezTo>
                      <a:cubicBezTo>
                        <a:pt x="1" y="238"/>
                        <a:pt x="50" y="279"/>
                        <a:pt x="124" y="279"/>
                      </a:cubicBezTo>
                      <a:cubicBezTo>
                        <a:pt x="127" y="279"/>
                        <a:pt x="129" y="279"/>
                        <a:pt x="132" y="279"/>
                      </a:cubicBezTo>
                      <a:cubicBezTo>
                        <a:pt x="214" y="276"/>
                        <a:pt x="267" y="220"/>
                        <a:pt x="254" y="144"/>
                      </a:cubicBezTo>
                      <a:cubicBezTo>
                        <a:pt x="245" y="94"/>
                        <a:pt x="189" y="47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4" name="Google Shape;7654;p29"/>
                <p:cNvSpPr/>
                <p:nvPr/>
              </p:nvSpPr>
              <p:spPr>
                <a:xfrm>
                  <a:off x="6645339" y="4276645"/>
                  <a:ext cx="96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6" extrusionOk="0">
                      <a:moveTo>
                        <a:pt x="172" y="1"/>
                      </a:moveTo>
                      <a:cubicBezTo>
                        <a:pt x="165" y="1"/>
                        <a:pt x="158" y="1"/>
                        <a:pt x="151" y="2"/>
                      </a:cubicBezTo>
                      <a:cubicBezTo>
                        <a:pt x="98" y="12"/>
                        <a:pt x="51" y="68"/>
                        <a:pt x="0" y="103"/>
                      </a:cubicBezTo>
                      <a:cubicBezTo>
                        <a:pt x="0" y="121"/>
                        <a:pt x="0" y="140"/>
                        <a:pt x="4" y="159"/>
                      </a:cubicBezTo>
                      <a:cubicBezTo>
                        <a:pt x="54" y="190"/>
                        <a:pt x="101" y="240"/>
                        <a:pt x="154" y="253"/>
                      </a:cubicBezTo>
                      <a:cubicBezTo>
                        <a:pt x="163" y="255"/>
                        <a:pt x="171" y="255"/>
                        <a:pt x="179" y="255"/>
                      </a:cubicBezTo>
                      <a:cubicBezTo>
                        <a:pt x="246" y="255"/>
                        <a:pt x="286" y="201"/>
                        <a:pt x="286" y="134"/>
                      </a:cubicBezTo>
                      <a:cubicBezTo>
                        <a:pt x="288" y="57"/>
                        <a:pt x="24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5" name="Google Shape;7655;p29"/>
                <p:cNvSpPr/>
                <p:nvPr/>
              </p:nvSpPr>
              <p:spPr>
                <a:xfrm>
                  <a:off x="6645040" y="4306246"/>
                  <a:ext cx="9357" cy="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90" extrusionOk="0">
                      <a:moveTo>
                        <a:pt x="116" y="0"/>
                      </a:moveTo>
                      <a:cubicBezTo>
                        <a:pt x="81" y="50"/>
                        <a:pt x="31" y="97"/>
                        <a:pt x="19" y="154"/>
                      </a:cubicBezTo>
                      <a:cubicBezTo>
                        <a:pt x="0" y="232"/>
                        <a:pt x="63" y="288"/>
                        <a:pt x="135" y="288"/>
                      </a:cubicBezTo>
                      <a:cubicBezTo>
                        <a:pt x="141" y="289"/>
                        <a:pt x="148" y="290"/>
                        <a:pt x="154" y="290"/>
                      </a:cubicBezTo>
                      <a:cubicBezTo>
                        <a:pt x="226" y="290"/>
                        <a:pt x="281" y="226"/>
                        <a:pt x="266" y="154"/>
                      </a:cubicBezTo>
                      <a:cubicBezTo>
                        <a:pt x="260" y="97"/>
                        <a:pt x="204" y="5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6" name="Google Shape;7656;p29"/>
                <p:cNvSpPr/>
                <p:nvPr/>
              </p:nvSpPr>
              <p:spPr>
                <a:xfrm>
                  <a:off x="6636882" y="4285802"/>
                  <a:ext cx="93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4" extrusionOk="0">
                      <a:moveTo>
                        <a:pt x="112" y="0"/>
                      </a:moveTo>
                      <a:cubicBezTo>
                        <a:pt x="49" y="0"/>
                        <a:pt x="4" y="55"/>
                        <a:pt x="4" y="125"/>
                      </a:cubicBezTo>
                      <a:cubicBezTo>
                        <a:pt x="1" y="202"/>
                        <a:pt x="57" y="263"/>
                        <a:pt x="130" y="263"/>
                      </a:cubicBezTo>
                      <a:cubicBezTo>
                        <a:pt x="132" y="263"/>
                        <a:pt x="134" y="263"/>
                        <a:pt x="135" y="263"/>
                      </a:cubicBezTo>
                      <a:cubicBezTo>
                        <a:pt x="214" y="257"/>
                        <a:pt x="279" y="207"/>
                        <a:pt x="264" y="128"/>
                      </a:cubicBezTo>
                      <a:cubicBezTo>
                        <a:pt x="242" y="69"/>
                        <a:pt x="195" y="22"/>
                        <a:pt x="135" y="3"/>
                      </a:cubicBezTo>
                      <a:cubicBezTo>
                        <a:pt x="127" y="1"/>
                        <a:pt x="119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7" name="Google Shape;7657;p29"/>
                <p:cNvSpPr/>
                <p:nvPr/>
              </p:nvSpPr>
              <p:spPr>
                <a:xfrm>
                  <a:off x="6635117" y="4318932"/>
                  <a:ext cx="9290" cy="10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25" extrusionOk="0">
                      <a:moveTo>
                        <a:pt x="154" y="1"/>
                      </a:moveTo>
                      <a:cubicBezTo>
                        <a:pt x="151" y="1"/>
                        <a:pt x="148" y="1"/>
                        <a:pt x="144" y="1"/>
                      </a:cubicBezTo>
                      <a:cubicBezTo>
                        <a:pt x="57" y="5"/>
                        <a:pt x="0" y="64"/>
                        <a:pt x="16" y="142"/>
                      </a:cubicBezTo>
                      <a:cubicBezTo>
                        <a:pt x="25" y="196"/>
                        <a:pt x="85" y="240"/>
                        <a:pt x="151" y="324"/>
                      </a:cubicBezTo>
                      <a:cubicBezTo>
                        <a:pt x="207" y="233"/>
                        <a:pt x="260" y="186"/>
                        <a:pt x="267" y="130"/>
                      </a:cubicBezTo>
                      <a:cubicBezTo>
                        <a:pt x="279" y="61"/>
                        <a:pt x="222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8" name="Google Shape;7658;p29"/>
                <p:cNvSpPr/>
                <p:nvPr/>
              </p:nvSpPr>
              <p:spPr>
                <a:xfrm>
                  <a:off x="6633619" y="4298521"/>
                  <a:ext cx="9357" cy="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73" extrusionOk="0">
                      <a:moveTo>
                        <a:pt x="123" y="0"/>
                      </a:moveTo>
                      <a:cubicBezTo>
                        <a:pt x="55" y="0"/>
                        <a:pt x="0" y="62"/>
                        <a:pt x="14" y="132"/>
                      </a:cubicBezTo>
                      <a:cubicBezTo>
                        <a:pt x="23" y="182"/>
                        <a:pt x="83" y="226"/>
                        <a:pt x="121" y="273"/>
                      </a:cubicBezTo>
                      <a:lnTo>
                        <a:pt x="177" y="273"/>
                      </a:lnTo>
                      <a:cubicBezTo>
                        <a:pt x="211" y="226"/>
                        <a:pt x="280" y="173"/>
                        <a:pt x="274" y="129"/>
                      </a:cubicBezTo>
                      <a:cubicBezTo>
                        <a:pt x="255" y="69"/>
                        <a:pt x="208" y="22"/>
                        <a:pt x="149" y="3"/>
                      </a:cubicBezTo>
                      <a:cubicBezTo>
                        <a:pt x="140" y="1"/>
                        <a:pt x="13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9" name="Google Shape;7659;p29"/>
                <p:cNvSpPr/>
                <p:nvPr/>
              </p:nvSpPr>
              <p:spPr>
                <a:xfrm>
                  <a:off x="6629923" y="4258132"/>
                  <a:ext cx="95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2" extrusionOk="0">
                      <a:moveTo>
                        <a:pt x="117" y="0"/>
                      </a:moveTo>
                      <a:cubicBezTo>
                        <a:pt x="49" y="0"/>
                        <a:pt x="12" y="63"/>
                        <a:pt x="9" y="132"/>
                      </a:cubicBezTo>
                      <a:cubicBezTo>
                        <a:pt x="0" y="202"/>
                        <a:pt x="54" y="261"/>
                        <a:pt x="123" y="261"/>
                      </a:cubicBezTo>
                      <a:cubicBezTo>
                        <a:pt x="127" y="261"/>
                        <a:pt x="132" y="261"/>
                        <a:pt x="137" y="261"/>
                      </a:cubicBezTo>
                      <a:cubicBezTo>
                        <a:pt x="213" y="261"/>
                        <a:pt x="266" y="223"/>
                        <a:pt x="288" y="107"/>
                      </a:cubicBezTo>
                      <a:cubicBezTo>
                        <a:pt x="241" y="72"/>
                        <a:pt x="197" y="16"/>
                        <a:pt x="144" y="4"/>
                      </a:cubicBezTo>
                      <a:cubicBezTo>
                        <a:pt x="134" y="1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0" name="Google Shape;7660;p29"/>
                <p:cNvSpPr/>
                <p:nvPr/>
              </p:nvSpPr>
              <p:spPr>
                <a:xfrm>
                  <a:off x="6625727" y="4190573"/>
                  <a:ext cx="9590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4" extrusionOk="0">
                      <a:moveTo>
                        <a:pt x="165" y="1"/>
                      </a:moveTo>
                      <a:cubicBezTo>
                        <a:pt x="160" y="1"/>
                        <a:pt x="156" y="1"/>
                        <a:pt x="151" y="2"/>
                      </a:cubicBezTo>
                      <a:cubicBezTo>
                        <a:pt x="75" y="5"/>
                        <a:pt x="19" y="43"/>
                        <a:pt x="0" y="159"/>
                      </a:cubicBezTo>
                      <a:cubicBezTo>
                        <a:pt x="47" y="196"/>
                        <a:pt x="94" y="256"/>
                        <a:pt x="148" y="262"/>
                      </a:cubicBezTo>
                      <a:cubicBezTo>
                        <a:pt x="155" y="263"/>
                        <a:pt x="161" y="264"/>
                        <a:pt x="168" y="264"/>
                      </a:cubicBezTo>
                      <a:cubicBezTo>
                        <a:pt x="237" y="264"/>
                        <a:pt x="279" y="205"/>
                        <a:pt x="279" y="127"/>
                      </a:cubicBezTo>
                      <a:cubicBezTo>
                        <a:pt x="288" y="60"/>
                        <a:pt x="231" y="1"/>
                        <a:pt x="1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1" name="Google Shape;7661;p29"/>
                <p:cNvSpPr/>
                <p:nvPr/>
              </p:nvSpPr>
              <p:spPr>
                <a:xfrm>
                  <a:off x="6624262" y="4180984"/>
                  <a:ext cx="10888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56" extrusionOk="0">
                      <a:moveTo>
                        <a:pt x="149" y="1"/>
                      </a:moveTo>
                      <a:cubicBezTo>
                        <a:pt x="146" y="1"/>
                        <a:pt x="144" y="1"/>
                        <a:pt x="141" y="2"/>
                      </a:cubicBezTo>
                      <a:cubicBezTo>
                        <a:pt x="88" y="8"/>
                        <a:pt x="47" y="83"/>
                        <a:pt x="0" y="130"/>
                      </a:cubicBezTo>
                      <a:cubicBezTo>
                        <a:pt x="44" y="174"/>
                        <a:pt x="88" y="255"/>
                        <a:pt x="132" y="255"/>
                      </a:cubicBezTo>
                      <a:cubicBezTo>
                        <a:pt x="185" y="255"/>
                        <a:pt x="239" y="190"/>
                        <a:pt x="326" y="127"/>
                      </a:cubicBezTo>
                      <a:cubicBezTo>
                        <a:pt x="247" y="71"/>
                        <a:pt x="192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2" name="Google Shape;7662;p29"/>
                <p:cNvSpPr/>
                <p:nvPr/>
              </p:nvSpPr>
              <p:spPr>
                <a:xfrm>
                  <a:off x="6634052" y="4169330"/>
                  <a:ext cx="8824" cy="1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" h="315" extrusionOk="0">
                      <a:moveTo>
                        <a:pt x="123" y="1"/>
                      </a:moveTo>
                      <a:cubicBezTo>
                        <a:pt x="64" y="91"/>
                        <a:pt x="1" y="148"/>
                        <a:pt x="4" y="198"/>
                      </a:cubicBezTo>
                      <a:cubicBezTo>
                        <a:pt x="7" y="243"/>
                        <a:pt x="91" y="314"/>
                        <a:pt x="128" y="314"/>
                      </a:cubicBezTo>
                      <a:cubicBezTo>
                        <a:pt x="130" y="314"/>
                        <a:pt x="131" y="314"/>
                        <a:pt x="133" y="314"/>
                      </a:cubicBezTo>
                      <a:cubicBezTo>
                        <a:pt x="195" y="292"/>
                        <a:pt x="242" y="242"/>
                        <a:pt x="258" y="179"/>
                      </a:cubicBezTo>
                      <a:cubicBezTo>
                        <a:pt x="264" y="138"/>
                        <a:pt x="192" y="85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3" name="Google Shape;7663;p29"/>
                <p:cNvSpPr/>
                <p:nvPr/>
              </p:nvSpPr>
              <p:spPr>
                <a:xfrm>
                  <a:off x="6632920" y="4084323"/>
                  <a:ext cx="93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7" extrusionOk="0">
                      <a:moveTo>
                        <a:pt x="169" y="0"/>
                      </a:moveTo>
                      <a:cubicBezTo>
                        <a:pt x="161" y="0"/>
                        <a:pt x="153" y="1"/>
                        <a:pt x="145" y="3"/>
                      </a:cubicBezTo>
                      <a:cubicBezTo>
                        <a:pt x="91" y="12"/>
                        <a:pt x="47" y="68"/>
                        <a:pt x="0" y="106"/>
                      </a:cubicBezTo>
                      <a:cubicBezTo>
                        <a:pt x="26" y="219"/>
                        <a:pt x="73" y="256"/>
                        <a:pt x="154" y="256"/>
                      </a:cubicBezTo>
                      <a:cubicBezTo>
                        <a:pt x="242" y="256"/>
                        <a:pt x="279" y="200"/>
                        <a:pt x="276" y="125"/>
                      </a:cubicBezTo>
                      <a:cubicBezTo>
                        <a:pt x="276" y="53"/>
                        <a:pt x="232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4" name="Google Shape;7664;p29"/>
                <p:cNvSpPr/>
                <p:nvPr/>
              </p:nvSpPr>
              <p:spPr>
                <a:xfrm>
                  <a:off x="6640844" y="4155645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43" y="0"/>
                      </a:moveTo>
                      <a:cubicBezTo>
                        <a:pt x="139" y="0"/>
                        <a:pt x="134" y="1"/>
                        <a:pt x="129" y="1"/>
                      </a:cubicBezTo>
                      <a:cubicBezTo>
                        <a:pt x="45" y="4"/>
                        <a:pt x="1" y="45"/>
                        <a:pt x="4" y="130"/>
                      </a:cubicBezTo>
                      <a:cubicBezTo>
                        <a:pt x="1" y="217"/>
                        <a:pt x="57" y="255"/>
                        <a:pt x="132" y="255"/>
                      </a:cubicBezTo>
                      <a:cubicBezTo>
                        <a:pt x="136" y="255"/>
                        <a:pt x="139" y="255"/>
                        <a:pt x="143" y="255"/>
                      </a:cubicBezTo>
                      <a:cubicBezTo>
                        <a:pt x="213" y="255"/>
                        <a:pt x="267" y="195"/>
                        <a:pt x="261" y="123"/>
                      </a:cubicBezTo>
                      <a:cubicBezTo>
                        <a:pt x="258" y="49"/>
                        <a:pt x="219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5" name="Google Shape;7665;p29"/>
                <p:cNvSpPr/>
                <p:nvPr/>
              </p:nvSpPr>
              <p:spPr>
                <a:xfrm>
                  <a:off x="6644906" y="4179285"/>
                  <a:ext cx="92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4" extrusionOk="0">
                      <a:moveTo>
                        <a:pt x="166" y="1"/>
                      </a:moveTo>
                      <a:cubicBezTo>
                        <a:pt x="160" y="1"/>
                        <a:pt x="152" y="1"/>
                        <a:pt x="145" y="2"/>
                      </a:cubicBezTo>
                      <a:cubicBezTo>
                        <a:pt x="95" y="12"/>
                        <a:pt x="48" y="65"/>
                        <a:pt x="1" y="100"/>
                      </a:cubicBezTo>
                      <a:cubicBezTo>
                        <a:pt x="23" y="215"/>
                        <a:pt x="67" y="253"/>
                        <a:pt x="151" y="253"/>
                      </a:cubicBezTo>
                      <a:cubicBezTo>
                        <a:pt x="239" y="253"/>
                        <a:pt x="277" y="203"/>
                        <a:pt x="277" y="125"/>
                      </a:cubicBezTo>
                      <a:cubicBezTo>
                        <a:pt x="277" y="54"/>
                        <a:pt x="233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6" name="Google Shape;7666;p29"/>
                <p:cNvSpPr/>
                <p:nvPr/>
              </p:nvSpPr>
              <p:spPr>
                <a:xfrm>
                  <a:off x="6647537" y="4106931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26" y="1"/>
                      </a:moveTo>
                      <a:cubicBezTo>
                        <a:pt x="38" y="1"/>
                        <a:pt x="0" y="57"/>
                        <a:pt x="0" y="132"/>
                      </a:cubicBezTo>
                      <a:cubicBezTo>
                        <a:pt x="0" y="203"/>
                        <a:pt x="44" y="256"/>
                        <a:pt x="110" y="256"/>
                      </a:cubicBezTo>
                      <a:cubicBezTo>
                        <a:pt x="117" y="256"/>
                        <a:pt x="124" y="256"/>
                        <a:pt x="132" y="254"/>
                      </a:cubicBezTo>
                      <a:cubicBezTo>
                        <a:pt x="182" y="245"/>
                        <a:pt x="226" y="189"/>
                        <a:pt x="276" y="154"/>
                      </a:cubicBezTo>
                      <a:cubicBezTo>
                        <a:pt x="254" y="41"/>
                        <a:pt x="210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7" name="Google Shape;7667;p29"/>
                <p:cNvSpPr/>
                <p:nvPr/>
              </p:nvSpPr>
              <p:spPr>
                <a:xfrm>
                  <a:off x="6647537" y="4192970"/>
                  <a:ext cx="94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6" extrusionOk="0">
                      <a:moveTo>
                        <a:pt x="165" y="0"/>
                      </a:moveTo>
                      <a:cubicBezTo>
                        <a:pt x="158" y="0"/>
                        <a:pt x="151" y="1"/>
                        <a:pt x="144" y="2"/>
                      </a:cubicBezTo>
                      <a:cubicBezTo>
                        <a:pt x="91" y="11"/>
                        <a:pt x="47" y="71"/>
                        <a:pt x="0" y="108"/>
                      </a:cubicBezTo>
                      <a:cubicBezTo>
                        <a:pt x="0" y="127"/>
                        <a:pt x="0" y="146"/>
                        <a:pt x="0" y="165"/>
                      </a:cubicBezTo>
                      <a:cubicBezTo>
                        <a:pt x="50" y="199"/>
                        <a:pt x="97" y="259"/>
                        <a:pt x="151" y="265"/>
                      </a:cubicBezTo>
                      <a:cubicBezTo>
                        <a:pt x="154" y="265"/>
                        <a:pt x="158" y="266"/>
                        <a:pt x="162" y="266"/>
                      </a:cubicBezTo>
                      <a:cubicBezTo>
                        <a:pt x="237" y="266"/>
                        <a:pt x="282" y="205"/>
                        <a:pt x="279" y="124"/>
                      </a:cubicBezTo>
                      <a:cubicBezTo>
                        <a:pt x="276" y="51"/>
                        <a:pt x="228" y="0"/>
                        <a:pt x="1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8" name="Google Shape;7668;p29"/>
                <p:cNvSpPr/>
                <p:nvPr/>
              </p:nvSpPr>
              <p:spPr>
                <a:xfrm>
                  <a:off x="6651499" y="4211517"/>
                  <a:ext cx="14218" cy="1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531" extrusionOk="0">
                      <a:moveTo>
                        <a:pt x="154" y="0"/>
                      </a:moveTo>
                      <a:cubicBezTo>
                        <a:pt x="105" y="0"/>
                        <a:pt x="59" y="31"/>
                        <a:pt x="44" y="81"/>
                      </a:cubicBezTo>
                      <a:cubicBezTo>
                        <a:pt x="0" y="194"/>
                        <a:pt x="66" y="244"/>
                        <a:pt x="166" y="282"/>
                      </a:cubicBezTo>
                      <a:cubicBezTo>
                        <a:pt x="116" y="369"/>
                        <a:pt x="94" y="457"/>
                        <a:pt x="198" y="510"/>
                      </a:cubicBezTo>
                      <a:cubicBezTo>
                        <a:pt x="221" y="523"/>
                        <a:pt x="245" y="530"/>
                        <a:pt x="269" y="530"/>
                      </a:cubicBezTo>
                      <a:cubicBezTo>
                        <a:pt x="310" y="530"/>
                        <a:pt x="348" y="509"/>
                        <a:pt x="370" y="457"/>
                      </a:cubicBezTo>
                      <a:cubicBezTo>
                        <a:pt x="426" y="341"/>
                        <a:pt x="351" y="288"/>
                        <a:pt x="251" y="247"/>
                      </a:cubicBezTo>
                      <a:cubicBezTo>
                        <a:pt x="298" y="153"/>
                        <a:pt x="314" y="65"/>
                        <a:pt x="217" y="18"/>
                      </a:cubicBezTo>
                      <a:cubicBezTo>
                        <a:pt x="197" y="6"/>
                        <a:pt x="175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9" name="Google Shape;7669;p29"/>
                <p:cNvSpPr/>
                <p:nvPr/>
              </p:nvSpPr>
              <p:spPr>
                <a:xfrm>
                  <a:off x="6720557" y="4200828"/>
                  <a:ext cx="97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60" extrusionOk="0">
                      <a:moveTo>
                        <a:pt x="168" y="1"/>
                      </a:moveTo>
                      <a:cubicBezTo>
                        <a:pt x="164" y="1"/>
                        <a:pt x="161" y="1"/>
                        <a:pt x="158" y="1"/>
                      </a:cubicBezTo>
                      <a:cubicBezTo>
                        <a:pt x="82" y="1"/>
                        <a:pt x="29" y="42"/>
                        <a:pt x="1" y="155"/>
                      </a:cubicBezTo>
                      <a:cubicBezTo>
                        <a:pt x="51" y="189"/>
                        <a:pt x="95" y="242"/>
                        <a:pt x="148" y="255"/>
                      </a:cubicBezTo>
                      <a:cubicBezTo>
                        <a:pt x="160" y="258"/>
                        <a:pt x="171" y="259"/>
                        <a:pt x="182" y="259"/>
                      </a:cubicBezTo>
                      <a:cubicBezTo>
                        <a:pt x="247" y="259"/>
                        <a:pt x="280" y="203"/>
                        <a:pt x="283" y="133"/>
                      </a:cubicBezTo>
                      <a:cubicBezTo>
                        <a:pt x="292" y="61"/>
                        <a:pt x="235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0" name="Google Shape;7670;p29"/>
                <p:cNvSpPr/>
                <p:nvPr/>
              </p:nvSpPr>
              <p:spPr>
                <a:xfrm>
                  <a:off x="6727549" y="4129407"/>
                  <a:ext cx="84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2" extrusionOk="0">
                      <a:moveTo>
                        <a:pt x="144" y="0"/>
                      </a:moveTo>
                      <a:cubicBezTo>
                        <a:pt x="136" y="0"/>
                        <a:pt x="128" y="1"/>
                        <a:pt x="120" y="2"/>
                      </a:cubicBezTo>
                      <a:cubicBezTo>
                        <a:pt x="73" y="12"/>
                        <a:pt x="1" y="87"/>
                        <a:pt x="1" y="131"/>
                      </a:cubicBezTo>
                      <a:cubicBezTo>
                        <a:pt x="4" y="178"/>
                        <a:pt x="73" y="250"/>
                        <a:pt x="123" y="259"/>
                      </a:cubicBezTo>
                      <a:cubicBezTo>
                        <a:pt x="130" y="261"/>
                        <a:pt x="136" y="261"/>
                        <a:pt x="143" y="261"/>
                      </a:cubicBezTo>
                      <a:cubicBezTo>
                        <a:pt x="201" y="261"/>
                        <a:pt x="252" y="212"/>
                        <a:pt x="255" y="125"/>
                      </a:cubicBezTo>
                      <a:cubicBezTo>
                        <a:pt x="249" y="57"/>
                        <a:pt x="208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1" name="Google Shape;7671;p29"/>
                <p:cNvSpPr/>
                <p:nvPr/>
              </p:nvSpPr>
              <p:spPr>
                <a:xfrm>
                  <a:off x="6721722" y="4219941"/>
                  <a:ext cx="889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330" extrusionOk="0">
                      <a:moveTo>
                        <a:pt x="138" y="0"/>
                      </a:moveTo>
                      <a:cubicBezTo>
                        <a:pt x="72" y="85"/>
                        <a:pt x="0" y="141"/>
                        <a:pt x="7" y="185"/>
                      </a:cubicBezTo>
                      <a:cubicBezTo>
                        <a:pt x="16" y="239"/>
                        <a:pt x="91" y="282"/>
                        <a:pt x="138" y="329"/>
                      </a:cubicBezTo>
                      <a:cubicBezTo>
                        <a:pt x="182" y="286"/>
                        <a:pt x="264" y="242"/>
                        <a:pt x="264" y="198"/>
                      </a:cubicBezTo>
                      <a:cubicBezTo>
                        <a:pt x="267" y="145"/>
                        <a:pt x="198" y="88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2" name="Google Shape;7672;p29"/>
                <p:cNvSpPr/>
                <p:nvPr/>
              </p:nvSpPr>
              <p:spPr>
                <a:xfrm>
                  <a:off x="6720690" y="4237222"/>
                  <a:ext cx="93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1" extrusionOk="0">
                      <a:moveTo>
                        <a:pt x="160" y="1"/>
                      </a:moveTo>
                      <a:cubicBezTo>
                        <a:pt x="155" y="1"/>
                        <a:pt x="149" y="1"/>
                        <a:pt x="144" y="2"/>
                      </a:cubicBezTo>
                      <a:cubicBezTo>
                        <a:pt x="63" y="5"/>
                        <a:pt x="0" y="52"/>
                        <a:pt x="22" y="140"/>
                      </a:cubicBezTo>
                      <a:cubicBezTo>
                        <a:pt x="34" y="193"/>
                        <a:pt x="91" y="234"/>
                        <a:pt x="125" y="281"/>
                      </a:cubicBezTo>
                      <a:cubicBezTo>
                        <a:pt x="235" y="252"/>
                        <a:pt x="276" y="202"/>
                        <a:pt x="276" y="127"/>
                      </a:cubicBezTo>
                      <a:cubicBezTo>
                        <a:pt x="282" y="57"/>
                        <a:pt x="228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3" name="Google Shape;7673;p29"/>
                <p:cNvSpPr/>
                <p:nvPr/>
              </p:nvSpPr>
              <p:spPr>
                <a:xfrm>
                  <a:off x="6721289" y="4262195"/>
                  <a:ext cx="95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77" extrusionOk="0">
                      <a:moveTo>
                        <a:pt x="176" y="1"/>
                      </a:moveTo>
                      <a:cubicBezTo>
                        <a:pt x="63" y="26"/>
                        <a:pt x="1" y="76"/>
                        <a:pt x="13" y="151"/>
                      </a:cubicBezTo>
                      <a:cubicBezTo>
                        <a:pt x="35" y="211"/>
                        <a:pt x="82" y="258"/>
                        <a:pt x="142" y="273"/>
                      </a:cubicBezTo>
                      <a:cubicBezTo>
                        <a:pt x="151" y="275"/>
                        <a:pt x="160" y="277"/>
                        <a:pt x="169" y="277"/>
                      </a:cubicBezTo>
                      <a:cubicBezTo>
                        <a:pt x="235" y="277"/>
                        <a:pt x="288" y="217"/>
                        <a:pt x="277" y="148"/>
                      </a:cubicBezTo>
                      <a:cubicBezTo>
                        <a:pt x="270" y="95"/>
                        <a:pt x="211" y="48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4" name="Google Shape;7674;p29"/>
                <p:cNvSpPr/>
                <p:nvPr/>
              </p:nvSpPr>
              <p:spPr>
                <a:xfrm>
                  <a:off x="6719858" y="4252072"/>
                  <a:ext cx="93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7" extrusionOk="0">
                      <a:moveTo>
                        <a:pt x="97" y="1"/>
                      </a:moveTo>
                      <a:cubicBezTo>
                        <a:pt x="66" y="54"/>
                        <a:pt x="16" y="101"/>
                        <a:pt x="9" y="154"/>
                      </a:cubicBezTo>
                      <a:cubicBezTo>
                        <a:pt x="0" y="228"/>
                        <a:pt x="56" y="277"/>
                        <a:pt x="128" y="277"/>
                      </a:cubicBezTo>
                      <a:cubicBezTo>
                        <a:pt x="132" y="277"/>
                        <a:pt x="137" y="277"/>
                        <a:pt x="141" y="276"/>
                      </a:cubicBezTo>
                      <a:cubicBezTo>
                        <a:pt x="216" y="270"/>
                        <a:pt x="282" y="226"/>
                        <a:pt x="260" y="142"/>
                      </a:cubicBezTo>
                      <a:cubicBezTo>
                        <a:pt x="248" y="88"/>
                        <a:pt x="191" y="48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5" name="Google Shape;7675;p29"/>
                <p:cNvSpPr/>
                <p:nvPr/>
              </p:nvSpPr>
              <p:spPr>
                <a:xfrm>
                  <a:off x="6718692" y="4183847"/>
                  <a:ext cx="9323" cy="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16" extrusionOk="0">
                      <a:moveTo>
                        <a:pt x="32" y="0"/>
                      </a:moveTo>
                      <a:cubicBezTo>
                        <a:pt x="26" y="53"/>
                        <a:pt x="0" y="122"/>
                        <a:pt x="26" y="154"/>
                      </a:cubicBezTo>
                      <a:cubicBezTo>
                        <a:pt x="49" y="184"/>
                        <a:pt x="113" y="215"/>
                        <a:pt x="152" y="215"/>
                      </a:cubicBezTo>
                      <a:cubicBezTo>
                        <a:pt x="160" y="215"/>
                        <a:pt x="168" y="214"/>
                        <a:pt x="173" y="210"/>
                      </a:cubicBezTo>
                      <a:cubicBezTo>
                        <a:pt x="223" y="182"/>
                        <a:pt x="245" y="107"/>
                        <a:pt x="279" y="50"/>
                      </a:cubicBezTo>
                      <a:cubicBezTo>
                        <a:pt x="267" y="44"/>
                        <a:pt x="257" y="35"/>
                        <a:pt x="245" y="28"/>
                      </a:cubicBezTo>
                      <a:cubicBezTo>
                        <a:pt x="207" y="47"/>
                        <a:pt x="170" y="63"/>
                        <a:pt x="129" y="85"/>
                      </a:cubicBezTo>
                      <a:cubicBezTo>
                        <a:pt x="110" y="53"/>
                        <a:pt x="94" y="25"/>
                        <a:pt x="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6" name="Google Shape;7676;p29"/>
                <p:cNvSpPr/>
                <p:nvPr/>
              </p:nvSpPr>
              <p:spPr>
                <a:xfrm>
                  <a:off x="6716095" y="4163669"/>
                  <a:ext cx="9423" cy="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18" extrusionOk="0">
                      <a:moveTo>
                        <a:pt x="136" y="0"/>
                      </a:moveTo>
                      <a:cubicBezTo>
                        <a:pt x="98" y="0"/>
                        <a:pt x="62" y="12"/>
                        <a:pt x="31" y="36"/>
                      </a:cubicBezTo>
                      <a:cubicBezTo>
                        <a:pt x="0" y="64"/>
                        <a:pt x="13" y="139"/>
                        <a:pt x="16" y="192"/>
                      </a:cubicBezTo>
                      <a:cubicBezTo>
                        <a:pt x="16" y="202"/>
                        <a:pt x="53" y="208"/>
                        <a:pt x="75" y="218"/>
                      </a:cubicBezTo>
                      <a:cubicBezTo>
                        <a:pt x="91" y="180"/>
                        <a:pt x="104" y="139"/>
                        <a:pt x="119" y="98"/>
                      </a:cubicBezTo>
                      <a:cubicBezTo>
                        <a:pt x="125" y="89"/>
                        <a:pt x="135" y="83"/>
                        <a:pt x="154" y="58"/>
                      </a:cubicBezTo>
                      <a:cubicBezTo>
                        <a:pt x="182" y="102"/>
                        <a:pt x="204" y="136"/>
                        <a:pt x="232" y="177"/>
                      </a:cubicBezTo>
                      <a:cubicBezTo>
                        <a:pt x="282" y="102"/>
                        <a:pt x="251" y="36"/>
                        <a:pt x="188" y="8"/>
                      </a:cubicBezTo>
                      <a:cubicBezTo>
                        <a:pt x="171" y="3"/>
                        <a:pt x="153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7" name="Google Shape;7677;p29"/>
                <p:cNvSpPr/>
                <p:nvPr/>
              </p:nvSpPr>
              <p:spPr>
                <a:xfrm>
                  <a:off x="6711001" y="4208553"/>
                  <a:ext cx="90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1" extrusionOk="0">
                      <a:moveTo>
                        <a:pt x="156" y="1"/>
                      </a:moveTo>
                      <a:cubicBezTo>
                        <a:pt x="40" y="23"/>
                        <a:pt x="6" y="76"/>
                        <a:pt x="6" y="154"/>
                      </a:cubicBezTo>
                      <a:cubicBezTo>
                        <a:pt x="0" y="224"/>
                        <a:pt x="57" y="281"/>
                        <a:pt x="122" y="281"/>
                      </a:cubicBezTo>
                      <a:cubicBezTo>
                        <a:pt x="127" y="281"/>
                        <a:pt x="132" y="280"/>
                        <a:pt x="137" y="280"/>
                      </a:cubicBezTo>
                      <a:cubicBezTo>
                        <a:pt x="219" y="277"/>
                        <a:pt x="272" y="220"/>
                        <a:pt x="260" y="145"/>
                      </a:cubicBezTo>
                      <a:cubicBezTo>
                        <a:pt x="250" y="92"/>
                        <a:pt x="194" y="48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8" name="Google Shape;7678;p29"/>
                <p:cNvSpPr/>
                <p:nvPr/>
              </p:nvSpPr>
              <p:spPr>
                <a:xfrm>
                  <a:off x="6700213" y="4191072"/>
                  <a:ext cx="13386" cy="1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538" extrusionOk="0">
                      <a:moveTo>
                        <a:pt x="189" y="250"/>
                      </a:moveTo>
                      <a:lnTo>
                        <a:pt x="192" y="253"/>
                      </a:lnTo>
                      <a:cubicBezTo>
                        <a:pt x="192" y="253"/>
                        <a:pt x="192" y="253"/>
                        <a:pt x="192" y="250"/>
                      </a:cubicBezTo>
                      <a:close/>
                      <a:moveTo>
                        <a:pt x="257" y="1"/>
                      </a:moveTo>
                      <a:cubicBezTo>
                        <a:pt x="200" y="1"/>
                        <a:pt x="151" y="45"/>
                        <a:pt x="148" y="103"/>
                      </a:cubicBezTo>
                      <a:cubicBezTo>
                        <a:pt x="142" y="150"/>
                        <a:pt x="173" y="200"/>
                        <a:pt x="192" y="250"/>
                      </a:cubicBezTo>
                      <a:cubicBezTo>
                        <a:pt x="215" y="252"/>
                        <a:pt x="240" y="261"/>
                        <a:pt x="261" y="261"/>
                      </a:cubicBezTo>
                      <a:cubicBezTo>
                        <a:pt x="269" y="261"/>
                        <a:pt x="277" y="260"/>
                        <a:pt x="283" y="256"/>
                      </a:cubicBezTo>
                      <a:cubicBezTo>
                        <a:pt x="330" y="225"/>
                        <a:pt x="399" y="181"/>
                        <a:pt x="402" y="140"/>
                      </a:cubicBezTo>
                      <a:cubicBezTo>
                        <a:pt x="402" y="97"/>
                        <a:pt x="346" y="28"/>
                        <a:pt x="298" y="9"/>
                      </a:cubicBezTo>
                      <a:cubicBezTo>
                        <a:pt x="285" y="3"/>
                        <a:pt x="270" y="1"/>
                        <a:pt x="257" y="1"/>
                      </a:cubicBezTo>
                      <a:close/>
                      <a:moveTo>
                        <a:pt x="192" y="253"/>
                      </a:moveTo>
                      <a:cubicBezTo>
                        <a:pt x="161" y="259"/>
                        <a:pt x="129" y="266"/>
                        <a:pt x="101" y="278"/>
                      </a:cubicBezTo>
                      <a:cubicBezTo>
                        <a:pt x="23" y="325"/>
                        <a:pt x="1" y="397"/>
                        <a:pt x="51" y="473"/>
                      </a:cubicBezTo>
                      <a:cubicBezTo>
                        <a:pt x="70" y="515"/>
                        <a:pt x="111" y="537"/>
                        <a:pt x="152" y="537"/>
                      </a:cubicBezTo>
                      <a:cubicBezTo>
                        <a:pt x="178" y="537"/>
                        <a:pt x="205" y="528"/>
                        <a:pt x="226" y="510"/>
                      </a:cubicBezTo>
                      <a:cubicBezTo>
                        <a:pt x="302" y="457"/>
                        <a:pt x="295" y="385"/>
                        <a:pt x="258" y="316"/>
                      </a:cubicBezTo>
                      <a:cubicBezTo>
                        <a:pt x="239" y="294"/>
                        <a:pt x="217" y="272"/>
                        <a:pt x="192" y="2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9" name="Google Shape;7679;p29"/>
                <p:cNvSpPr/>
                <p:nvPr/>
              </p:nvSpPr>
              <p:spPr>
                <a:xfrm>
                  <a:off x="6695951" y="4184446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16" y="1"/>
                      </a:moveTo>
                      <a:cubicBezTo>
                        <a:pt x="79" y="51"/>
                        <a:pt x="22" y="98"/>
                        <a:pt x="13" y="151"/>
                      </a:cubicBezTo>
                      <a:cubicBezTo>
                        <a:pt x="0" y="227"/>
                        <a:pt x="50" y="286"/>
                        <a:pt x="135" y="286"/>
                      </a:cubicBezTo>
                      <a:cubicBezTo>
                        <a:pt x="137" y="286"/>
                        <a:pt x="140" y="286"/>
                        <a:pt x="142" y="286"/>
                      </a:cubicBezTo>
                      <a:cubicBezTo>
                        <a:pt x="220" y="286"/>
                        <a:pt x="273" y="237"/>
                        <a:pt x="264" y="161"/>
                      </a:cubicBezTo>
                      <a:cubicBezTo>
                        <a:pt x="257" y="104"/>
                        <a:pt x="204" y="57"/>
                        <a:pt x="173" y="4"/>
                      </a:cubicBez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0" name="Google Shape;7680;p29"/>
                <p:cNvSpPr/>
                <p:nvPr/>
              </p:nvSpPr>
              <p:spPr>
                <a:xfrm>
                  <a:off x="6696050" y="4210185"/>
                  <a:ext cx="92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2" extrusionOk="0">
                      <a:moveTo>
                        <a:pt x="168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4" y="11"/>
                        <a:pt x="51" y="68"/>
                        <a:pt x="0" y="102"/>
                      </a:cubicBezTo>
                      <a:lnTo>
                        <a:pt x="0" y="159"/>
                      </a:lnTo>
                      <a:cubicBezTo>
                        <a:pt x="47" y="193"/>
                        <a:pt x="94" y="250"/>
                        <a:pt x="145" y="259"/>
                      </a:cubicBezTo>
                      <a:cubicBezTo>
                        <a:pt x="153" y="260"/>
                        <a:pt x="161" y="261"/>
                        <a:pt x="169" y="261"/>
                      </a:cubicBezTo>
                      <a:cubicBezTo>
                        <a:pt x="240" y="261"/>
                        <a:pt x="276" y="198"/>
                        <a:pt x="276" y="124"/>
                      </a:cubicBezTo>
                      <a:cubicBezTo>
                        <a:pt x="276" y="53"/>
                        <a:pt x="232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1" name="Google Shape;7681;p29"/>
                <p:cNvSpPr/>
                <p:nvPr/>
              </p:nvSpPr>
              <p:spPr>
                <a:xfrm>
                  <a:off x="6695651" y="4153347"/>
                  <a:ext cx="88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0" extrusionOk="0">
                      <a:moveTo>
                        <a:pt x="131" y="1"/>
                      </a:moveTo>
                      <a:cubicBezTo>
                        <a:pt x="45" y="1"/>
                        <a:pt x="12" y="59"/>
                        <a:pt x="9" y="133"/>
                      </a:cubicBezTo>
                      <a:cubicBezTo>
                        <a:pt x="1" y="201"/>
                        <a:pt x="55" y="260"/>
                        <a:pt x="122" y="260"/>
                      </a:cubicBezTo>
                      <a:cubicBezTo>
                        <a:pt x="128" y="260"/>
                        <a:pt x="134" y="259"/>
                        <a:pt x="141" y="258"/>
                      </a:cubicBezTo>
                      <a:cubicBezTo>
                        <a:pt x="219" y="258"/>
                        <a:pt x="266" y="217"/>
                        <a:pt x="266" y="130"/>
                      </a:cubicBezTo>
                      <a:cubicBezTo>
                        <a:pt x="263" y="45"/>
                        <a:pt x="219" y="4"/>
                        <a:pt x="138" y="1"/>
                      </a:cubicBez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2" name="Google Shape;7682;p29"/>
                <p:cNvSpPr/>
                <p:nvPr/>
              </p:nvSpPr>
              <p:spPr>
                <a:xfrm>
                  <a:off x="6702410" y="4166732"/>
                  <a:ext cx="9157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80" extrusionOk="0">
                      <a:moveTo>
                        <a:pt x="153" y="0"/>
                      </a:moveTo>
                      <a:cubicBezTo>
                        <a:pt x="144" y="0"/>
                        <a:pt x="135" y="1"/>
                        <a:pt x="126" y="3"/>
                      </a:cubicBezTo>
                      <a:cubicBezTo>
                        <a:pt x="66" y="25"/>
                        <a:pt x="23" y="72"/>
                        <a:pt x="4" y="135"/>
                      </a:cubicBezTo>
                      <a:cubicBezTo>
                        <a:pt x="1" y="179"/>
                        <a:pt x="70" y="232"/>
                        <a:pt x="104" y="279"/>
                      </a:cubicBezTo>
                      <a:lnTo>
                        <a:pt x="164" y="279"/>
                      </a:lnTo>
                      <a:cubicBezTo>
                        <a:pt x="198" y="229"/>
                        <a:pt x="258" y="182"/>
                        <a:pt x="264" y="129"/>
                      </a:cubicBezTo>
                      <a:cubicBezTo>
                        <a:pt x="275" y="60"/>
                        <a:pt x="22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3" name="Google Shape;7683;p29"/>
                <p:cNvSpPr/>
                <p:nvPr/>
              </p:nvSpPr>
              <p:spPr>
                <a:xfrm>
                  <a:off x="6705906" y="4133868"/>
                  <a:ext cx="9157" cy="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0" extrusionOk="0">
                      <a:moveTo>
                        <a:pt x="106" y="0"/>
                      </a:moveTo>
                      <a:cubicBezTo>
                        <a:pt x="71" y="53"/>
                        <a:pt x="18" y="100"/>
                        <a:pt x="12" y="157"/>
                      </a:cubicBezTo>
                      <a:cubicBezTo>
                        <a:pt x="0" y="229"/>
                        <a:pt x="54" y="290"/>
                        <a:pt x="124" y="290"/>
                      </a:cubicBezTo>
                      <a:cubicBezTo>
                        <a:pt x="130" y="290"/>
                        <a:pt x="137" y="289"/>
                        <a:pt x="143" y="288"/>
                      </a:cubicBezTo>
                      <a:cubicBezTo>
                        <a:pt x="145" y="288"/>
                        <a:pt x="146" y="288"/>
                        <a:pt x="148" y="288"/>
                      </a:cubicBezTo>
                      <a:cubicBezTo>
                        <a:pt x="221" y="288"/>
                        <a:pt x="274" y="221"/>
                        <a:pt x="259" y="150"/>
                      </a:cubicBezTo>
                      <a:cubicBezTo>
                        <a:pt x="247" y="94"/>
                        <a:pt x="193" y="50"/>
                        <a:pt x="15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4" name="Google Shape;7684;p29"/>
                <p:cNvSpPr/>
                <p:nvPr/>
              </p:nvSpPr>
              <p:spPr>
                <a:xfrm>
                  <a:off x="6705540" y="4241018"/>
                  <a:ext cx="90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62" extrusionOk="0">
                      <a:moveTo>
                        <a:pt x="130" y="0"/>
                      </a:moveTo>
                      <a:cubicBezTo>
                        <a:pt x="57" y="0"/>
                        <a:pt x="1" y="62"/>
                        <a:pt x="7" y="135"/>
                      </a:cubicBezTo>
                      <a:cubicBezTo>
                        <a:pt x="1" y="205"/>
                        <a:pt x="55" y="262"/>
                        <a:pt x="123" y="262"/>
                      </a:cubicBezTo>
                      <a:cubicBezTo>
                        <a:pt x="128" y="262"/>
                        <a:pt x="133" y="261"/>
                        <a:pt x="138" y="261"/>
                      </a:cubicBezTo>
                      <a:cubicBezTo>
                        <a:pt x="142" y="261"/>
                        <a:pt x="145" y="261"/>
                        <a:pt x="149" y="261"/>
                      </a:cubicBezTo>
                      <a:cubicBezTo>
                        <a:pt x="219" y="261"/>
                        <a:pt x="273" y="201"/>
                        <a:pt x="261" y="129"/>
                      </a:cubicBezTo>
                      <a:cubicBezTo>
                        <a:pt x="258" y="44"/>
                        <a:pt x="214" y="7"/>
                        <a:pt x="135" y="0"/>
                      </a:cubicBezTo>
                      <a:cubicBezTo>
                        <a:pt x="134" y="0"/>
                        <a:pt x="132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5" name="Google Shape;7685;p29"/>
                <p:cNvSpPr/>
                <p:nvPr/>
              </p:nvSpPr>
              <p:spPr>
                <a:xfrm>
                  <a:off x="6700446" y="4251639"/>
                  <a:ext cx="94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0" extrusionOk="0">
                      <a:moveTo>
                        <a:pt x="106" y="1"/>
                      </a:moveTo>
                      <a:cubicBezTo>
                        <a:pt x="46" y="1"/>
                        <a:pt x="3" y="52"/>
                        <a:pt x="3" y="120"/>
                      </a:cubicBezTo>
                      <a:cubicBezTo>
                        <a:pt x="0" y="195"/>
                        <a:pt x="35" y="260"/>
                        <a:pt x="108" y="260"/>
                      </a:cubicBezTo>
                      <a:cubicBezTo>
                        <a:pt x="115" y="260"/>
                        <a:pt x="122" y="259"/>
                        <a:pt x="129" y="258"/>
                      </a:cubicBezTo>
                      <a:cubicBezTo>
                        <a:pt x="185" y="249"/>
                        <a:pt x="232" y="195"/>
                        <a:pt x="282" y="164"/>
                      </a:cubicBezTo>
                      <a:cubicBezTo>
                        <a:pt x="282" y="142"/>
                        <a:pt x="282" y="123"/>
                        <a:pt x="282" y="105"/>
                      </a:cubicBezTo>
                      <a:cubicBezTo>
                        <a:pt x="235" y="70"/>
                        <a:pt x="191" y="14"/>
                        <a:pt x="135" y="4"/>
                      </a:cubicBezTo>
                      <a:cubicBezTo>
                        <a:pt x="125" y="2"/>
                        <a:pt x="115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6" name="Google Shape;7686;p29"/>
                <p:cNvSpPr/>
                <p:nvPr/>
              </p:nvSpPr>
              <p:spPr>
                <a:xfrm>
                  <a:off x="6697183" y="4221506"/>
                  <a:ext cx="9656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255" extrusionOk="0">
                      <a:moveTo>
                        <a:pt x="154" y="0"/>
                      </a:moveTo>
                      <a:cubicBezTo>
                        <a:pt x="57" y="4"/>
                        <a:pt x="1" y="63"/>
                        <a:pt x="13" y="135"/>
                      </a:cubicBezTo>
                      <a:cubicBezTo>
                        <a:pt x="20" y="182"/>
                        <a:pt x="95" y="254"/>
                        <a:pt x="142" y="254"/>
                      </a:cubicBezTo>
                      <a:cubicBezTo>
                        <a:pt x="186" y="254"/>
                        <a:pt x="264" y="188"/>
                        <a:pt x="274" y="138"/>
                      </a:cubicBezTo>
                      <a:cubicBezTo>
                        <a:pt x="289" y="63"/>
                        <a:pt x="230" y="1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7" name="Google Shape;7687;p29"/>
                <p:cNvSpPr/>
                <p:nvPr/>
              </p:nvSpPr>
              <p:spPr>
                <a:xfrm>
                  <a:off x="6688958" y="4255202"/>
                  <a:ext cx="9390" cy="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123" y="1"/>
                      </a:moveTo>
                      <a:cubicBezTo>
                        <a:pt x="88" y="51"/>
                        <a:pt x="35" y="98"/>
                        <a:pt x="22" y="154"/>
                      </a:cubicBezTo>
                      <a:cubicBezTo>
                        <a:pt x="0" y="233"/>
                        <a:pt x="60" y="286"/>
                        <a:pt x="135" y="295"/>
                      </a:cubicBezTo>
                      <a:cubicBezTo>
                        <a:pt x="142" y="296"/>
                        <a:pt x="148" y="297"/>
                        <a:pt x="154" y="297"/>
                      </a:cubicBezTo>
                      <a:cubicBezTo>
                        <a:pt x="224" y="297"/>
                        <a:pt x="281" y="235"/>
                        <a:pt x="270" y="164"/>
                      </a:cubicBezTo>
                      <a:cubicBezTo>
                        <a:pt x="264" y="107"/>
                        <a:pt x="207" y="57"/>
                        <a:pt x="173" y="7"/>
                      </a:cubicBezTo>
                      <a:cubicBezTo>
                        <a:pt x="157" y="4"/>
                        <a:pt x="141" y="4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8" name="Google Shape;7688;p29"/>
                <p:cNvSpPr/>
                <p:nvPr/>
              </p:nvSpPr>
              <p:spPr>
                <a:xfrm>
                  <a:off x="6687293" y="4237655"/>
                  <a:ext cx="89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59" extrusionOk="0">
                      <a:moveTo>
                        <a:pt x="146" y="0"/>
                      </a:moveTo>
                      <a:cubicBezTo>
                        <a:pt x="141" y="0"/>
                        <a:pt x="137" y="1"/>
                        <a:pt x="132" y="1"/>
                      </a:cubicBezTo>
                      <a:cubicBezTo>
                        <a:pt x="57" y="4"/>
                        <a:pt x="3" y="45"/>
                        <a:pt x="0" y="145"/>
                      </a:cubicBezTo>
                      <a:cubicBezTo>
                        <a:pt x="6" y="214"/>
                        <a:pt x="50" y="255"/>
                        <a:pt x="132" y="258"/>
                      </a:cubicBezTo>
                      <a:cubicBezTo>
                        <a:pt x="135" y="258"/>
                        <a:pt x="139" y="259"/>
                        <a:pt x="143" y="259"/>
                      </a:cubicBezTo>
                      <a:cubicBezTo>
                        <a:pt x="213" y="259"/>
                        <a:pt x="269" y="201"/>
                        <a:pt x="260" y="130"/>
                      </a:cubicBezTo>
                      <a:cubicBezTo>
                        <a:pt x="266" y="60"/>
                        <a:pt x="212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9" name="Google Shape;7689;p29"/>
                <p:cNvSpPr/>
                <p:nvPr/>
              </p:nvSpPr>
              <p:spPr>
                <a:xfrm>
                  <a:off x="6684563" y="4198598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48" y="0"/>
                      </a:moveTo>
                      <a:cubicBezTo>
                        <a:pt x="142" y="0"/>
                        <a:pt x="136" y="1"/>
                        <a:pt x="129" y="2"/>
                      </a:cubicBezTo>
                      <a:cubicBezTo>
                        <a:pt x="51" y="5"/>
                        <a:pt x="1" y="49"/>
                        <a:pt x="7" y="137"/>
                      </a:cubicBezTo>
                      <a:cubicBezTo>
                        <a:pt x="13" y="222"/>
                        <a:pt x="60" y="256"/>
                        <a:pt x="154" y="256"/>
                      </a:cubicBezTo>
                      <a:cubicBezTo>
                        <a:pt x="229" y="256"/>
                        <a:pt x="264" y="200"/>
                        <a:pt x="264" y="124"/>
                      </a:cubicBezTo>
                      <a:cubicBezTo>
                        <a:pt x="267" y="56"/>
                        <a:pt x="213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0" name="Google Shape;7690;p29"/>
                <p:cNvSpPr/>
                <p:nvPr/>
              </p:nvSpPr>
              <p:spPr>
                <a:xfrm>
                  <a:off x="6676638" y="4187843"/>
                  <a:ext cx="96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3" extrusionOk="0">
                      <a:moveTo>
                        <a:pt x="166" y="1"/>
                      </a:moveTo>
                      <a:cubicBezTo>
                        <a:pt x="160" y="1"/>
                        <a:pt x="154" y="1"/>
                        <a:pt x="148" y="2"/>
                      </a:cubicBezTo>
                      <a:cubicBezTo>
                        <a:pt x="95" y="9"/>
                        <a:pt x="48" y="68"/>
                        <a:pt x="1" y="106"/>
                      </a:cubicBezTo>
                      <a:lnTo>
                        <a:pt x="1" y="162"/>
                      </a:lnTo>
                      <a:cubicBezTo>
                        <a:pt x="46" y="198"/>
                        <a:pt x="96" y="263"/>
                        <a:pt x="139" y="263"/>
                      </a:cubicBezTo>
                      <a:cubicBezTo>
                        <a:pt x="141" y="263"/>
                        <a:pt x="143" y="263"/>
                        <a:pt x="145" y="262"/>
                      </a:cubicBezTo>
                      <a:cubicBezTo>
                        <a:pt x="204" y="247"/>
                        <a:pt x="251" y="200"/>
                        <a:pt x="273" y="140"/>
                      </a:cubicBezTo>
                      <a:cubicBezTo>
                        <a:pt x="291" y="68"/>
                        <a:pt x="236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1" name="Google Shape;7691;p29"/>
                <p:cNvSpPr/>
                <p:nvPr/>
              </p:nvSpPr>
              <p:spPr>
                <a:xfrm>
                  <a:off x="6676039" y="4247977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22" y="0"/>
                      </a:moveTo>
                      <a:cubicBezTo>
                        <a:pt x="54" y="0"/>
                        <a:pt x="0" y="57"/>
                        <a:pt x="9" y="127"/>
                      </a:cubicBezTo>
                      <a:cubicBezTo>
                        <a:pt x="0" y="197"/>
                        <a:pt x="54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13" y="255"/>
                        <a:pt x="266" y="218"/>
                        <a:pt x="266" y="152"/>
                      </a:cubicBezTo>
                      <a:cubicBezTo>
                        <a:pt x="266" y="42"/>
                        <a:pt x="219" y="5"/>
                        <a:pt x="138" y="1"/>
                      </a:cubicBezTo>
                      <a:cubicBezTo>
                        <a:pt x="132" y="1"/>
                        <a:pt x="127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2" name="Google Shape;7692;p29"/>
                <p:cNvSpPr/>
                <p:nvPr/>
              </p:nvSpPr>
              <p:spPr>
                <a:xfrm>
                  <a:off x="6675240" y="4229131"/>
                  <a:ext cx="9357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311" extrusionOk="0">
                      <a:moveTo>
                        <a:pt x="152" y="0"/>
                      </a:moveTo>
                      <a:cubicBezTo>
                        <a:pt x="83" y="82"/>
                        <a:pt x="21" y="126"/>
                        <a:pt x="14" y="179"/>
                      </a:cubicBezTo>
                      <a:cubicBezTo>
                        <a:pt x="0" y="248"/>
                        <a:pt x="53" y="310"/>
                        <a:pt x="120" y="310"/>
                      </a:cubicBezTo>
                      <a:cubicBezTo>
                        <a:pt x="128" y="310"/>
                        <a:pt x="137" y="309"/>
                        <a:pt x="146" y="307"/>
                      </a:cubicBezTo>
                      <a:cubicBezTo>
                        <a:pt x="206" y="289"/>
                        <a:pt x="256" y="242"/>
                        <a:pt x="274" y="182"/>
                      </a:cubicBezTo>
                      <a:cubicBezTo>
                        <a:pt x="281" y="138"/>
                        <a:pt x="212" y="85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3" name="Google Shape;7693;p29"/>
                <p:cNvSpPr/>
                <p:nvPr/>
              </p:nvSpPr>
              <p:spPr>
                <a:xfrm>
                  <a:off x="6666849" y="4197299"/>
                  <a:ext cx="93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6" extrusionOk="0">
                      <a:moveTo>
                        <a:pt x="108" y="0"/>
                      </a:moveTo>
                      <a:cubicBezTo>
                        <a:pt x="43" y="0"/>
                        <a:pt x="9" y="59"/>
                        <a:pt x="3" y="126"/>
                      </a:cubicBezTo>
                      <a:cubicBezTo>
                        <a:pt x="0" y="197"/>
                        <a:pt x="42" y="256"/>
                        <a:pt x="109" y="256"/>
                      </a:cubicBezTo>
                      <a:cubicBezTo>
                        <a:pt x="115" y="256"/>
                        <a:pt x="122" y="255"/>
                        <a:pt x="128" y="254"/>
                      </a:cubicBezTo>
                      <a:cubicBezTo>
                        <a:pt x="182" y="245"/>
                        <a:pt x="229" y="195"/>
                        <a:pt x="279" y="160"/>
                      </a:cubicBezTo>
                      <a:cubicBezTo>
                        <a:pt x="279" y="141"/>
                        <a:pt x="279" y="123"/>
                        <a:pt x="282" y="104"/>
                      </a:cubicBezTo>
                      <a:cubicBezTo>
                        <a:pt x="232" y="69"/>
                        <a:pt x="188" y="13"/>
                        <a:pt x="135" y="4"/>
                      </a:cubicBezTo>
                      <a:cubicBezTo>
                        <a:pt x="125" y="1"/>
                        <a:pt x="116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4" name="Google Shape;7694;p29"/>
                <p:cNvSpPr/>
                <p:nvPr/>
              </p:nvSpPr>
              <p:spPr>
                <a:xfrm>
                  <a:off x="6659624" y="4172326"/>
                  <a:ext cx="93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5" extrusionOk="0">
                      <a:moveTo>
                        <a:pt x="113" y="0"/>
                      </a:moveTo>
                      <a:cubicBezTo>
                        <a:pt x="44" y="0"/>
                        <a:pt x="1" y="57"/>
                        <a:pt x="4" y="130"/>
                      </a:cubicBezTo>
                      <a:cubicBezTo>
                        <a:pt x="7" y="202"/>
                        <a:pt x="49" y="255"/>
                        <a:pt x="111" y="255"/>
                      </a:cubicBezTo>
                      <a:cubicBezTo>
                        <a:pt x="119" y="255"/>
                        <a:pt x="127" y="254"/>
                        <a:pt x="135" y="252"/>
                      </a:cubicBezTo>
                      <a:cubicBezTo>
                        <a:pt x="189" y="243"/>
                        <a:pt x="233" y="186"/>
                        <a:pt x="280" y="152"/>
                      </a:cubicBezTo>
                      <a:cubicBezTo>
                        <a:pt x="280" y="133"/>
                        <a:pt x="280" y="114"/>
                        <a:pt x="280" y="92"/>
                      </a:cubicBezTo>
                      <a:cubicBezTo>
                        <a:pt x="230" y="61"/>
                        <a:pt x="182" y="8"/>
                        <a:pt x="129" y="1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5" name="Google Shape;7695;p29"/>
                <p:cNvSpPr/>
                <p:nvPr/>
              </p:nvSpPr>
              <p:spPr>
                <a:xfrm>
                  <a:off x="6661422" y="4247178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03" y="0"/>
                      </a:moveTo>
                      <a:cubicBezTo>
                        <a:pt x="72" y="51"/>
                        <a:pt x="19" y="98"/>
                        <a:pt x="13" y="151"/>
                      </a:cubicBezTo>
                      <a:cubicBezTo>
                        <a:pt x="0" y="230"/>
                        <a:pt x="59" y="276"/>
                        <a:pt x="134" y="276"/>
                      </a:cubicBezTo>
                      <a:cubicBezTo>
                        <a:pt x="136" y="276"/>
                        <a:pt x="139" y="276"/>
                        <a:pt x="141" y="276"/>
                      </a:cubicBezTo>
                      <a:cubicBezTo>
                        <a:pt x="216" y="273"/>
                        <a:pt x="282" y="229"/>
                        <a:pt x="263" y="145"/>
                      </a:cubicBezTo>
                      <a:cubicBezTo>
                        <a:pt x="251" y="91"/>
                        <a:pt x="197" y="47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6" name="Google Shape;7696;p29"/>
                <p:cNvSpPr/>
                <p:nvPr/>
              </p:nvSpPr>
              <p:spPr>
                <a:xfrm>
                  <a:off x="6662554" y="4261828"/>
                  <a:ext cx="9390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2" extrusionOk="0">
                      <a:moveTo>
                        <a:pt x="162" y="1"/>
                      </a:moveTo>
                      <a:cubicBezTo>
                        <a:pt x="155" y="1"/>
                        <a:pt x="148" y="1"/>
                        <a:pt x="142" y="2"/>
                      </a:cubicBezTo>
                      <a:cubicBezTo>
                        <a:pt x="66" y="9"/>
                        <a:pt x="0" y="56"/>
                        <a:pt x="19" y="137"/>
                      </a:cubicBezTo>
                      <a:cubicBezTo>
                        <a:pt x="32" y="190"/>
                        <a:pt x="88" y="231"/>
                        <a:pt x="126" y="281"/>
                      </a:cubicBezTo>
                      <a:cubicBezTo>
                        <a:pt x="239" y="256"/>
                        <a:pt x="279" y="206"/>
                        <a:pt x="276" y="124"/>
                      </a:cubicBezTo>
                      <a:cubicBezTo>
                        <a:pt x="282" y="56"/>
                        <a:pt x="228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7" name="Google Shape;7697;p29"/>
                <p:cNvSpPr/>
                <p:nvPr/>
              </p:nvSpPr>
              <p:spPr>
                <a:xfrm>
                  <a:off x="6660156" y="4274248"/>
                  <a:ext cx="10122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4" extrusionOk="0">
                      <a:moveTo>
                        <a:pt x="176" y="1"/>
                      </a:moveTo>
                      <a:cubicBezTo>
                        <a:pt x="170" y="1"/>
                        <a:pt x="164" y="1"/>
                        <a:pt x="157" y="2"/>
                      </a:cubicBezTo>
                      <a:cubicBezTo>
                        <a:pt x="101" y="8"/>
                        <a:pt x="54" y="68"/>
                        <a:pt x="4" y="102"/>
                      </a:cubicBezTo>
                      <a:cubicBezTo>
                        <a:pt x="0" y="118"/>
                        <a:pt x="0" y="137"/>
                        <a:pt x="0" y="153"/>
                      </a:cubicBezTo>
                      <a:cubicBezTo>
                        <a:pt x="51" y="187"/>
                        <a:pt x="98" y="237"/>
                        <a:pt x="154" y="250"/>
                      </a:cubicBezTo>
                      <a:cubicBezTo>
                        <a:pt x="164" y="252"/>
                        <a:pt x="173" y="253"/>
                        <a:pt x="183" y="253"/>
                      </a:cubicBezTo>
                      <a:cubicBezTo>
                        <a:pt x="246" y="253"/>
                        <a:pt x="289" y="199"/>
                        <a:pt x="292" y="134"/>
                      </a:cubicBezTo>
                      <a:cubicBezTo>
                        <a:pt x="303" y="62"/>
                        <a:pt x="246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8" name="Google Shape;7698;p29"/>
                <p:cNvSpPr/>
                <p:nvPr/>
              </p:nvSpPr>
              <p:spPr>
                <a:xfrm>
                  <a:off x="6655462" y="4237588"/>
                  <a:ext cx="9523" cy="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6" extrusionOk="0">
                      <a:moveTo>
                        <a:pt x="119" y="0"/>
                      </a:moveTo>
                      <a:cubicBezTo>
                        <a:pt x="82" y="47"/>
                        <a:pt x="22" y="91"/>
                        <a:pt x="16" y="144"/>
                      </a:cubicBezTo>
                      <a:cubicBezTo>
                        <a:pt x="0" y="229"/>
                        <a:pt x="66" y="276"/>
                        <a:pt x="148" y="276"/>
                      </a:cubicBezTo>
                      <a:cubicBezTo>
                        <a:pt x="226" y="276"/>
                        <a:pt x="286" y="223"/>
                        <a:pt x="273" y="147"/>
                      </a:cubicBezTo>
                      <a:cubicBezTo>
                        <a:pt x="264" y="94"/>
                        <a:pt x="210" y="5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9" name="Google Shape;7699;p29"/>
                <p:cNvSpPr/>
                <p:nvPr/>
              </p:nvSpPr>
              <p:spPr>
                <a:xfrm>
                  <a:off x="6658258" y="4141860"/>
                  <a:ext cx="10589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259" extrusionOk="0">
                      <a:moveTo>
                        <a:pt x="141" y="1"/>
                      </a:moveTo>
                      <a:cubicBezTo>
                        <a:pt x="139" y="1"/>
                        <a:pt x="138" y="1"/>
                        <a:pt x="136" y="1"/>
                      </a:cubicBezTo>
                      <a:cubicBezTo>
                        <a:pt x="73" y="20"/>
                        <a:pt x="26" y="70"/>
                        <a:pt x="7" y="133"/>
                      </a:cubicBezTo>
                      <a:cubicBezTo>
                        <a:pt x="1" y="171"/>
                        <a:pt x="82" y="258"/>
                        <a:pt x="126" y="258"/>
                      </a:cubicBezTo>
                      <a:cubicBezTo>
                        <a:pt x="127" y="258"/>
                        <a:pt x="129" y="258"/>
                        <a:pt x="130" y="258"/>
                      </a:cubicBezTo>
                      <a:cubicBezTo>
                        <a:pt x="179" y="258"/>
                        <a:pt x="232" y="191"/>
                        <a:pt x="318" y="130"/>
                      </a:cubicBezTo>
                      <a:cubicBezTo>
                        <a:pt x="236" y="70"/>
                        <a:pt x="184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0" name="Google Shape;7700;p29"/>
                <p:cNvSpPr/>
                <p:nvPr/>
              </p:nvSpPr>
              <p:spPr>
                <a:xfrm>
                  <a:off x="6657659" y="4128208"/>
                  <a:ext cx="94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81" extrusionOk="0">
                      <a:moveTo>
                        <a:pt x="126" y="1"/>
                      </a:moveTo>
                      <a:cubicBezTo>
                        <a:pt x="88" y="48"/>
                        <a:pt x="32" y="89"/>
                        <a:pt x="19" y="142"/>
                      </a:cubicBezTo>
                      <a:cubicBezTo>
                        <a:pt x="0" y="226"/>
                        <a:pt x="66" y="277"/>
                        <a:pt x="147" y="280"/>
                      </a:cubicBezTo>
                      <a:cubicBezTo>
                        <a:pt x="152" y="280"/>
                        <a:pt x="157" y="281"/>
                        <a:pt x="162" y="281"/>
                      </a:cubicBezTo>
                      <a:cubicBezTo>
                        <a:pt x="228" y="281"/>
                        <a:pt x="285" y="222"/>
                        <a:pt x="276" y="154"/>
                      </a:cubicBezTo>
                      <a:cubicBezTo>
                        <a:pt x="276" y="76"/>
                        <a:pt x="241" y="23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1" name="Google Shape;7701;p29"/>
                <p:cNvSpPr/>
                <p:nvPr/>
              </p:nvSpPr>
              <p:spPr>
                <a:xfrm>
                  <a:off x="6664951" y="4157476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47" y="1"/>
                      </a:moveTo>
                      <a:cubicBezTo>
                        <a:pt x="140" y="1"/>
                        <a:pt x="133" y="1"/>
                        <a:pt x="126" y="2"/>
                      </a:cubicBezTo>
                      <a:cubicBezTo>
                        <a:pt x="73" y="12"/>
                        <a:pt x="29" y="68"/>
                        <a:pt x="4" y="87"/>
                      </a:cubicBezTo>
                      <a:cubicBezTo>
                        <a:pt x="1" y="219"/>
                        <a:pt x="48" y="256"/>
                        <a:pt x="132" y="256"/>
                      </a:cubicBezTo>
                      <a:cubicBezTo>
                        <a:pt x="136" y="257"/>
                        <a:pt x="139" y="257"/>
                        <a:pt x="142" y="257"/>
                      </a:cubicBezTo>
                      <a:cubicBezTo>
                        <a:pt x="210" y="257"/>
                        <a:pt x="266" y="197"/>
                        <a:pt x="258" y="128"/>
                      </a:cubicBezTo>
                      <a:cubicBezTo>
                        <a:pt x="258" y="54"/>
                        <a:pt x="21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2" name="Google Shape;7702;p29"/>
                <p:cNvSpPr/>
                <p:nvPr/>
              </p:nvSpPr>
              <p:spPr>
                <a:xfrm>
                  <a:off x="6672576" y="411841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48" y="0"/>
                      </a:moveTo>
                      <a:cubicBezTo>
                        <a:pt x="66" y="0"/>
                        <a:pt x="0" y="47"/>
                        <a:pt x="13" y="132"/>
                      </a:cubicBezTo>
                      <a:cubicBezTo>
                        <a:pt x="19" y="182"/>
                        <a:pt x="79" y="229"/>
                        <a:pt x="113" y="276"/>
                      </a:cubicBezTo>
                      <a:lnTo>
                        <a:pt x="173" y="276"/>
                      </a:lnTo>
                      <a:cubicBezTo>
                        <a:pt x="207" y="226"/>
                        <a:pt x="260" y="182"/>
                        <a:pt x="270" y="129"/>
                      </a:cubicBezTo>
                      <a:cubicBezTo>
                        <a:pt x="282" y="54"/>
                        <a:pt x="226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3" name="Google Shape;7703;p29"/>
                <p:cNvSpPr/>
                <p:nvPr/>
              </p:nvSpPr>
              <p:spPr>
                <a:xfrm>
                  <a:off x="6676106" y="4154945"/>
                  <a:ext cx="9323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78" extrusionOk="0">
                      <a:moveTo>
                        <a:pt x="154" y="0"/>
                      </a:moveTo>
                      <a:cubicBezTo>
                        <a:pt x="38" y="22"/>
                        <a:pt x="1" y="78"/>
                        <a:pt x="4" y="154"/>
                      </a:cubicBezTo>
                      <a:cubicBezTo>
                        <a:pt x="1" y="222"/>
                        <a:pt x="55" y="278"/>
                        <a:pt x="122" y="278"/>
                      </a:cubicBezTo>
                      <a:cubicBezTo>
                        <a:pt x="128" y="278"/>
                        <a:pt x="135" y="277"/>
                        <a:pt x="142" y="276"/>
                      </a:cubicBezTo>
                      <a:cubicBezTo>
                        <a:pt x="217" y="270"/>
                        <a:pt x="280" y="226"/>
                        <a:pt x="258" y="141"/>
                      </a:cubicBezTo>
                      <a:cubicBezTo>
                        <a:pt x="245" y="88"/>
                        <a:pt x="192" y="47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4" name="Google Shape;7704;p29"/>
                <p:cNvSpPr/>
                <p:nvPr/>
              </p:nvSpPr>
              <p:spPr>
                <a:xfrm>
                  <a:off x="6682931" y="4173392"/>
                  <a:ext cx="99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2" extrusionOk="0">
                      <a:moveTo>
                        <a:pt x="150" y="1"/>
                      </a:moveTo>
                      <a:cubicBezTo>
                        <a:pt x="106" y="1"/>
                        <a:pt x="34" y="70"/>
                        <a:pt x="18" y="120"/>
                      </a:cubicBezTo>
                      <a:cubicBezTo>
                        <a:pt x="1" y="191"/>
                        <a:pt x="53" y="262"/>
                        <a:pt x="127" y="262"/>
                      </a:cubicBezTo>
                      <a:cubicBezTo>
                        <a:pt x="131" y="262"/>
                        <a:pt x="136" y="261"/>
                        <a:pt x="141" y="261"/>
                      </a:cubicBezTo>
                      <a:cubicBezTo>
                        <a:pt x="191" y="261"/>
                        <a:pt x="241" y="201"/>
                        <a:pt x="294" y="167"/>
                      </a:cubicBezTo>
                      <a:cubicBezTo>
                        <a:pt x="294" y="148"/>
                        <a:pt x="297" y="132"/>
                        <a:pt x="297" y="114"/>
                      </a:cubicBezTo>
                      <a:cubicBezTo>
                        <a:pt x="247" y="73"/>
                        <a:pt x="200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5" name="Google Shape;7705;p29"/>
                <p:cNvSpPr/>
                <p:nvPr/>
              </p:nvSpPr>
              <p:spPr>
                <a:xfrm>
                  <a:off x="6688758" y="4135633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42" y="0"/>
                      </a:moveTo>
                      <a:cubicBezTo>
                        <a:pt x="140" y="0"/>
                        <a:pt x="137" y="0"/>
                        <a:pt x="135" y="0"/>
                      </a:cubicBezTo>
                      <a:cubicBezTo>
                        <a:pt x="53" y="3"/>
                        <a:pt x="0" y="54"/>
                        <a:pt x="16" y="132"/>
                      </a:cubicBezTo>
                      <a:cubicBezTo>
                        <a:pt x="25" y="185"/>
                        <a:pt x="82" y="229"/>
                        <a:pt x="116" y="276"/>
                      </a:cubicBezTo>
                      <a:lnTo>
                        <a:pt x="172" y="276"/>
                      </a:lnTo>
                      <a:cubicBezTo>
                        <a:pt x="207" y="226"/>
                        <a:pt x="260" y="176"/>
                        <a:pt x="266" y="123"/>
                      </a:cubicBezTo>
                      <a:cubicBezTo>
                        <a:pt x="273" y="50"/>
                        <a:pt x="220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6" name="Google Shape;7706;p29"/>
                <p:cNvSpPr/>
                <p:nvPr/>
              </p:nvSpPr>
              <p:spPr>
                <a:xfrm>
                  <a:off x="6695518" y="4101304"/>
                  <a:ext cx="8924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7" extrusionOk="0">
                      <a:moveTo>
                        <a:pt x="117" y="0"/>
                      </a:moveTo>
                      <a:cubicBezTo>
                        <a:pt x="79" y="47"/>
                        <a:pt x="26" y="91"/>
                        <a:pt x="13" y="144"/>
                      </a:cubicBezTo>
                      <a:cubicBezTo>
                        <a:pt x="1" y="220"/>
                        <a:pt x="57" y="276"/>
                        <a:pt x="136" y="276"/>
                      </a:cubicBezTo>
                      <a:cubicBezTo>
                        <a:pt x="211" y="276"/>
                        <a:pt x="267" y="242"/>
                        <a:pt x="267" y="151"/>
                      </a:cubicBezTo>
                      <a:cubicBezTo>
                        <a:pt x="267" y="66"/>
                        <a:pt x="226" y="25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7" name="Google Shape;7707;p29"/>
                <p:cNvSpPr/>
                <p:nvPr/>
              </p:nvSpPr>
              <p:spPr>
                <a:xfrm>
                  <a:off x="6700945" y="4115888"/>
                  <a:ext cx="93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6" extrusionOk="0">
                      <a:moveTo>
                        <a:pt x="113" y="0"/>
                      </a:moveTo>
                      <a:cubicBezTo>
                        <a:pt x="44" y="0"/>
                        <a:pt x="1" y="57"/>
                        <a:pt x="4" y="130"/>
                      </a:cubicBezTo>
                      <a:cubicBezTo>
                        <a:pt x="7" y="198"/>
                        <a:pt x="38" y="255"/>
                        <a:pt x="103" y="255"/>
                      </a:cubicBezTo>
                      <a:cubicBezTo>
                        <a:pt x="112" y="255"/>
                        <a:pt x="122" y="254"/>
                        <a:pt x="132" y="252"/>
                      </a:cubicBezTo>
                      <a:cubicBezTo>
                        <a:pt x="186" y="239"/>
                        <a:pt x="233" y="189"/>
                        <a:pt x="280" y="155"/>
                      </a:cubicBezTo>
                      <a:cubicBezTo>
                        <a:pt x="280" y="136"/>
                        <a:pt x="280" y="114"/>
                        <a:pt x="276" y="95"/>
                      </a:cubicBezTo>
                      <a:cubicBezTo>
                        <a:pt x="229" y="64"/>
                        <a:pt x="182" y="7"/>
                        <a:pt x="129" y="1"/>
                      </a:cubicBezTo>
                      <a:cubicBezTo>
                        <a:pt x="124" y="0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8" name="Google Shape;7708;p29"/>
                <p:cNvSpPr/>
                <p:nvPr/>
              </p:nvSpPr>
              <p:spPr>
                <a:xfrm>
                  <a:off x="6708470" y="4101337"/>
                  <a:ext cx="18613" cy="13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400" extrusionOk="0">
                      <a:moveTo>
                        <a:pt x="151" y="0"/>
                      </a:moveTo>
                      <a:cubicBezTo>
                        <a:pt x="137" y="0"/>
                        <a:pt x="123" y="3"/>
                        <a:pt x="107" y="9"/>
                      </a:cubicBezTo>
                      <a:cubicBezTo>
                        <a:pt x="22" y="40"/>
                        <a:pt x="0" y="106"/>
                        <a:pt x="25" y="184"/>
                      </a:cubicBezTo>
                      <a:cubicBezTo>
                        <a:pt x="40" y="233"/>
                        <a:pt x="79" y="257"/>
                        <a:pt x="133" y="257"/>
                      </a:cubicBezTo>
                      <a:cubicBezTo>
                        <a:pt x="170" y="257"/>
                        <a:pt x="213" y="246"/>
                        <a:pt x="260" y="225"/>
                      </a:cubicBezTo>
                      <a:cubicBezTo>
                        <a:pt x="293" y="340"/>
                        <a:pt x="340" y="399"/>
                        <a:pt x="400" y="399"/>
                      </a:cubicBezTo>
                      <a:cubicBezTo>
                        <a:pt x="415" y="399"/>
                        <a:pt x="431" y="395"/>
                        <a:pt x="448" y="388"/>
                      </a:cubicBezTo>
                      <a:cubicBezTo>
                        <a:pt x="521" y="363"/>
                        <a:pt x="558" y="281"/>
                        <a:pt x="530" y="209"/>
                      </a:cubicBezTo>
                      <a:cubicBezTo>
                        <a:pt x="515" y="161"/>
                        <a:pt x="476" y="136"/>
                        <a:pt x="422" y="136"/>
                      </a:cubicBezTo>
                      <a:cubicBezTo>
                        <a:pt x="386" y="136"/>
                        <a:pt x="342" y="147"/>
                        <a:pt x="295" y="172"/>
                      </a:cubicBezTo>
                      <a:cubicBezTo>
                        <a:pt x="259" y="57"/>
                        <a:pt x="213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9" name="Google Shape;7709;p29"/>
                <p:cNvSpPr/>
                <p:nvPr/>
              </p:nvSpPr>
              <p:spPr>
                <a:xfrm>
                  <a:off x="6710868" y="4087985"/>
                  <a:ext cx="9523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3" extrusionOk="0">
                      <a:moveTo>
                        <a:pt x="175" y="1"/>
                      </a:moveTo>
                      <a:cubicBezTo>
                        <a:pt x="168" y="1"/>
                        <a:pt x="161" y="1"/>
                        <a:pt x="154" y="2"/>
                      </a:cubicBezTo>
                      <a:cubicBezTo>
                        <a:pt x="101" y="9"/>
                        <a:pt x="54" y="65"/>
                        <a:pt x="4" y="99"/>
                      </a:cubicBezTo>
                      <a:lnTo>
                        <a:pt x="0" y="156"/>
                      </a:lnTo>
                      <a:cubicBezTo>
                        <a:pt x="51" y="193"/>
                        <a:pt x="94" y="250"/>
                        <a:pt x="148" y="259"/>
                      </a:cubicBezTo>
                      <a:cubicBezTo>
                        <a:pt x="157" y="261"/>
                        <a:pt x="165" y="262"/>
                        <a:pt x="174" y="262"/>
                      </a:cubicBezTo>
                      <a:cubicBezTo>
                        <a:pt x="236" y="262"/>
                        <a:pt x="282" y="212"/>
                        <a:pt x="282" y="140"/>
                      </a:cubicBezTo>
                      <a:cubicBezTo>
                        <a:pt x="285" y="63"/>
                        <a:pt x="249" y="1"/>
                        <a:pt x="1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0" name="Google Shape;7710;p29"/>
                <p:cNvSpPr/>
                <p:nvPr/>
              </p:nvSpPr>
              <p:spPr>
                <a:xfrm>
                  <a:off x="6718692" y="4057785"/>
                  <a:ext cx="9523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311" extrusionOk="0">
                      <a:moveTo>
                        <a:pt x="148" y="1"/>
                      </a:moveTo>
                      <a:cubicBezTo>
                        <a:pt x="66" y="1"/>
                        <a:pt x="0" y="51"/>
                        <a:pt x="16" y="135"/>
                      </a:cubicBezTo>
                      <a:cubicBezTo>
                        <a:pt x="26" y="185"/>
                        <a:pt x="85" y="229"/>
                        <a:pt x="151" y="311"/>
                      </a:cubicBezTo>
                      <a:cubicBezTo>
                        <a:pt x="210" y="226"/>
                        <a:pt x="270" y="182"/>
                        <a:pt x="276" y="129"/>
                      </a:cubicBezTo>
                      <a:cubicBezTo>
                        <a:pt x="286" y="54"/>
                        <a:pt x="226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1" name="Google Shape;7711;p29"/>
                <p:cNvSpPr/>
                <p:nvPr/>
              </p:nvSpPr>
              <p:spPr>
                <a:xfrm>
                  <a:off x="6725085" y="4036508"/>
                  <a:ext cx="90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6" extrusionOk="0">
                      <a:moveTo>
                        <a:pt x="137" y="0"/>
                      </a:moveTo>
                      <a:cubicBezTo>
                        <a:pt x="134" y="0"/>
                        <a:pt x="131" y="0"/>
                        <a:pt x="128" y="0"/>
                      </a:cubicBezTo>
                      <a:cubicBezTo>
                        <a:pt x="126" y="0"/>
                        <a:pt x="123" y="0"/>
                        <a:pt x="121" y="0"/>
                      </a:cubicBezTo>
                      <a:cubicBezTo>
                        <a:pt x="39" y="0"/>
                        <a:pt x="6" y="55"/>
                        <a:pt x="6" y="129"/>
                      </a:cubicBezTo>
                      <a:cubicBezTo>
                        <a:pt x="0" y="199"/>
                        <a:pt x="57" y="255"/>
                        <a:pt x="122" y="255"/>
                      </a:cubicBezTo>
                      <a:cubicBezTo>
                        <a:pt x="127" y="255"/>
                        <a:pt x="132" y="255"/>
                        <a:pt x="138" y="254"/>
                      </a:cubicBezTo>
                      <a:cubicBezTo>
                        <a:pt x="139" y="254"/>
                        <a:pt x="141" y="254"/>
                        <a:pt x="143" y="254"/>
                      </a:cubicBezTo>
                      <a:cubicBezTo>
                        <a:pt x="216" y="254"/>
                        <a:pt x="272" y="193"/>
                        <a:pt x="260" y="122"/>
                      </a:cubicBezTo>
                      <a:cubicBezTo>
                        <a:pt x="257" y="41"/>
                        <a:pt x="216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2" name="Google Shape;7712;p29"/>
                <p:cNvSpPr/>
                <p:nvPr/>
              </p:nvSpPr>
              <p:spPr>
                <a:xfrm>
                  <a:off x="6731012" y="4104001"/>
                  <a:ext cx="90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0" extrusionOk="0">
                      <a:moveTo>
                        <a:pt x="157" y="1"/>
                      </a:moveTo>
                      <a:cubicBezTo>
                        <a:pt x="47" y="32"/>
                        <a:pt x="3" y="73"/>
                        <a:pt x="0" y="154"/>
                      </a:cubicBezTo>
                      <a:cubicBezTo>
                        <a:pt x="0" y="242"/>
                        <a:pt x="55" y="280"/>
                        <a:pt x="132" y="280"/>
                      </a:cubicBezTo>
                      <a:cubicBezTo>
                        <a:pt x="135" y="280"/>
                        <a:pt x="138" y="280"/>
                        <a:pt x="141" y="280"/>
                      </a:cubicBezTo>
                      <a:cubicBezTo>
                        <a:pt x="223" y="280"/>
                        <a:pt x="273" y="223"/>
                        <a:pt x="257" y="145"/>
                      </a:cubicBezTo>
                      <a:cubicBezTo>
                        <a:pt x="245" y="92"/>
                        <a:pt x="191" y="48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3" name="Google Shape;7713;p29"/>
                <p:cNvSpPr/>
                <p:nvPr/>
              </p:nvSpPr>
              <p:spPr>
                <a:xfrm>
                  <a:off x="6735507" y="4121049"/>
                  <a:ext cx="99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53" extrusionOk="0">
                      <a:moveTo>
                        <a:pt x="174" y="0"/>
                      </a:moveTo>
                      <a:cubicBezTo>
                        <a:pt x="166" y="0"/>
                        <a:pt x="158" y="1"/>
                        <a:pt x="150" y="3"/>
                      </a:cubicBezTo>
                      <a:cubicBezTo>
                        <a:pt x="97" y="12"/>
                        <a:pt x="50" y="69"/>
                        <a:pt x="0" y="103"/>
                      </a:cubicBezTo>
                      <a:cubicBezTo>
                        <a:pt x="0" y="122"/>
                        <a:pt x="0" y="141"/>
                        <a:pt x="0" y="156"/>
                      </a:cubicBezTo>
                      <a:cubicBezTo>
                        <a:pt x="50" y="191"/>
                        <a:pt x="100" y="241"/>
                        <a:pt x="154" y="250"/>
                      </a:cubicBezTo>
                      <a:cubicBezTo>
                        <a:pt x="162" y="252"/>
                        <a:pt x="170" y="253"/>
                        <a:pt x="178" y="253"/>
                      </a:cubicBezTo>
                      <a:cubicBezTo>
                        <a:pt x="242" y="253"/>
                        <a:pt x="294" y="198"/>
                        <a:pt x="291" y="131"/>
                      </a:cubicBezTo>
                      <a:cubicBezTo>
                        <a:pt x="297" y="61"/>
                        <a:pt x="242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4" name="Google Shape;7714;p29"/>
                <p:cNvSpPr/>
                <p:nvPr/>
              </p:nvSpPr>
              <p:spPr>
                <a:xfrm>
                  <a:off x="6736972" y="4214180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27" y="1"/>
                      </a:moveTo>
                      <a:cubicBezTo>
                        <a:pt x="46" y="1"/>
                        <a:pt x="12" y="55"/>
                        <a:pt x="9" y="126"/>
                      </a:cubicBezTo>
                      <a:cubicBezTo>
                        <a:pt x="0" y="194"/>
                        <a:pt x="55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13" y="255"/>
                        <a:pt x="266" y="217"/>
                        <a:pt x="266" y="130"/>
                      </a:cubicBezTo>
                      <a:cubicBezTo>
                        <a:pt x="263" y="48"/>
                        <a:pt x="222" y="4"/>
                        <a:pt x="141" y="1"/>
                      </a:cubicBezTo>
                      <a:cubicBezTo>
                        <a:pt x="136" y="1"/>
                        <a:pt x="132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5" name="Google Shape;7715;p29"/>
                <p:cNvSpPr/>
                <p:nvPr/>
              </p:nvSpPr>
              <p:spPr>
                <a:xfrm>
                  <a:off x="6745197" y="4227566"/>
                  <a:ext cx="10089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4" extrusionOk="0">
                      <a:moveTo>
                        <a:pt x="145" y="0"/>
                      </a:moveTo>
                      <a:cubicBezTo>
                        <a:pt x="99" y="0"/>
                        <a:pt x="49" y="67"/>
                        <a:pt x="0" y="100"/>
                      </a:cubicBezTo>
                      <a:cubicBezTo>
                        <a:pt x="0" y="119"/>
                        <a:pt x="0" y="138"/>
                        <a:pt x="0" y="157"/>
                      </a:cubicBezTo>
                      <a:cubicBezTo>
                        <a:pt x="54" y="188"/>
                        <a:pt x="101" y="242"/>
                        <a:pt x="157" y="251"/>
                      </a:cubicBezTo>
                      <a:cubicBezTo>
                        <a:pt x="164" y="252"/>
                        <a:pt x="172" y="253"/>
                        <a:pt x="179" y="253"/>
                      </a:cubicBezTo>
                      <a:cubicBezTo>
                        <a:pt x="248" y="253"/>
                        <a:pt x="303" y="187"/>
                        <a:pt x="286" y="116"/>
                      </a:cubicBezTo>
                      <a:cubicBezTo>
                        <a:pt x="261" y="57"/>
                        <a:pt x="210" y="13"/>
                        <a:pt x="148" y="0"/>
                      </a:cubicBezTo>
                      <a:cubicBezTo>
                        <a:pt x="147" y="0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6" name="Google Shape;7716;p29"/>
                <p:cNvSpPr/>
                <p:nvPr/>
              </p:nvSpPr>
              <p:spPr>
                <a:xfrm>
                  <a:off x="6734775" y="4198964"/>
                  <a:ext cx="4395" cy="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292" extrusionOk="0">
                      <a:moveTo>
                        <a:pt x="44" y="1"/>
                      </a:moveTo>
                      <a:cubicBezTo>
                        <a:pt x="28" y="82"/>
                        <a:pt x="0" y="142"/>
                        <a:pt x="13" y="192"/>
                      </a:cubicBezTo>
                      <a:cubicBezTo>
                        <a:pt x="22" y="232"/>
                        <a:pt x="82" y="258"/>
                        <a:pt x="119" y="292"/>
                      </a:cubicBezTo>
                      <a:cubicBezTo>
                        <a:pt x="122" y="283"/>
                        <a:pt x="125" y="273"/>
                        <a:pt x="132" y="267"/>
                      </a:cubicBezTo>
                      <a:cubicBezTo>
                        <a:pt x="107" y="189"/>
                        <a:pt x="82" y="113"/>
                        <a:pt x="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7" name="Google Shape;7717;p29"/>
                <p:cNvSpPr/>
                <p:nvPr/>
              </p:nvSpPr>
              <p:spPr>
                <a:xfrm>
                  <a:off x="6736107" y="4184580"/>
                  <a:ext cx="9024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54" extrusionOk="0">
                      <a:moveTo>
                        <a:pt x="126" y="0"/>
                      </a:moveTo>
                      <a:cubicBezTo>
                        <a:pt x="79" y="94"/>
                        <a:pt x="48" y="157"/>
                        <a:pt x="1" y="254"/>
                      </a:cubicBezTo>
                      <a:lnTo>
                        <a:pt x="270" y="16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8" name="Google Shape;7718;p29"/>
                <p:cNvSpPr/>
                <p:nvPr/>
              </p:nvSpPr>
              <p:spPr>
                <a:xfrm>
                  <a:off x="6741035" y="4146155"/>
                  <a:ext cx="9456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58" extrusionOk="0">
                      <a:moveTo>
                        <a:pt x="179" y="1"/>
                      </a:moveTo>
                      <a:cubicBezTo>
                        <a:pt x="51" y="1"/>
                        <a:pt x="0" y="62"/>
                        <a:pt x="10" y="132"/>
                      </a:cubicBezTo>
                      <a:cubicBezTo>
                        <a:pt x="16" y="179"/>
                        <a:pt x="85" y="245"/>
                        <a:pt x="138" y="255"/>
                      </a:cubicBezTo>
                      <a:cubicBezTo>
                        <a:pt x="147" y="257"/>
                        <a:pt x="156" y="258"/>
                        <a:pt x="165" y="258"/>
                      </a:cubicBezTo>
                      <a:cubicBezTo>
                        <a:pt x="231" y="258"/>
                        <a:pt x="284" y="199"/>
                        <a:pt x="273" y="129"/>
                      </a:cubicBezTo>
                      <a:cubicBezTo>
                        <a:pt x="266" y="76"/>
                        <a:pt x="207" y="29"/>
                        <a:pt x="188" y="1"/>
                      </a:cubicBezTo>
                      <a:cubicBezTo>
                        <a:pt x="185" y="1"/>
                        <a:pt x="182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9" name="Google Shape;7719;p29"/>
                <p:cNvSpPr/>
                <p:nvPr/>
              </p:nvSpPr>
              <p:spPr>
                <a:xfrm>
                  <a:off x="6746462" y="4175290"/>
                  <a:ext cx="90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8" extrusionOk="0">
                      <a:moveTo>
                        <a:pt x="138" y="0"/>
                      </a:moveTo>
                      <a:cubicBezTo>
                        <a:pt x="38" y="0"/>
                        <a:pt x="0" y="60"/>
                        <a:pt x="0" y="132"/>
                      </a:cubicBezTo>
                      <a:cubicBezTo>
                        <a:pt x="0" y="201"/>
                        <a:pt x="41" y="257"/>
                        <a:pt x="102" y="257"/>
                      </a:cubicBezTo>
                      <a:cubicBezTo>
                        <a:pt x="111" y="257"/>
                        <a:pt x="119" y="256"/>
                        <a:pt x="129" y="254"/>
                      </a:cubicBezTo>
                      <a:cubicBezTo>
                        <a:pt x="188" y="235"/>
                        <a:pt x="238" y="191"/>
                        <a:pt x="257" y="132"/>
                      </a:cubicBezTo>
                      <a:cubicBezTo>
                        <a:pt x="273" y="50"/>
                        <a:pt x="210" y="3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0" name="Google Shape;7720;p29"/>
                <p:cNvSpPr/>
                <p:nvPr/>
              </p:nvSpPr>
              <p:spPr>
                <a:xfrm>
                  <a:off x="6751690" y="4157409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24" y="1"/>
                      </a:moveTo>
                      <a:cubicBezTo>
                        <a:pt x="54" y="1"/>
                        <a:pt x="0" y="61"/>
                        <a:pt x="6" y="133"/>
                      </a:cubicBezTo>
                      <a:cubicBezTo>
                        <a:pt x="0" y="200"/>
                        <a:pt x="57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22" y="252"/>
                        <a:pt x="263" y="211"/>
                        <a:pt x="263" y="124"/>
                      </a:cubicBezTo>
                      <a:cubicBezTo>
                        <a:pt x="266" y="36"/>
                        <a:pt x="210" y="1"/>
                        <a:pt x="135" y="1"/>
                      </a:cubicBezTo>
                      <a:cubicBezTo>
                        <a:pt x="131" y="1"/>
                        <a:pt x="12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1" name="Google Shape;7721;p29"/>
                <p:cNvSpPr/>
                <p:nvPr/>
              </p:nvSpPr>
              <p:spPr>
                <a:xfrm>
                  <a:off x="6832101" y="4124379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6" y="1"/>
                      </a:moveTo>
                      <a:cubicBezTo>
                        <a:pt x="34" y="1"/>
                        <a:pt x="1" y="67"/>
                        <a:pt x="1" y="138"/>
                      </a:cubicBezTo>
                      <a:cubicBezTo>
                        <a:pt x="1" y="207"/>
                        <a:pt x="43" y="259"/>
                        <a:pt x="107" y="259"/>
                      </a:cubicBezTo>
                      <a:cubicBezTo>
                        <a:pt x="115" y="259"/>
                        <a:pt x="124" y="259"/>
                        <a:pt x="133" y="257"/>
                      </a:cubicBezTo>
                      <a:cubicBezTo>
                        <a:pt x="186" y="244"/>
                        <a:pt x="230" y="191"/>
                        <a:pt x="277" y="157"/>
                      </a:cubicBezTo>
                      <a:cubicBezTo>
                        <a:pt x="277" y="138"/>
                        <a:pt x="277" y="119"/>
                        <a:pt x="277" y="100"/>
                      </a:cubicBezTo>
                      <a:cubicBezTo>
                        <a:pt x="230" y="66"/>
                        <a:pt x="183" y="12"/>
                        <a:pt x="129" y="3"/>
                      </a:cubicBezTo>
                      <a:cubicBezTo>
                        <a:pt x="121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2" name="Google Shape;7722;p29"/>
                <p:cNvSpPr/>
                <p:nvPr/>
              </p:nvSpPr>
              <p:spPr>
                <a:xfrm>
                  <a:off x="6835764" y="4110061"/>
                  <a:ext cx="10788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55" extrusionOk="0">
                      <a:moveTo>
                        <a:pt x="151" y="0"/>
                      </a:moveTo>
                      <a:cubicBezTo>
                        <a:pt x="150" y="0"/>
                        <a:pt x="149" y="0"/>
                        <a:pt x="148" y="1"/>
                      </a:cubicBezTo>
                      <a:cubicBezTo>
                        <a:pt x="95" y="7"/>
                        <a:pt x="51" y="79"/>
                        <a:pt x="1" y="123"/>
                      </a:cubicBezTo>
                      <a:cubicBezTo>
                        <a:pt x="48" y="170"/>
                        <a:pt x="88" y="245"/>
                        <a:pt x="142" y="254"/>
                      </a:cubicBezTo>
                      <a:cubicBezTo>
                        <a:pt x="143" y="255"/>
                        <a:pt x="145" y="255"/>
                        <a:pt x="147" y="255"/>
                      </a:cubicBezTo>
                      <a:cubicBezTo>
                        <a:pt x="190" y="255"/>
                        <a:pt x="245" y="186"/>
                        <a:pt x="323" y="132"/>
                      </a:cubicBezTo>
                      <a:cubicBezTo>
                        <a:pt x="247" y="71"/>
                        <a:pt x="19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3" name="Google Shape;7723;p29"/>
                <p:cNvSpPr/>
                <p:nvPr/>
              </p:nvSpPr>
              <p:spPr>
                <a:xfrm>
                  <a:off x="6825142" y="4157309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27" y="1"/>
                      </a:moveTo>
                      <a:cubicBezTo>
                        <a:pt x="57" y="1"/>
                        <a:pt x="0" y="58"/>
                        <a:pt x="9" y="130"/>
                      </a:cubicBezTo>
                      <a:cubicBezTo>
                        <a:pt x="9" y="204"/>
                        <a:pt x="43" y="256"/>
                        <a:pt x="124" y="256"/>
                      </a:cubicBezTo>
                      <a:cubicBezTo>
                        <a:pt x="128" y="256"/>
                        <a:pt x="133" y="255"/>
                        <a:pt x="138" y="255"/>
                      </a:cubicBezTo>
                      <a:cubicBezTo>
                        <a:pt x="143" y="255"/>
                        <a:pt x="147" y="256"/>
                        <a:pt x="151" y="256"/>
                      </a:cubicBezTo>
                      <a:cubicBezTo>
                        <a:pt x="230" y="256"/>
                        <a:pt x="263" y="204"/>
                        <a:pt x="263" y="130"/>
                      </a:cubicBezTo>
                      <a:cubicBezTo>
                        <a:pt x="272" y="61"/>
                        <a:pt x="216" y="1"/>
                        <a:pt x="148" y="1"/>
                      </a:cubicBezTo>
                      <a:cubicBezTo>
                        <a:pt x="145" y="1"/>
                        <a:pt x="141" y="1"/>
                        <a:pt x="138" y="1"/>
                      </a:cubicBezTo>
                      <a:cubicBezTo>
                        <a:pt x="134" y="1"/>
                        <a:pt x="131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4" name="Google Shape;7724;p29"/>
                <p:cNvSpPr/>
                <p:nvPr/>
              </p:nvSpPr>
              <p:spPr>
                <a:xfrm>
                  <a:off x="6829804" y="4046631"/>
                  <a:ext cx="8291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282" extrusionOk="0">
                      <a:moveTo>
                        <a:pt x="114" y="0"/>
                      </a:moveTo>
                      <a:lnTo>
                        <a:pt x="54" y="28"/>
                      </a:lnTo>
                      <a:cubicBezTo>
                        <a:pt x="35" y="72"/>
                        <a:pt x="1" y="116"/>
                        <a:pt x="4" y="160"/>
                      </a:cubicBezTo>
                      <a:cubicBezTo>
                        <a:pt x="7" y="227"/>
                        <a:pt x="47" y="282"/>
                        <a:pt x="113" y="282"/>
                      </a:cubicBezTo>
                      <a:cubicBezTo>
                        <a:pt x="121" y="282"/>
                        <a:pt x="130" y="281"/>
                        <a:pt x="139" y="279"/>
                      </a:cubicBezTo>
                      <a:cubicBezTo>
                        <a:pt x="180" y="273"/>
                        <a:pt x="249" y="204"/>
                        <a:pt x="242" y="194"/>
                      </a:cubicBezTo>
                      <a:cubicBezTo>
                        <a:pt x="205" y="126"/>
                        <a:pt x="161" y="63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5" name="Google Shape;7725;p29"/>
                <p:cNvSpPr/>
                <p:nvPr/>
              </p:nvSpPr>
              <p:spPr>
                <a:xfrm>
                  <a:off x="6822712" y="4176988"/>
                  <a:ext cx="97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173" y="1"/>
                      </a:moveTo>
                      <a:cubicBezTo>
                        <a:pt x="166" y="1"/>
                        <a:pt x="159" y="1"/>
                        <a:pt x="151" y="2"/>
                      </a:cubicBezTo>
                      <a:cubicBezTo>
                        <a:pt x="98" y="12"/>
                        <a:pt x="51" y="68"/>
                        <a:pt x="1" y="103"/>
                      </a:cubicBezTo>
                      <a:cubicBezTo>
                        <a:pt x="26" y="222"/>
                        <a:pt x="82" y="256"/>
                        <a:pt x="158" y="256"/>
                      </a:cubicBezTo>
                      <a:cubicBezTo>
                        <a:pt x="161" y="257"/>
                        <a:pt x="165" y="257"/>
                        <a:pt x="168" y="257"/>
                      </a:cubicBezTo>
                      <a:cubicBezTo>
                        <a:pt x="238" y="257"/>
                        <a:pt x="292" y="196"/>
                        <a:pt x="283" y="125"/>
                      </a:cubicBezTo>
                      <a:cubicBezTo>
                        <a:pt x="283" y="51"/>
                        <a:pt x="23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6" name="Google Shape;7726;p29"/>
                <p:cNvSpPr/>
                <p:nvPr/>
              </p:nvSpPr>
              <p:spPr>
                <a:xfrm>
                  <a:off x="6816885" y="410599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07" y="0"/>
                      </a:moveTo>
                      <a:cubicBezTo>
                        <a:pt x="72" y="50"/>
                        <a:pt x="19" y="97"/>
                        <a:pt x="10" y="151"/>
                      </a:cubicBezTo>
                      <a:cubicBezTo>
                        <a:pt x="1" y="230"/>
                        <a:pt x="59" y="276"/>
                        <a:pt x="134" y="276"/>
                      </a:cubicBezTo>
                      <a:cubicBezTo>
                        <a:pt x="136" y="276"/>
                        <a:pt x="139" y="276"/>
                        <a:pt x="141" y="276"/>
                      </a:cubicBezTo>
                      <a:cubicBezTo>
                        <a:pt x="217" y="273"/>
                        <a:pt x="282" y="229"/>
                        <a:pt x="264" y="144"/>
                      </a:cubicBezTo>
                      <a:cubicBezTo>
                        <a:pt x="251" y="91"/>
                        <a:pt x="198" y="47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7" name="Google Shape;7727;p29"/>
                <p:cNvSpPr/>
                <p:nvPr/>
              </p:nvSpPr>
              <p:spPr>
                <a:xfrm>
                  <a:off x="6806563" y="4120983"/>
                  <a:ext cx="9823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2" extrusionOk="0">
                      <a:moveTo>
                        <a:pt x="174" y="1"/>
                      </a:moveTo>
                      <a:cubicBezTo>
                        <a:pt x="170" y="1"/>
                        <a:pt x="165" y="1"/>
                        <a:pt x="160" y="2"/>
                      </a:cubicBezTo>
                      <a:cubicBezTo>
                        <a:pt x="104" y="5"/>
                        <a:pt x="57" y="61"/>
                        <a:pt x="3" y="92"/>
                      </a:cubicBezTo>
                      <a:cubicBezTo>
                        <a:pt x="3" y="114"/>
                        <a:pt x="3" y="133"/>
                        <a:pt x="0" y="152"/>
                      </a:cubicBezTo>
                      <a:cubicBezTo>
                        <a:pt x="50" y="183"/>
                        <a:pt x="97" y="237"/>
                        <a:pt x="151" y="249"/>
                      </a:cubicBezTo>
                      <a:cubicBezTo>
                        <a:pt x="160" y="251"/>
                        <a:pt x="169" y="252"/>
                        <a:pt x="177" y="252"/>
                      </a:cubicBezTo>
                      <a:cubicBezTo>
                        <a:pt x="241" y="252"/>
                        <a:pt x="283" y="202"/>
                        <a:pt x="285" y="130"/>
                      </a:cubicBezTo>
                      <a:cubicBezTo>
                        <a:pt x="294" y="60"/>
                        <a:pt x="240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8" name="Google Shape;7728;p29"/>
                <p:cNvSpPr/>
                <p:nvPr/>
              </p:nvSpPr>
              <p:spPr>
                <a:xfrm>
                  <a:off x="6803233" y="4095144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00" y="0"/>
                      </a:moveTo>
                      <a:cubicBezTo>
                        <a:pt x="69" y="54"/>
                        <a:pt x="16" y="104"/>
                        <a:pt x="9" y="157"/>
                      </a:cubicBezTo>
                      <a:cubicBezTo>
                        <a:pt x="0" y="227"/>
                        <a:pt x="54" y="287"/>
                        <a:pt x="123" y="287"/>
                      </a:cubicBezTo>
                      <a:cubicBezTo>
                        <a:pt x="128" y="287"/>
                        <a:pt x="133" y="286"/>
                        <a:pt x="138" y="286"/>
                      </a:cubicBezTo>
                      <a:cubicBezTo>
                        <a:pt x="139" y="286"/>
                        <a:pt x="141" y="286"/>
                        <a:pt x="143" y="286"/>
                      </a:cubicBezTo>
                      <a:cubicBezTo>
                        <a:pt x="216" y="286"/>
                        <a:pt x="272" y="221"/>
                        <a:pt x="257" y="148"/>
                      </a:cubicBezTo>
                      <a:cubicBezTo>
                        <a:pt x="247" y="94"/>
                        <a:pt x="191" y="47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9" name="Google Shape;7729;p29"/>
                <p:cNvSpPr/>
                <p:nvPr/>
              </p:nvSpPr>
              <p:spPr>
                <a:xfrm>
                  <a:off x="6810225" y="4134568"/>
                  <a:ext cx="10555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263" extrusionOk="0">
                      <a:moveTo>
                        <a:pt x="123" y="0"/>
                      </a:moveTo>
                      <a:cubicBezTo>
                        <a:pt x="57" y="0"/>
                        <a:pt x="0" y="56"/>
                        <a:pt x="6" y="123"/>
                      </a:cubicBezTo>
                      <a:cubicBezTo>
                        <a:pt x="3" y="201"/>
                        <a:pt x="45" y="263"/>
                        <a:pt x="115" y="263"/>
                      </a:cubicBezTo>
                      <a:cubicBezTo>
                        <a:pt x="121" y="263"/>
                        <a:pt x="128" y="262"/>
                        <a:pt x="135" y="261"/>
                      </a:cubicBezTo>
                      <a:cubicBezTo>
                        <a:pt x="188" y="258"/>
                        <a:pt x="232" y="198"/>
                        <a:pt x="316" y="136"/>
                      </a:cubicBezTo>
                      <a:cubicBezTo>
                        <a:pt x="235" y="70"/>
                        <a:pt x="191" y="7"/>
                        <a:pt x="138" y="1"/>
                      </a:cubicBezTo>
                      <a:cubicBezTo>
                        <a:pt x="133" y="0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0" name="Google Shape;7730;p29"/>
                <p:cNvSpPr/>
                <p:nvPr/>
              </p:nvSpPr>
              <p:spPr>
                <a:xfrm>
                  <a:off x="6811857" y="4164635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36" y="1"/>
                      </a:moveTo>
                      <a:cubicBezTo>
                        <a:pt x="57" y="1"/>
                        <a:pt x="1" y="54"/>
                        <a:pt x="10" y="129"/>
                      </a:cubicBezTo>
                      <a:cubicBezTo>
                        <a:pt x="17" y="182"/>
                        <a:pt x="73" y="229"/>
                        <a:pt x="104" y="276"/>
                      </a:cubicBezTo>
                      <a:lnTo>
                        <a:pt x="161" y="279"/>
                      </a:lnTo>
                      <a:cubicBezTo>
                        <a:pt x="198" y="232"/>
                        <a:pt x="258" y="189"/>
                        <a:pt x="267" y="138"/>
                      </a:cubicBezTo>
                      <a:cubicBezTo>
                        <a:pt x="283" y="54"/>
                        <a:pt x="217" y="4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1" name="Google Shape;7731;p29"/>
                <p:cNvSpPr/>
                <p:nvPr/>
              </p:nvSpPr>
              <p:spPr>
                <a:xfrm>
                  <a:off x="6811990" y="4216611"/>
                  <a:ext cx="92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9" extrusionOk="0">
                      <a:moveTo>
                        <a:pt x="151" y="0"/>
                      </a:moveTo>
                      <a:cubicBezTo>
                        <a:pt x="50" y="0"/>
                        <a:pt x="13" y="53"/>
                        <a:pt x="9" y="129"/>
                      </a:cubicBezTo>
                      <a:cubicBezTo>
                        <a:pt x="1" y="196"/>
                        <a:pt x="52" y="258"/>
                        <a:pt x="121" y="258"/>
                      </a:cubicBezTo>
                      <a:cubicBezTo>
                        <a:pt x="125" y="258"/>
                        <a:pt x="130" y="258"/>
                        <a:pt x="135" y="257"/>
                      </a:cubicBezTo>
                      <a:cubicBezTo>
                        <a:pt x="210" y="257"/>
                        <a:pt x="270" y="223"/>
                        <a:pt x="270" y="138"/>
                      </a:cubicBezTo>
                      <a:cubicBezTo>
                        <a:pt x="279" y="66"/>
                        <a:pt x="223" y="3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2" name="Google Shape;7732;p29"/>
                <p:cNvSpPr/>
                <p:nvPr/>
              </p:nvSpPr>
              <p:spPr>
                <a:xfrm>
                  <a:off x="6810192" y="4185945"/>
                  <a:ext cx="93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0" extrusionOk="0">
                      <a:moveTo>
                        <a:pt x="110" y="0"/>
                      </a:moveTo>
                      <a:cubicBezTo>
                        <a:pt x="46" y="0"/>
                        <a:pt x="4" y="53"/>
                        <a:pt x="1" y="122"/>
                      </a:cubicBezTo>
                      <a:cubicBezTo>
                        <a:pt x="1" y="196"/>
                        <a:pt x="37" y="259"/>
                        <a:pt x="108" y="259"/>
                      </a:cubicBezTo>
                      <a:cubicBezTo>
                        <a:pt x="116" y="259"/>
                        <a:pt x="124" y="258"/>
                        <a:pt x="132" y="257"/>
                      </a:cubicBezTo>
                      <a:cubicBezTo>
                        <a:pt x="183" y="251"/>
                        <a:pt x="230" y="194"/>
                        <a:pt x="280" y="160"/>
                      </a:cubicBezTo>
                      <a:lnTo>
                        <a:pt x="280" y="103"/>
                      </a:lnTo>
                      <a:cubicBezTo>
                        <a:pt x="230" y="69"/>
                        <a:pt x="186" y="15"/>
                        <a:pt x="136" y="3"/>
                      </a:cubicBezTo>
                      <a:cubicBezTo>
                        <a:pt x="127" y="1"/>
                        <a:pt x="118" y="0"/>
                        <a:pt x="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3" name="Google Shape;7733;p29"/>
                <p:cNvSpPr/>
                <p:nvPr/>
              </p:nvSpPr>
              <p:spPr>
                <a:xfrm>
                  <a:off x="6804099" y="4150017"/>
                  <a:ext cx="925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77" extrusionOk="0">
                      <a:moveTo>
                        <a:pt x="118" y="1"/>
                      </a:moveTo>
                      <a:cubicBezTo>
                        <a:pt x="80" y="48"/>
                        <a:pt x="18" y="92"/>
                        <a:pt x="11" y="145"/>
                      </a:cubicBezTo>
                      <a:cubicBezTo>
                        <a:pt x="0" y="214"/>
                        <a:pt x="53" y="277"/>
                        <a:pt x="120" y="277"/>
                      </a:cubicBezTo>
                      <a:cubicBezTo>
                        <a:pt x="129" y="277"/>
                        <a:pt x="137" y="276"/>
                        <a:pt x="146" y="273"/>
                      </a:cubicBezTo>
                      <a:cubicBezTo>
                        <a:pt x="206" y="255"/>
                        <a:pt x="253" y="208"/>
                        <a:pt x="272" y="148"/>
                      </a:cubicBezTo>
                      <a:cubicBezTo>
                        <a:pt x="278" y="104"/>
                        <a:pt x="212" y="5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4" name="Google Shape;7734;p29"/>
                <p:cNvSpPr/>
                <p:nvPr/>
              </p:nvSpPr>
              <p:spPr>
                <a:xfrm>
                  <a:off x="6799138" y="4194069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13" y="0"/>
                      </a:moveTo>
                      <a:cubicBezTo>
                        <a:pt x="79" y="47"/>
                        <a:pt x="16" y="94"/>
                        <a:pt x="10" y="148"/>
                      </a:cubicBezTo>
                      <a:cubicBezTo>
                        <a:pt x="1" y="229"/>
                        <a:pt x="63" y="279"/>
                        <a:pt x="148" y="279"/>
                      </a:cubicBezTo>
                      <a:cubicBezTo>
                        <a:pt x="150" y="279"/>
                        <a:pt x="152" y="279"/>
                        <a:pt x="153" y="279"/>
                      </a:cubicBezTo>
                      <a:cubicBezTo>
                        <a:pt x="226" y="279"/>
                        <a:pt x="283" y="218"/>
                        <a:pt x="276" y="148"/>
                      </a:cubicBezTo>
                      <a:cubicBezTo>
                        <a:pt x="273" y="75"/>
                        <a:pt x="229" y="19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5" name="Google Shape;7735;p29"/>
                <p:cNvSpPr/>
                <p:nvPr/>
              </p:nvSpPr>
              <p:spPr>
                <a:xfrm>
                  <a:off x="6791513" y="4135300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7" y="1"/>
                      </a:moveTo>
                      <a:cubicBezTo>
                        <a:pt x="82" y="51"/>
                        <a:pt x="26" y="95"/>
                        <a:pt x="17" y="148"/>
                      </a:cubicBezTo>
                      <a:cubicBezTo>
                        <a:pt x="1" y="230"/>
                        <a:pt x="70" y="274"/>
                        <a:pt x="145" y="277"/>
                      </a:cubicBezTo>
                      <a:cubicBezTo>
                        <a:pt x="223" y="277"/>
                        <a:pt x="283" y="227"/>
                        <a:pt x="270" y="148"/>
                      </a:cubicBezTo>
                      <a:cubicBezTo>
                        <a:pt x="264" y="95"/>
                        <a:pt x="208" y="5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6" name="Google Shape;7736;p29"/>
                <p:cNvSpPr/>
                <p:nvPr/>
              </p:nvSpPr>
              <p:spPr>
                <a:xfrm>
                  <a:off x="6788316" y="4113557"/>
                  <a:ext cx="93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7" extrusionOk="0">
                      <a:moveTo>
                        <a:pt x="115" y="0"/>
                      </a:moveTo>
                      <a:cubicBezTo>
                        <a:pt x="48" y="0"/>
                        <a:pt x="6" y="59"/>
                        <a:pt x="9" y="131"/>
                      </a:cubicBezTo>
                      <a:cubicBezTo>
                        <a:pt x="0" y="198"/>
                        <a:pt x="54" y="257"/>
                        <a:pt x="123" y="257"/>
                      </a:cubicBezTo>
                      <a:cubicBezTo>
                        <a:pt x="128" y="257"/>
                        <a:pt x="133" y="257"/>
                        <a:pt x="138" y="256"/>
                      </a:cubicBezTo>
                      <a:cubicBezTo>
                        <a:pt x="222" y="253"/>
                        <a:pt x="263" y="212"/>
                        <a:pt x="282" y="99"/>
                      </a:cubicBezTo>
                      <a:cubicBezTo>
                        <a:pt x="235" y="65"/>
                        <a:pt x="188" y="12"/>
                        <a:pt x="134" y="2"/>
                      </a:cubicBezTo>
                      <a:cubicBezTo>
                        <a:pt x="128" y="1"/>
                        <a:pt x="121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7" name="Google Shape;7737;p29"/>
                <p:cNvSpPr/>
                <p:nvPr/>
              </p:nvSpPr>
              <p:spPr>
                <a:xfrm>
                  <a:off x="6789248" y="4162038"/>
                  <a:ext cx="9090" cy="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6" extrusionOk="0">
                      <a:moveTo>
                        <a:pt x="129" y="0"/>
                      </a:moveTo>
                      <a:cubicBezTo>
                        <a:pt x="55" y="0"/>
                        <a:pt x="0" y="38"/>
                        <a:pt x="3" y="126"/>
                      </a:cubicBezTo>
                      <a:cubicBezTo>
                        <a:pt x="3" y="210"/>
                        <a:pt x="44" y="251"/>
                        <a:pt x="153" y="276"/>
                      </a:cubicBezTo>
                      <a:cubicBezTo>
                        <a:pt x="191" y="229"/>
                        <a:pt x="244" y="188"/>
                        <a:pt x="254" y="135"/>
                      </a:cubicBezTo>
                      <a:cubicBezTo>
                        <a:pt x="273" y="60"/>
                        <a:pt x="219" y="3"/>
                        <a:pt x="138" y="0"/>
                      </a:cubicBezTo>
                      <a:cubicBezTo>
                        <a:pt x="135" y="0"/>
                        <a:pt x="13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8" name="Google Shape;7738;p29"/>
                <p:cNvSpPr/>
                <p:nvPr/>
              </p:nvSpPr>
              <p:spPr>
                <a:xfrm>
                  <a:off x="6788616" y="4200595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5" y="1"/>
                      </a:moveTo>
                      <a:cubicBezTo>
                        <a:pt x="57" y="1"/>
                        <a:pt x="1" y="57"/>
                        <a:pt x="6" y="127"/>
                      </a:cubicBezTo>
                      <a:cubicBezTo>
                        <a:pt x="3" y="202"/>
                        <a:pt x="41" y="256"/>
                        <a:pt x="157" y="284"/>
                      </a:cubicBezTo>
                      <a:cubicBezTo>
                        <a:pt x="191" y="234"/>
                        <a:pt x="248" y="190"/>
                        <a:pt x="257" y="136"/>
                      </a:cubicBezTo>
                      <a:cubicBezTo>
                        <a:pt x="273" y="61"/>
                        <a:pt x="223" y="5"/>
                        <a:pt x="141" y="2"/>
                      </a:cubicBezTo>
                      <a:cubicBezTo>
                        <a:pt x="136" y="1"/>
                        <a:pt x="131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9" name="Google Shape;7739;p29"/>
                <p:cNvSpPr/>
                <p:nvPr/>
              </p:nvSpPr>
              <p:spPr>
                <a:xfrm>
                  <a:off x="6784354" y="4178053"/>
                  <a:ext cx="94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63" extrusionOk="0">
                      <a:moveTo>
                        <a:pt x="120" y="1"/>
                      </a:moveTo>
                      <a:cubicBezTo>
                        <a:pt x="51" y="1"/>
                        <a:pt x="6" y="53"/>
                        <a:pt x="6" y="137"/>
                      </a:cubicBezTo>
                      <a:cubicBezTo>
                        <a:pt x="0" y="204"/>
                        <a:pt x="54" y="263"/>
                        <a:pt x="120" y="263"/>
                      </a:cubicBezTo>
                      <a:cubicBezTo>
                        <a:pt x="125" y="263"/>
                        <a:pt x="130" y="263"/>
                        <a:pt x="134" y="262"/>
                      </a:cubicBezTo>
                      <a:cubicBezTo>
                        <a:pt x="188" y="256"/>
                        <a:pt x="235" y="196"/>
                        <a:pt x="285" y="158"/>
                      </a:cubicBezTo>
                      <a:cubicBezTo>
                        <a:pt x="285" y="140"/>
                        <a:pt x="285" y="121"/>
                        <a:pt x="285" y="105"/>
                      </a:cubicBezTo>
                      <a:cubicBezTo>
                        <a:pt x="238" y="68"/>
                        <a:pt x="191" y="8"/>
                        <a:pt x="138" y="2"/>
                      </a:cubicBezTo>
                      <a:cubicBezTo>
                        <a:pt x="132" y="1"/>
                        <a:pt x="126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0" name="Google Shape;7740;p29"/>
                <p:cNvSpPr/>
                <p:nvPr/>
              </p:nvSpPr>
              <p:spPr>
                <a:xfrm>
                  <a:off x="6782889" y="4094678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27" y="0"/>
                      </a:moveTo>
                      <a:cubicBezTo>
                        <a:pt x="63" y="0"/>
                        <a:pt x="9" y="53"/>
                        <a:pt x="12" y="121"/>
                      </a:cubicBezTo>
                      <a:cubicBezTo>
                        <a:pt x="0" y="191"/>
                        <a:pt x="57" y="256"/>
                        <a:pt x="129" y="256"/>
                      </a:cubicBezTo>
                      <a:cubicBezTo>
                        <a:pt x="131" y="256"/>
                        <a:pt x="133" y="256"/>
                        <a:pt x="135" y="256"/>
                      </a:cubicBezTo>
                      <a:cubicBezTo>
                        <a:pt x="137" y="256"/>
                        <a:pt x="140" y="256"/>
                        <a:pt x="143" y="256"/>
                      </a:cubicBezTo>
                      <a:cubicBezTo>
                        <a:pt x="214" y="256"/>
                        <a:pt x="263" y="218"/>
                        <a:pt x="269" y="149"/>
                      </a:cubicBezTo>
                      <a:cubicBezTo>
                        <a:pt x="272" y="52"/>
                        <a:pt x="232" y="8"/>
                        <a:pt x="147" y="2"/>
                      </a:cubicBezTo>
                      <a:cubicBezTo>
                        <a:pt x="140" y="1"/>
                        <a:pt x="13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1" name="Google Shape;7741;p29"/>
                <p:cNvSpPr/>
                <p:nvPr/>
              </p:nvSpPr>
              <p:spPr>
                <a:xfrm>
                  <a:off x="6775297" y="4215346"/>
                  <a:ext cx="88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83" extrusionOk="0">
                      <a:moveTo>
                        <a:pt x="115" y="0"/>
                      </a:moveTo>
                      <a:cubicBezTo>
                        <a:pt x="54" y="0"/>
                        <a:pt x="0" y="52"/>
                        <a:pt x="8" y="120"/>
                      </a:cubicBezTo>
                      <a:cubicBezTo>
                        <a:pt x="8" y="173"/>
                        <a:pt x="62" y="223"/>
                        <a:pt x="93" y="276"/>
                      </a:cubicBezTo>
                      <a:lnTo>
                        <a:pt x="153" y="283"/>
                      </a:lnTo>
                      <a:cubicBezTo>
                        <a:pt x="193" y="232"/>
                        <a:pt x="262" y="185"/>
                        <a:pt x="265" y="132"/>
                      </a:cubicBezTo>
                      <a:cubicBezTo>
                        <a:pt x="265" y="88"/>
                        <a:pt x="196" y="19"/>
                        <a:pt x="143" y="4"/>
                      </a:cubicBezTo>
                      <a:cubicBezTo>
                        <a:pt x="134" y="1"/>
                        <a:pt x="124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2" name="Google Shape;7742;p29"/>
                <p:cNvSpPr/>
                <p:nvPr/>
              </p:nvSpPr>
              <p:spPr>
                <a:xfrm>
                  <a:off x="6764709" y="4186810"/>
                  <a:ext cx="10122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3" extrusionOk="0">
                      <a:moveTo>
                        <a:pt x="176" y="0"/>
                      </a:moveTo>
                      <a:cubicBezTo>
                        <a:pt x="170" y="0"/>
                        <a:pt x="164" y="1"/>
                        <a:pt x="157" y="2"/>
                      </a:cubicBezTo>
                      <a:cubicBezTo>
                        <a:pt x="101" y="8"/>
                        <a:pt x="54" y="65"/>
                        <a:pt x="4" y="99"/>
                      </a:cubicBezTo>
                      <a:lnTo>
                        <a:pt x="0" y="152"/>
                      </a:lnTo>
                      <a:cubicBezTo>
                        <a:pt x="54" y="187"/>
                        <a:pt x="98" y="237"/>
                        <a:pt x="154" y="250"/>
                      </a:cubicBezTo>
                      <a:cubicBezTo>
                        <a:pt x="163" y="251"/>
                        <a:pt x="172" y="252"/>
                        <a:pt x="180" y="252"/>
                      </a:cubicBezTo>
                      <a:cubicBezTo>
                        <a:pt x="244" y="252"/>
                        <a:pt x="289" y="200"/>
                        <a:pt x="292" y="134"/>
                      </a:cubicBezTo>
                      <a:cubicBezTo>
                        <a:pt x="303" y="62"/>
                        <a:pt x="246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3" name="Google Shape;7743;p29"/>
                <p:cNvSpPr/>
                <p:nvPr/>
              </p:nvSpPr>
              <p:spPr>
                <a:xfrm>
                  <a:off x="6759181" y="4128008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16" y="1"/>
                      </a:moveTo>
                      <a:cubicBezTo>
                        <a:pt x="82" y="48"/>
                        <a:pt x="25" y="91"/>
                        <a:pt x="16" y="145"/>
                      </a:cubicBezTo>
                      <a:cubicBezTo>
                        <a:pt x="0" y="220"/>
                        <a:pt x="54" y="273"/>
                        <a:pt x="135" y="276"/>
                      </a:cubicBezTo>
                      <a:cubicBezTo>
                        <a:pt x="140" y="277"/>
                        <a:pt x="144" y="277"/>
                        <a:pt x="148" y="277"/>
                      </a:cubicBezTo>
                      <a:cubicBezTo>
                        <a:pt x="220" y="277"/>
                        <a:pt x="272" y="228"/>
                        <a:pt x="264" y="154"/>
                      </a:cubicBezTo>
                      <a:cubicBezTo>
                        <a:pt x="257" y="101"/>
                        <a:pt x="207" y="54"/>
                        <a:pt x="176" y="4"/>
                      </a:cubicBez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4" name="Google Shape;7744;p29"/>
                <p:cNvSpPr/>
                <p:nvPr/>
              </p:nvSpPr>
              <p:spPr>
                <a:xfrm>
                  <a:off x="6769237" y="4200828"/>
                  <a:ext cx="8691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59" extrusionOk="0">
                      <a:moveTo>
                        <a:pt x="131" y="1"/>
                      </a:moveTo>
                      <a:cubicBezTo>
                        <a:pt x="66" y="1"/>
                        <a:pt x="1" y="45"/>
                        <a:pt x="2" y="133"/>
                      </a:cubicBezTo>
                      <a:cubicBezTo>
                        <a:pt x="5" y="206"/>
                        <a:pt x="41" y="258"/>
                        <a:pt x="124" y="258"/>
                      </a:cubicBezTo>
                      <a:cubicBezTo>
                        <a:pt x="126" y="258"/>
                        <a:pt x="128" y="258"/>
                        <a:pt x="131" y="258"/>
                      </a:cubicBezTo>
                      <a:cubicBezTo>
                        <a:pt x="135" y="258"/>
                        <a:pt x="140" y="258"/>
                        <a:pt x="144" y="258"/>
                      </a:cubicBezTo>
                      <a:cubicBezTo>
                        <a:pt x="225" y="258"/>
                        <a:pt x="259" y="204"/>
                        <a:pt x="259" y="133"/>
                      </a:cubicBezTo>
                      <a:cubicBezTo>
                        <a:pt x="261" y="45"/>
                        <a:pt x="196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5" name="Google Shape;7745;p29"/>
                <p:cNvSpPr/>
                <p:nvPr/>
              </p:nvSpPr>
              <p:spPr>
                <a:xfrm>
                  <a:off x="6773566" y="4163802"/>
                  <a:ext cx="9223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3" extrusionOk="0">
                      <a:moveTo>
                        <a:pt x="123" y="0"/>
                      </a:moveTo>
                      <a:cubicBezTo>
                        <a:pt x="122" y="0"/>
                        <a:pt x="121" y="0"/>
                        <a:pt x="120" y="0"/>
                      </a:cubicBezTo>
                      <a:cubicBezTo>
                        <a:pt x="76" y="0"/>
                        <a:pt x="4" y="82"/>
                        <a:pt x="1" y="129"/>
                      </a:cubicBezTo>
                      <a:cubicBezTo>
                        <a:pt x="1" y="173"/>
                        <a:pt x="70" y="251"/>
                        <a:pt x="120" y="261"/>
                      </a:cubicBezTo>
                      <a:cubicBezTo>
                        <a:pt x="126" y="262"/>
                        <a:pt x="132" y="262"/>
                        <a:pt x="139" y="262"/>
                      </a:cubicBezTo>
                      <a:cubicBezTo>
                        <a:pt x="202" y="262"/>
                        <a:pt x="251" y="204"/>
                        <a:pt x="277" y="101"/>
                      </a:cubicBezTo>
                      <a:cubicBezTo>
                        <a:pt x="225" y="64"/>
                        <a:pt x="173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6" name="Google Shape;7746;p29"/>
                <p:cNvSpPr/>
                <p:nvPr/>
              </p:nvSpPr>
              <p:spPr>
                <a:xfrm>
                  <a:off x="6774132" y="4143558"/>
                  <a:ext cx="9057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9" extrusionOk="0">
                      <a:moveTo>
                        <a:pt x="132" y="0"/>
                      </a:moveTo>
                      <a:cubicBezTo>
                        <a:pt x="50" y="0"/>
                        <a:pt x="12" y="47"/>
                        <a:pt x="12" y="126"/>
                      </a:cubicBezTo>
                      <a:cubicBezTo>
                        <a:pt x="0" y="198"/>
                        <a:pt x="57" y="258"/>
                        <a:pt x="124" y="258"/>
                      </a:cubicBezTo>
                      <a:cubicBezTo>
                        <a:pt x="128" y="258"/>
                        <a:pt x="131" y="258"/>
                        <a:pt x="134" y="257"/>
                      </a:cubicBezTo>
                      <a:cubicBezTo>
                        <a:pt x="139" y="258"/>
                        <a:pt x="144" y="258"/>
                        <a:pt x="149" y="258"/>
                      </a:cubicBezTo>
                      <a:cubicBezTo>
                        <a:pt x="218" y="258"/>
                        <a:pt x="272" y="199"/>
                        <a:pt x="266" y="129"/>
                      </a:cubicBezTo>
                      <a:cubicBezTo>
                        <a:pt x="266" y="59"/>
                        <a:pt x="230" y="0"/>
                        <a:pt x="147" y="0"/>
                      </a:cubicBezTo>
                      <a:cubicBezTo>
                        <a:pt x="145" y="0"/>
                        <a:pt x="143" y="0"/>
                        <a:pt x="141" y="1"/>
                      </a:cubicBezTo>
                      <a:cubicBezTo>
                        <a:pt x="138" y="0"/>
                        <a:pt x="135" y="0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7" name="Google Shape;7747;p29"/>
                <p:cNvSpPr/>
                <p:nvPr/>
              </p:nvSpPr>
              <p:spPr>
                <a:xfrm>
                  <a:off x="6769703" y="4243282"/>
                  <a:ext cx="9124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1" extrusionOk="0">
                      <a:moveTo>
                        <a:pt x="136" y="0"/>
                      </a:moveTo>
                      <a:cubicBezTo>
                        <a:pt x="64" y="0"/>
                        <a:pt x="21" y="42"/>
                        <a:pt x="1" y="155"/>
                      </a:cubicBezTo>
                      <a:cubicBezTo>
                        <a:pt x="32" y="183"/>
                        <a:pt x="70" y="240"/>
                        <a:pt x="123" y="255"/>
                      </a:cubicBezTo>
                      <a:cubicBezTo>
                        <a:pt x="135" y="259"/>
                        <a:pt x="147" y="260"/>
                        <a:pt x="158" y="260"/>
                      </a:cubicBezTo>
                      <a:cubicBezTo>
                        <a:pt x="216" y="260"/>
                        <a:pt x="259" y="214"/>
                        <a:pt x="264" y="146"/>
                      </a:cubicBezTo>
                      <a:cubicBezTo>
                        <a:pt x="274" y="73"/>
                        <a:pt x="248" y="11"/>
                        <a:pt x="161" y="1"/>
                      </a:cubicBezTo>
                      <a:cubicBezTo>
                        <a:pt x="152" y="1"/>
                        <a:pt x="144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8" name="Google Shape;7748;p29"/>
                <p:cNvSpPr/>
                <p:nvPr/>
              </p:nvSpPr>
              <p:spPr>
                <a:xfrm>
                  <a:off x="6758149" y="4223770"/>
                  <a:ext cx="17248" cy="11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4" extrusionOk="0">
                      <a:moveTo>
                        <a:pt x="386" y="1"/>
                      </a:moveTo>
                      <a:cubicBezTo>
                        <a:pt x="333" y="1"/>
                        <a:pt x="288" y="46"/>
                        <a:pt x="254" y="105"/>
                      </a:cubicBezTo>
                      <a:cubicBezTo>
                        <a:pt x="206" y="89"/>
                        <a:pt x="158" y="70"/>
                        <a:pt x="115" y="70"/>
                      </a:cubicBezTo>
                      <a:cubicBezTo>
                        <a:pt x="74" y="70"/>
                        <a:pt x="37" y="88"/>
                        <a:pt x="13" y="146"/>
                      </a:cubicBezTo>
                      <a:cubicBezTo>
                        <a:pt x="0" y="202"/>
                        <a:pt x="16" y="258"/>
                        <a:pt x="53" y="299"/>
                      </a:cubicBezTo>
                      <a:cubicBezTo>
                        <a:pt x="82" y="324"/>
                        <a:pt x="109" y="334"/>
                        <a:pt x="133" y="334"/>
                      </a:cubicBezTo>
                      <a:cubicBezTo>
                        <a:pt x="191" y="334"/>
                        <a:pt x="237" y="274"/>
                        <a:pt x="279" y="221"/>
                      </a:cubicBezTo>
                      <a:cubicBezTo>
                        <a:pt x="320" y="251"/>
                        <a:pt x="362" y="270"/>
                        <a:pt x="400" y="270"/>
                      </a:cubicBezTo>
                      <a:cubicBezTo>
                        <a:pt x="439" y="270"/>
                        <a:pt x="473" y="251"/>
                        <a:pt x="498" y="202"/>
                      </a:cubicBezTo>
                      <a:cubicBezTo>
                        <a:pt x="517" y="146"/>
                        <a:pt x="505" y="83"/>
                        <a:pt x="467" y="36"/>
                      </a:cubicBezTo>
                      <a:cubicBezTo>
                        <a:pt x="438" y="11"/>
                        <a:pt x="411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9" name="Google Shape;7749;p29"/>
                <p:cNvSpPr/>
                <p:nvPr/>
              </p:nvSpPr>
              <p:spPr>
                <a:xfrm>
                  <a:off x="6755119" y="4210718"/>
                  <a:ext cx="8358" cy="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275" extrusionOk="0">
                      <a:moveTo>
                        <a:pt x="114" y="1"/>
                      </a:moveTo>
                      <a:cubicBezTo>
                        <a:pt x="55" y="1"/>
                        <a:pt x="0" y="36"/>
                        <a:pt x="0" y="118"/>
                      </a:cubicBezTo>
                      <a:cubicBezTo>
                        <a:pt x="3" y="199"/>
                        <a:pt x="41" y="246"/>
                        <a:pt x="154" y="274"/>
                      </a:cubicBezTo>
                      <a:cubicBezTo>
                        <a:pt x="188" y="224"/>
                        <a:pt x="251" y="177"/>
                        <a:pt x="251" y="130"/>
                      </a:cubicBezTo>
                      <a:cubicBezTo>
                        <a:pt x="238" y="71"/>
                        <a:pt x="201" y="24"/>
                        <a:pt x="147" y="5"/>
                      </a:cubicBezTo>
                      <a:cubicBezTo>
                        <a:pt x="136" y="2"/>
                        <a:pt x="125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0" name="Google Shape;7750;p29"/>
                <p:cNvSpPr/>
                <p:nvPr/>
              </p:nvSpPr>
              <p:spPr>
                <a:xfrm>
                  <a:off x="6753488" y="4117986"/>
                  <a:ext cx="9690" cy="10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326" extrusionOk="0">
                      <a:moveTo>
                        <a:pt x="131" y="1"/>
                      </a:moveTo>
                      <a:cubicBezTo>
                        <a:pt x="74" y="85"/>
                        <a:pt x="18" y="135"/>
                        <a:pt x="12" y="192"/>
                      </a:cubicBezTo>
                      <a:cubicBezTo>
                        <a:pt x="0" y="264"/>
                        <a:pt x="57" y="325"/>
                        <a:pt x="127" y="325"/>
                      </a:cubicBezTo>
                      <a:cubicBezTo>
                        <a:pt x="133" y="325"/>
                        <a:pt x="140" y="325"/>
                        <a:pt x="146" y="324"/>
                      </a:cubicBezTo>
                      <a:cubicBezTo>
                        <a:pt x="222" y="314"/>
                        <a:pt x="290" y="261"/>
                        <a:pt x="269" y="176"/>
                      </a:cubicBezTo>
                      <a:cubicBezTo>
                        <a:pt x="253" y="123"/>
                        <a:pt x="193" y="79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1" name="Google Shape;7751;p29"/>
                <p:cNvSpPr/>
                <p:nvPr/>
              </p:nvSpPr>
              <p:spPr>
                <a:xfrm>
                  <a:off x="6755652" y="4096709"/>
                  <a:ext cx="94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80" extrusionOk="0">
                      <a:moveTo>
                        <a:pt x="119" y="0"/>
                      </a:moveTo>
                      <a:cubicBezTo>
                        <a:pt x="81" y="47"/>
                        <a:pt x="22" y="91"/>
                        <a:pt x="12" y="145"/>
                      </a:cubicBezTo>
                      <a:cubicBezTo>
                        <a:pt x="0" y="216"/>
                        <a:pt x="54" y="280"/>
                        <a:pt x="125" y="280"/>
                      </a:cubicBezTo>
                      <a:cubicBezTo>
                        <a:pt x="128" y="280"/>
                        <a:pt x="131" y="280"/>
                        <a:pt x="135" y="279"/>
                      </a:cubicBezTo>
                      <a:cubicBezTo>
                        <a:pt x="137" y="279"/>
                        <a:pt x="140" y="279"/>
                        <a:pt x="142" y="279"/>
                      </a:cubicBezTo>
                      <a:cubicBezTo>
                        <a:pt x="223" y="279"/>
                        <a:pt x="285" y="233"/>
                        <a:pt x="276" y="151"/>
                      </a:cubicBezTo>
                      <a:cubicBezTo>
                        <a:pt x="269" y="98"/>
                        <a:pt x="210" y="51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2" name="Google Shape;7752;p29"/>
                <p:cNvSpPr/>
                <p:nvPr/>
              </p:nvSpPr>
              <p:spPr>
                <a:xfrm>
                  <a:off x="6758449" y="4078562"/>
                  <a:ext cx="96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8" extrusionOk="0">
                      <a:moveTo>
                        <a:pt x="135" y="0"/>
                      </a:move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5" y="0"/>
                        <a:pt x="0" y="85"/>
                        <a:pt x="7" y="122"/>
                      </a:cubicBezTo>
                      <a:cubicBezTo>
                        <a:pt x="26" y="185"/>
                        <a:pt x="76" y="235"/>
                        <a:pt x="138" y="257"/>
                      </a:cubicBezTo>
                      <a:cubicBezTo>
                        <a:pt x="141" y="258"/>
                        <a:pt x="143" y="258"/>
                        <a:pt x="146" y="258"/>
                      </a:cubicBezTo>
                      <a:cubicBezTo>
                        <a:pt x="186" y="258"/>
                        <a:pt x="242" y="192"/>
                        <a:pt x="289" y="157"/>
                      </a:cubicBezTo>
                      <a:cubicBezTo>
                        <a:pt x="289" y="138"/>
                        <a:pt x="289" y="122"/>
                        <a:pt x="289" y="104"/>
                      </a:cubicBezTo>
                      <a:cubicBezTo>
                        <a:pt x="237" y="67"/>
                        <a:pt x="185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3" name="Google Shape;7753;p29"/>
                <p:cNvSpPr/>
                <p:nvPr/>
              </p:nvSpPr>
              <p:spPr>
                <a:xfrm>
                  <a:off x="6759914" y="4057585"/>
                  <a:ext cx="88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7" extrusionOk="0">
                      <a:moveTo>
                        <a:pt x="151" y="0"/>
                      </a:moveTo>
                      <a:cubicBezTo>
                        <a:pt x="35" y="22"/>
                        <a:pt x="0" y="69"/>
                        <a:pt x="0" y="151"/>
                      </a:cubicBezTo>
                      <a:cubicBezTo>
                        <a:pt x="3" y="238"/>
                        <a:pt x="57" y="276"/>
                        <a:pt x="132" y="276"/>
                      </a:cubicBezTo>
                      <a:cubicBezTo>
                        <a:pt x="213" y="273"/>
                        <a:pt x="267" y="220"/>
                        <a:pt x="254" y="141"/>
                      </a:cubicBezTo>
                      <a:cubicBezTo>
                        <a:pt x="242" y="91"/>
                        <a:pt x="188" y="47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4" name="Google Shape;7754;p29"/>
                <p:cNvSpPr/>
                <p:nvPr/>
              </p:nvSpPr>
              <p:spPr>
                <a:xfrm>
                  <a:off x="6762611" y="4034544"/>
                  <a:ext cx="8591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68" extrusionOk="0">
                      <a:moveTo>
                        <a:pt x="118" y="0"/>
                      </a:moveTo>
                      <a:cubicBezTo>
                        <a:pt x="55" y="0"/>
                        <a:pt x="9" y="55"/>
                        <a:pt x="1" y="122"/>
                      </a:cubicBezTo>
                      <a:cubicBezTo>
                        <a:pt x="4" y="215"/>
                        <a:pt x="55" y="267"/>
                        <a:pt x="119" y="267"/>
                      </a:cubicBezTo>
                      <a:cubicBezTo>
                        <a:pt x="125" y="267"/>
                        <a:pt x="130" y="267"/>
                        <a:pt x="136" y="266"/>
                      </a:cubicBezTo>
                      <a:cubicBezTo>
                        <a:pt x="186" y="257"/>
                        <a:pt x="255" y="181"/>
                        <a:pt x="258" y="138"/>
                      </a:cubicBezTo>
                      <a:cubicBezTo>
                        <a:pt x="258" y="91"/>
                        <a:pt x="189" y="15"/>
                        <a:pt x="142" y="3"/>
                      </a:cubicBezTo>
                      <a:cubicBezTo>
                        <a:pt x="134" y="1"/>
                        <a:pt x="126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5" name="Google Shape;7755;p29"/>
                <p:cNvSpPr/>
                <p:nvPr/>
              </p:nvSpPr>
              <p:spPr>
                <a:xfrm>
                  <a:off x="6767639" y="4152148"/>
                  <a:ext cx="95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0" extrusionOk="0">
                      <a:moveTo>
                        <a:pt x="164" y="0"/>
                      </a:moveTo>
                      <a:cubicBezTo>
                        <a:pt x="157" y="0"/>
                        <a:pt x="149" y="1"/>
                        <a:pt x="141" y="3"/>
                      </a:cubicBezTo>
                      <a:cubicBezTo>
                        <a:pt x="82" y="21"/>
                        <a:pt x="35" y="65"/>
                        <a:pt x="13" y="125"/>
                      </a:cubicBezTo>
                      <a:cubicBezTo>
                        <a:pt x="0" y="200"/>
                        <a:pt x="60" y="256"/>
                        <a:pt x="188" y="260"/>
                      </a:cubicBezTo>
                      <a:cubicBezTo>
                        <a:pt x="210" y="228"/>
                        <a:pt x="270" y="184"/>
                        <a:pt x="276" y="131"/>
                      </a:cubicBezTo>
                      <a:cubicBezTo>
                        <a:pt x="287" y="61"/>
                        <a:pt x="233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6" name="Google Shape;7756;p29"/>
                <p:cNvSpPr/>
                <p:nvPr/>
              </p:nvSpPr>
              <p:spPr>
                <a:xfrm>
                  <a:off x="6771268" y="4117553"/>
                  <a:ext cx="93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6" extrusionOk="0">
                      <a:moveTo>
                        <a:pt x="116" y="0"/>
                      </a:moveTo>
                      <a:cubicBezTo>
                        <a:pt x="52" y="0"/>
                        <a:pt x="4" y="51"/>
                        <a:pt x="1" y="127"/>
                      </a:cubicBezTo>
                      <a:cubicBezTo>
                        <a:pt x="1" y="204"/>
                        <a:pt x="40" y="266"/>
                        <a:pt x="112" y="266"/>
                      </a:cubicBezTo>
                      <a:cubicBezTo>
                        <a:pt x="119" y="266"/>
                        <a:pt x="126" y="265"/>
                        <a:pt x="133" y="264"/>
                      </a:cubicBezTo>
                      <a:cubicBezTo>
                        <a:pt x="183" y="258"/>
                        <a:pt x="230" y="199"/>
                        <a:pt x="280" y="164"/>
                      </a:cubicBezTo>
                      <a:cubicBezTo>
                        <a:pt x="280" y="145"/>
                        <a:pt x="280" y="127"/>
                        <a:pt x="280" y="105"/>
                      </a:cubicBezTo>
                      <a:cubicBezTo>
                        <a:pt x="230" y="70"/>
                        <a:pt x="186" y="11"/>
                        <a:pt x="133" y="1"/>
                      </a:cubicBezTo>
                      <a:cubicBezTo>
                        <a:pt x="127" y="0"/>
                        <a:pt x="122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7" name="Google Shape;7757;p29"/>
                <p:cNvSpPr/>
                <p:nvPr/>
              </p:nvSpPr>
              <p:spPr>
                <a:xfrm>
                  <a:off x="6779426" y="4063312"/>
                  <a:ext cx="8791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59" extrusionOk="0">
                      <a:moveTo>
                        <a:pt x="153" y="0"/>
                      </a:moveTo>
                      <a:cubicBezTo>
                        <a:pt x="151" y="0"/>
                        <a:pt x="149" y="1"/>
                        <a:pt x="148" y="1"/>
                      </a:cubicBezTo>
                      <a:cubicBezTo>
                        <a:pt x="38" y="4"/>
                        <a:pt x="0" y="54"/>
                        <a:pt x="0" y="135"/>
                      </a:cubicBezTo>
                      <a:cubicBezTo>
                        <a:pt x="0" y="217"/>
                        <a:pt x="47" y="258"/>
                        <a:pt x="121" y="258"/>
                      </a:cubicBezTo>
                      <a:cubicBezTo>
                        <a:pt x="123" y="258"/>
                        <a:pt x="126" y="258"/>
                        <a:pt x="129" y="258"/>
                      </a:cubicBezTo>
                      <a:cubicBezTo>
                        <a:pt x="132" y="258"/>
                        <a:pt x="136" y="258"/>
                        <a:pt x="139" y="258"/>
                      </a:cubicBezTo>
                      <a:cubicBezTo>
                        <a:pt x="209" y="258"/>
                        <a:pt x="263" y="198"/>
                        <a:pt x="254" y="126"/>
                      </a:cubicBezTo>
                      <a:cubicBezTo>
                        <a:pt x="251" y="53"/>
                        <a:pt x="213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8" name="Google Shape;7758;p29"/>
                <p:cNvSpPr/>
                <p:nvPr/>
              </p:nvSpPr>
              <p:spPr>
                <a:xfrm>
                  <a:off x="6779626" y="4040138"/>
                  <a:ext cx="88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2" extrusionOk="0">
                      <a:moveTo>
                        <a:pt x="142" y="0"/>
                      </a:moveTo>
                      <a:cubicBezTo>
                        <a:pt x="139" y="0"/>
                        <a:pt x="136" y="1"/>
                        <a:pt x="132" y="1"/>
                      </a:cubicBezTo>
                      <a:cubicBezTo>
                        <a:pt x="60" y="4"/>
                        <a:pt x="1" y="35"/>
                        <a:pt x="1" y="123"/>
                      </a:cubicBezTo>
                      <a:cubicBezTo>
                        <a:pt x="1" y="211"/>
                        <a:pt x="44" y="255"/>
                        <a:pt x="107" y="261"/>
                      </a:cubicBezTo>
                      <a:cubicBezTo>
                        <a:pt x="110" y="261"/>
                        <a:pt x="113" y="261"/>
                        <a:pt x="116" y="261"/>
                      </a:cubicBezTo>
                      <a:cubicBezTo>
                        <a:pt x="219" y="261"/>
                        <a:pt x="255" y="206"/>
                        <a:pt x="258" y="133"/>
                      </a:cubicBezTo>
                      <a:cubicBezTo>
                        <a:pt x="267" y="64"/>
                        <a:pt x="213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9" name="Google Shape;7759;p29"/>
                <p:cNvSpPr/>
                <p:nvPr/>
              </p:nvSpPr>
              <p:spPr>
                <a:xfrm>
                  <a:off x="6785286" y="4018228"/>
                  <a:ext cx="91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62" extrusionOk="0">
                      <a:moveTo>
                        <a:pt x="145" y="0"/>
                      </a:moveTo>
                      <a:cubicBezTo>
                        <a:pt x="142" y="0"/>
                        <a:pt x="138" y="0"/>
                        <a:pt x="135" y="1"/>
                      </a:cubicBezTo>
                      <a:cubicBezTo>
                        <a:pt x="131" y="1"/>
                        <a:pt x="128" y="0"/>
                        <a:pt x="125" y="0"/>
                      </a:cubicBezTo>
                      <a:cubicBezTo>
                        <a:pt x="57" y="0"/>
                        <a:pt x="0" y="61"/>
                        <a:pt x="9" y="129"/>
                      </a:cubicBezTo>
                      <a:cubicBezTo>
                        <a:pt x="12" y="203"/>
                        <a:pt x="48" y="261"/>
                        <a:pt x="131" y="261"/>
                      </a:cubicBezTo>
                      <a:cubicBezTo>
                        <a:pt x="133" y="261"/>
                        <a:pt x="136" y="261"/>
                        <a:pt x="138" y="261"/>
                      </a:cubicBezTo>
                      <a:cubicBezTo>
                        <a:pt x="140" y="261"/>
                        <a:pt x="141" y="261"/>
                        <a:pt x="143" y="261"/>
                      </a:cubicBezTo>
                      <a:cubicBezTo>
                        <a:pt x="213" y="261"/>
                        <a:pt x="272" y="203"/>
                        <a:pt x="272" y="129"/>
                      </a:cubicBezTo>
                      <a:cubicBezTo>
                        <a:pt x="275" y="58"/>
                        <a:pt x="21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0" name="Google Shape;7760;p29"/>
                <p:cNvSpPr/>
                <p:nvPr/>
              </p:nvSpPr>
              <p:spPr>
                <a:xfrm>
                  <a:off x="6792811" y="4076931"/>
                  <a:ext cx="89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56" extrusionOk="0">
                      <a:moveTo>
                        <a:pt x="121" y="1"/>
                      </a:moveTo>
                      <a:cubicBezTo>
                        <a:pt x="54" y="1"/>
                        <a:pt x="0" y="59"/>
                        <a:pt x="9" y="127"/>
                      </a:cubicBezTo>
                      <a:cubicBezTo>
                        <a:pt x="9" y="203"/>
                        <a:pt x="43" y="256"/>
                        <a:pt x="131" y="256"/>
                      </a:cubicBezTo>
                      <a:cubicBezTo>
                        <a:pt x="216" y="256"/>
                        <a:pt x="260" y="218"/>
                        <a:pt x="266" y="134"/>
                      </a:cubicBezTo>
                      <a:cubicBezTo>
                        <a:pt x="269" y="46"/>
                        <a:pt x="216" y="5"/>
                        <a:pt x="140" y="2"/>
                      </a:cubicBezTo>
                      <a:cubicBezTo>
                        <a:pt x="134" y="1"/>
                        <a:pt x="128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1" name="Google Shape;7761;p29"/>
                <p:cNvSpPr/>
                <p:nvPr/>
              </p:nvSpPr>
              <p:spPr>
                <a:xfrm>
                  <a:off x="6797906" y="4060349"/>
                  <a:ext cx="9190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2" extrusionOk="0">
                      <a:moveTo>
                        <a:pt x="168" y="0"/>
                      </a:moveTo>
                      <a:cubicBezTo>
                        <a:pt x="161" y="0"/>
                        <a:pt x="154" y="1"/>
                        <a:pt x="147" y="2"/>
                      </a:cubicBezTo>
                      <a:cubicBezTo>
                        <a:pt x="94" y="11"/>
                        <a:pt x="47" y="65"/>
                        <a:pt x="0" y="102"/>
                      </a:cubicBezTo>
                      <a:cubicBezTo>
                        <a:pt x="0" y="121"/>
                        <a:pt x="0" y="140"/>
                        <a:pt x="0" y="159"/>
                      </a:cubicBezTo>
                      <a:cubicBezTo>
                        <a:pt x="50" y="190"/>
                        <a:pt x="97" y="240"/>
                        <a:pt x="150" y="249"/>
                      </a:cubicBezTo>
                      <a:cubicBezTo>
                        <a:pt x="159" y="251"/>
                        <a:pt x="167" y="252"/>
                        <a:pt x="175" y="252"/>
                      </a:cubicBezTo>
                      <a:cubicBezTo>
                        <a:pt x="238" y="252"/>
                        <a:pt x="276" y="197"/>
                        <a:pt x="276" y="124"/>
                      </a:cubicBezTo>
                      <a:cubicBezTo>
                        <a:pt x="276" y="53"/>
                        <a:pt x="232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2" name="Google Shape;7762;p29"/>
                <p:cNvSpPr/>
                <p:nvPr/>
              </p:nvSpPr>
              <p:spPr>
                <a:xfrm>
                  <a:off x="6804831" y="3990992"/>
                  <a:ext cx="9057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67" extrusionOk="0">
                      <a:moveTo>
                        <a:pt x="135" y="1"/>
                      </a:moveTo>
                      <a:cubicBezTo>
                        <a:pt x="133" y="1"/>
                        <a:pt x="130" y="1"/>
                        <a:pt x="127" y="1"/>
                      </a:cubicBezTo>
                      <a:cubicBezTo>
                        <a:pt x="87" y="4"/>
                        <a:pt x="27" y="79"/>
                        <a:pt x="18" y="129"/>
                      </a:cubicBezTo>
                      <a:cubicBezTo>
                        <a:pt x="1" y="200"/>
                        <a:pt x="56" y="266"/>
                        <a:pt x="125" y="266"/>
                      </a:cubicBezTo>
                      <a:cubicBezTo>
                        <a:pt x="132" y="266"/>
                        <a:pt x="139" y="266"/>
                        <a:pt x="146" y="264"/>
                      </a:cubicBezTo>
                      <a:cubicBezTo>
                        <a:pt x="199" y="255"/>
                        <a:pt x="243" y="195"/>
                        <a:pt x="268" y="176"/>
                      </a:cubicBezTo>
                      <a:cubicBezTo>
                        <a:pt x="271" y="38"/>
                        <a:pt x="19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3" name="Google Shape;7763;p29"/>
                <p:cNvSpPr/>
                <p:nvPr/>
              </p:nvSpPr>
              <p:spPr>
                <a:xfrm>
                  <a:off x="6805830" y="4040970"/>
                  <a:ext cx="9323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87" extrusionOk="0">
                      <a:moveTo>
                        <a:pt x="160" y="1"/>
                      </a:moveTo>
                      <a:cubicBezTo>
                        <a:pt x="141" y="1"/>
                        <a:pt x="122" y="1"/>
                        <a:pt x="104" y="4"/>
                      </a:cubicBezTo>
                      <a:cubicBezTo>
                        <a:pt x="72" y="54"/>
                        <a:pt x="25" y="104"/>
                        <a:pt x="16" y="161"/>
                      </a:cubicBezTo>
                      <a:cubicBezTo>
                        <a:pt x="0" y="245"/>
                        <a:pt x="66" y="286"/>
                        <a:pt x="144" y="286"/>
                      </a:cubicBezTo>
                      <a:cubicBezTo>
                        <a:pt x="223" y="283"/>
                        <a:pt x="279" y="227"/>
                        <a:pt x="263" y="148"/>
                      </a:cubicBezTo>
                      <a:cubicBezTo>
                        <a:pt x="251" y="95"/>
                        <a:pt x="198" y="48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4" name="Google Shape;7764;p29"/>
                <p:cNvSpPr/>
                <p:nvPr/>
              </p:nvSpPr>
              <p:spPr>
                <a:xfrm>
                  <a:off x="6812922" y="4083157"/>
                  <a:ext cx="10455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8" extrusionOk="0">
                      <a:moveTo>
                        <a:pt x="117" y="1"/>
                      </a:moveTo>
                      <a:cubicBezTo>
                        <a:pt x="53" y="1"/>
                        <a:pt x="12" y="56"/>
                        <a:pt x="7" y="125"/>
                      </a:cubicBezTo>
                      <a:cubicBezTo>
                        <a:pt x="1" y="205"/>
                        <a:pt x="47" y="267"/>
                        <a:pt x="117" y="267"/>
                      </a:cubicBezTo>
                      <a:cubicBezTo>
                        <a:pt x="122" y="267"/>
                        <a:pt x="127" y="267"/>
                        <a:pt x="132" y="266"/>
                      </a:cubicBezTo>
                      <a:cubicBezTo>
                        <a:pt x="185" y="263"/>
                        <a:pt x="232" y="201"/>
                        <a:pt x="314" y="141"/>
                      </a:cubicBezTo>
                      <a:cubicBezTo>
                        <a:pt x="235" y="75"/>
                        <a:pt x="195" y="16"/>
                        <a:pt x="141" y="3"/>
                      </a:cubicBezTo>
                      <a:cubicBezTo>
                        <a:pt x="133" y="1"/>
                        <a:pt x="125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5" name="Google Shape;7765;p29"/>
                <p:cNvSpPr/>
                <p:nvPr/>
              </p:nvSpPr>
              <p:spPr>
                <a:xfrm>
                  <a:off x="6820348" y="4062480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25" y="0"/>
                      </a:moveTo>
                      <a:cubicBezTo>
                        <a:pt x="57" y="0"/>
                        <a:pt x="0" y="60"/>
                        <a:pt x="9" y="129"/>
                      </a:cubicBezTo>
                      <a:cubicBezTo>
                        <a:pt x="9" y="214"/>
                        <a:pt x="50" y="261"/>
                        <a:pt x="166" y="276"/>
                      </a:cubicBezTo>
                      <a:cubicBezTo>
                        <a:pt x="200" y="226"/>
                        <a:pt x="254" y="182"/>
                        <a:pt x="260" y="129"/>
                      </a:cubicBezTo>
                      <a:cubicBezTo>
                        <a:pt x="272" y="54"/>
                        <a:pt x="216" y="1"/>
                        <a:pt x="135" y="1"/>
                      </a:cubicBezTo>
                      <a:cubicBezTo>
                        <a:pt x="131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6" name="Google Shape;7766;p29"/>
                <p:cNvSpPr/>
                <p:nvPr/>
              </p:nvSpPr>
              <p:spPr>
                <a:xfrm>
                  <a:off x="6821779" y="4039605"/>
                  <a:ext cx="9223" cy="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34" extrusionOk="0">
                      <a:moveTo>
                        <a:pt x="160" y="0"/>
                      </a:moveTo>
                      <a:cubicBezTo>
                        <a:pt x="149" y="0"/>
                        <a:pt x="139" y="1"/>
                        <a:pt x="129" y="4"/>
                      </a:cubicBezTo>
                      <a:cubicBezTo>
                        <a:pt x="57" y="26"/>
                        <a:pt x="1" y="80"/>
                        <a:pt x="113" y="123"/>
                      </a:cubicBezTo>
                      <a:cubicBezTo>
                        <a:pt x="129" y="130"/>
                        <a:pt x="144" y="133"/>
                        <a:pt x="159" y="133"/>
                      </a:cubicBezTo>
                      <a:cubicBezTo>
                        <a:pt x="212" y="133"/>
                        <a:pt x="254" y="89"/>
                        <a:pt x="276" y="17"/>
                      </a:cubicBezTo>
                      <a:cubicBezTo>
                        <a:pt x="231" y="12"/>
                        <a:pt x="193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7" name="Google Shape;7767;p29"/>
                <p:cNvSpPr/>
                <p:nvPr/>
              </p:nvSpPr>
              <p:spPr>
                <a:xfrm>
                  <a:off x="6830037" y="4023456"/>
                  <a:ext cx="7226" cy="6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98" extrusionOk="0">
                      <a:moveTo>
                        <a:pt x="198" y="0"/>
                      </a:moveTo>
                      <a:cubicBezTo>
                        <a:pt x="144" y="10"/>
                        <a:pt x="79" y="4"/>
                        <a:pt x="47" y="35"/>
                      </a:cubicBezTo>
                      <a:cubicBezTo>
                        <a:pt x="16" y="63"/>
                        <a:pt x="16" y="132"/>
                        <a:pt x="0" y="182"/>
                      </a:cubicBezTo>
                      <a:lnTo>
                        <a:pt x="47" y="198"/>
                      </a:lnTo>
                      <a:cubicBezTo>
                        <a:pt x="104" y="148"/>
                        <a:pt x="160" y="98"/>
                        <a:pt x="216" y="48"/>
                      </a:cubicBezTo>
                      <a:cubicBezTo>
                        <a:pt x="210" y="32"/>
                        <a:pt x="204" y="16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8" name="Google Shape;7768;p29"/>
                <p:cNvSpPr/>
                <p:nvPr/>
              </p:nvSpPr>
              <p:spPr>
                <a:xfrm>
                  <a:off x="6830037" y="3988994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3" y="0"/>
                      </a:moveTo>
                      <a:cubicBezTo>
                        <a:pt x="55" y="0"/>
                        <a:pt x="1" y="60"/>
                        <a:pt x="10" y="130"/>
                      </a:cubicBezTo>
                      <a:cubicBezTo>
                        <a:pt x="10" y="208"/>
                        <a:pt x="47" y="258"/>
                        <a:pt x="163" y="283"/>
                      </a:cubicBezTo>
                      <a:cubicBezTo>
                        <a:pt x="198" y="233"/>
                        <a:pt x="254" y="189"/>
                        <a:pt x="263" y="133"/>
                      </a:cubicBezTo>
                      <a:cubicBezTo>
                        <a:pt x="273" y="61"/>
                        <a:pt x="223" y="4"/>
                        <a:pt x="138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9" name="Google Shape;7769;p29"/>
                <p:cNvSpPr/>
                <p:nvPr/>
              </p:nvSpPr>
              <p:spPr>
                <a:xfrm>
                  <a:off x="6830869" y="4083890"/>
                  <a:ext cx="17048" cy="1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365" extrusionOk="0">
                      <a:moveTo>
                        <a:pt x="380" y="0"/>
                      </a:moveTo>
                      <a:cubicBezTo>
                        <a:pt x="319" y="0"/>
                        <a:pt x="276" y="59"/>
                        <a:pt x="242" y="128"/>
                      </a:cubicBezTo>
                      <a:cubicBezTo>
                        <a:pt x="204" y="115"/>
                        <a:pt x="166" y="105"/>
                        <a:pt x="132" y="105"/>
                      </a:cubicBezTo>
                      <a:cubicBezTo>
                        <a:pt x="79" y="105"/>
                        <a:pt x="34" y="129"/>
                        <a:pt x="13" y="201"/>
                      </a:cubicBezTo>
                      <a:cubicBezTo>
                        <a:pt x="0" y="238"/>
                        <a:pt x="38" y="313"/>
                        <a:pt x="76" y="338"/>
                      </a:cubicBezTo>
                      <a:cubicBezTo>
                        <a:pt x="103" y="357"/>
                        <a:pt x="127" y="365"/>
                        <a:pt x="149" y="365"/>
                      </a:cubicBezTo>
                      <a:cubicBezTo>
                        <a:pt x="212" y="365"/>
                        <a:pt x="255" y="300"/>
                        <a:pt x="292" y="244"/>
                      </a:cubicBezTo>
                      <a:cubicBezTo>
                        <a:pt x="329" y="255"/>
                        <a:pt x="366" y="264"/>
                        <a:pt x="399" y="264"/>
                      </a:cubicBezTo>
                      <a:cubicBezTo>
                        <a:pt x="445" y="264"/>
                        <a:pt x="484" y="246"/>
                        <a:pt x="502" y="188"/>
                      </a:cubicBezTo>
                      <a:cubicBezTo>
                        <a:pt x="511" y="128"/>
                        <a:pt x="492" y="66"/>
                        <a:pt x="452" y="25"/>
                      </a:cubicBezTo>
                      <a:cubicBezTo>
                        <a:pt x="425" y="8"/>
                        <a:pt x="401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0" name="Google Shape;7770;p29"/>
                <p:cNvSpPr/>
                <p:nvPr/>
              </p:nvSpPr>
              <p:spPr>
                <a:xfrm>
                  <a:off x="6840259" y="4140228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3" y="0"/>
                      </a:moveTo>
                      <a:cubicBezTo>
                        <a:pt x="79" y="50"/>
                        <a:pt x="25" y="97"/>
                        <a:pt x="16" y="151"/>
                      </a:cubicBezTo>
                      <a:cubicBezTo>
                        <a:pt x="0" y="232"/>
                        <a:pt x="66" y="276"/>
                        <a:pt x="145" y="276"/>
                      </a:cubicBezTo>
                      <a:cubicBezTo>
                        <a:pt x="147" y="276"/>
                        <a:pt x="149" y="276"/>
                        <a:pt x="151" y="276"/>
                      </a:cubicBezTo>
                      <a:cubicBezTo>
                        <a:pt x="226" y="276"/>
                        <a:pt x="282" y="224"/>
                        <a:pt x="270" y="151"/>
                      </a:cubicBezTo>
                      <a:cubicBezTo>
                        <a:pt x="264" y="97"/>
                        <a:pt x="207" y="5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1" name="Google Shape;7771;p29"/>
                <p:cNvSpPr/>
                <p:nvPr/>
              </p:nvSpPr>
              <p:spPr>
                <a:xfrm>
                  <a:off x="6847551" y="4116121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4" y="0"/>
                      </a:moveTo>
                      <a:cubicBezTo>
                        <a:pt x="79" y="47"/>
                        <a:pt x="23" y="91"/>
                        <a:pt x="13" y="144"/>
                      </a:cubicBezTo>
                      <a:cubicBezTo>
                        <a:pt x="1" y="232"/>
                        <a:pt x="67" y="276"/>
                        <a:pt x="148" y="276"/>
                      </a:cubicBezTo>
                      <a:cubicBezTo>
                        <a:pt x="226" y="276"/>
                        <a:pt x="283" y="223"/>
                        <a:pt x="270" y="144"/>
                      </a:cubicBezTo>
                      <a:cubicBezTo>
                        <a:pt x="261" y="91"/>
                        <a:pt x="208" y="47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2" name="Google Shape;7772;p29"/>
                <p:cNvSpPr/>
                <p:nvPr/>
              </p:nvSpPr>
              <p:spPr>
                <a:xfrm>
                  <a:off x="6859871" y="416942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3" y="1"/>
                      </a:moveTo>
                      <a:cubicBezTo>
                        <a:pt x="79" y="48"/>
                        <a:pt x="19" y="92"/>
                        <a:pt x="13" y="145"/>
                      </a:cubicBezTo>
                      <a:cubicBezTo>
                        <a:pt x="1" y="229"/>
                        <a:pt x="66" y="276"/>
                        <a:pt x="148" y="276"/>
                      </a:cubicBezTo>
                      <a:cubicBezTo>
                        <a:pt x="226" y="273"/>
                        <a:pt x="283" y="220"/>
                        <a:pt x="270" y="145"/>
                      </a:cubicBezTo>
                      <a:cubicBezTo>
                        <a:pt x="264" y="92"/>
                        <a:pt x="204" y="48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3" name="Google Shape;7773;p29"/>
                <p:cNvSpPr/>
                <p:nvPr/>
              </p:nvSpPr>
              <p:spPr>
                <a:xfrm>
                  <a:off x="6855076" y="4150250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57" y="0"/>
                      </a:moveTo>
                      <a:cubicBezTo>
                        <a:pt x="47" y="25"/>
                        <a:pt x="3" y="66"/>
                        <a:pt x="0" y="147"/>
                      </a:cubicBezTo>
                      <a:cubicBezTo>
                        <a:pt x="0" y="238"/>
                        <a:pt x="55" y="276"/>
                        <a:pt x="132" y="276"/>
                      </a:cubicBezTo>
                      <a:cubicBezTo>
                        <a:pt x="135" y="276"/>
                        <a:pt x="138" y="276"/>
                        <a:pt x="141" y="276"/>
                      </a:cubicBezTo>
                      <a:cubicBezTo>
                        <a:pt x="220" y="276"/>
                        <a:pt x="273" y="219"/>
                        <a:pt x="257" y="144"/>
                      </a:cubicBezTo>
                      <a:cubicBezTo>
                        <a:pt x="245" y="91"/>
                        <a:pt x="192" y="47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4" name="Google Shape;7774;p29"/>
                <p:cNvSpPr/>
                <p:nvPr/>
              </p:nvSpPr>
              <p:spPr>
                <a:xfrm>
                  <a:off x="6851314" y="4192970"/>
                  <a:ext cx="9423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7" extrusionOk="0">
                      <a:moveTo>
                        <a:pt x="114" y="0"/>
                      </a:moveTo>
                      <a:cubicBezTo>
                        <a:pt x="50" y="0"/>
                        <a:pt x="4" y="51"/>
                        <a:pt x="4" y="124"/>
                      </a:cubicBezTo>
                      <a:cubicBezTo>
                        <a:pt x="1" y="203"/>
                        <a:pt x="42" y="266"/>
                        <a:pt x="116" y="266"/>
                      </a:cubicBezTo>
                      <a:cubicBezTo>
                        <a:pt x="121" y="266"/>
                        <a:pt x="127" y="266"/>
                        <a:pt x="132" y="265"/>
                      </a:cubicBezTo>
                      <a:cubicBezTo>
                        <a:pt x="185" y="256"/>
                        <a:pt x="232" y="199"/>
                        <a:pt x="283" y="165"/>
                      </a:cubicBezTo>
                      <a:cubicBezTo>
                        <a:pt x="283" y="146"/>
                        <a:pt x="283" y="124"/>
                        <a:pt x="283" y="105"/>
                      </a:cubicBezTo>
                      <a:cubicBezTo>
                        <a:pt x="232" y="71"/>
                        <a:pt x="189" y="11"/>
                        <a:pt x="135" y="2"/>
                      </a:cubicBezTo>
                      <a:cubicBezTo>
                        <a:pt x="128" y="1"/>
                        <a:pt x="12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5" name="Google Shape;7775;p29"/>
                <p:cNvSpPr/>
                <p:nvPr/>
              </p:nvSpPr>
              <p:spPr>
                <a:xfrm>
                  <a:off x="6852879" y="4097941"/>
                  <a:ext cx="10455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6" extrusionOk="0">
                      <a:moveTo>
                        <a:pt x="198" y="0"/>
                      </a:moveTo>
                      <a:cubicBezTo>
                        <a:pt x="193" y="0"/>
                        <a:pt x="188" y="0"/>
                        <a:pt x="182" y="1"/>
                      </a:cubicBezTo>
                      <a:cubicBezTo>
                        <a:pt x="129" y="7"/>
                        <a:pt x="85" y="67"/>
                        <a:pt x="1" y="130"/>
                      </a:cubicBezTo>
                      <a:cubicBezTo>
                        <a:pt x="82" y="195"/>
                        <a:pt x="126" y="255"/>
                        <a:pt x="179" y="264"/>
                      </a:cubicBezTo>
                      <a:cubicBezTo>
                        <a:pt x="186" y="265"/>
                        <a:pt x="193" y="266"/>
                        <a:pt x="199" y="266"/>
                      </a:cubicBezTo>
                      <a:cubicBezTo>
                        <a:pt x="264" y="266"/>
                        <a:pt x="308" y="210"/>
                        <a:pt x="311" y="139"/>
                      </a:cubicBezTo>
                      <a:cubicBezTo>
                        <a:pt x="314" y="60"/>
                        <a:pt x="270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6" name="Google Shape;7776;p29"/>
                <p:cNvSpPr/>
                <p:nvPr/>
              </p:nvSpPr>
              <p:spPr>
                <a:xfrm>
                  <a:off x="6859571" y="4080294"/>
                  <a:ext cx="8458" cy="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247" extrusionOk="0">
                      <a:moveTo>
                        <a:pt x="112" y="1"/>
                      </a:moveTo>
                      <a:cubicBezTo>
                        <a:pt x="52" y="1"/>
                        <a:pt x="12" y="33"/>
                        <a:pt x="10" y="108"/>
                      </a:cubicBezTo>
                      <a:cubicBezTo>
                        <a:pt x="0" y="177"/>
                        <a:pt x="50" y="236"/>
                        <a:pt x="119" y="243"/>
                      </a:cubicBezTo>
                      <a:cubicBezTo>
                        <a:pt x="130" y="245"/>
                        <a:pt x="140" y="246"/>
                        <a:pt x="148" y="246"/>
                      </a:cubicBezTo>
                      <a:cubicBezTo>
                        <a:pt x="218" y="246"/>
                        <a:pt x="187" y="169"/>
                        <a:pt x="207" y="127"/>
                      </a:cubicBezTo>
                      <a:cubicBezTo>
                        <a:pt x="254" y="24"/>
                        <a:pt x="249" y="1"/>
                        <a:pt x="150" y="1"/>
                      </a:cubicBezTo>
                      <a:cubicBezTo>
                        <a:pt x="144" y="1"/>
                        <a:pt x="136" y="1"/>
                        <a:pt x="129" y="1"/>
                      </a:cubicBezTo>
                      <a:cubicBezTo>
                        <a:pt x="123" y="1"/>
                        <a:pt x="117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7" name="Google Shape;7777;p29"/>
                <p:cNvSpPr/>
                <p:nvPr/>
              </p:nvSpPr>
              <p:spPr>
                <a:xfrm>
                  <a:off x="6859039" y="4120350"/>
                  <a:ext cx="93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8" extrusionOk="0">
                      <a:moveTo>
                        <a:pt x="170" y="0"/>
                      </a:moveTo>
                      <a:cubicBezTo>
                        <a:pt x="164" y="0"/>
                        <a:pt x="158" y="1"/>
                        <a:pt x="151" y="2"/>
                      </a:cubicBezTo>
                      <a:cubicBezTo>
                        <a:pt x="98" y="11"/>
                        <a:pt x="51" y="64"/>
                        <a:pt x="0" y="96"/>
                      </a:cubicBezTo>
                      <a:cubicBezTo>
                        <a:pt x="0" y="118"/>
                        <a:pt x="0" y="137"/>
                        <a:pt x="0" y="155"/>
                      </a:cubicBezTo>
                      <a:cubicBezTo>
                        <a:pt x="47" y="190"/>
                        <a:pt x="94" y="246"/>
                        <a:pt x="148" y="256"/>
                      </a:cubicBezTo>
                      <a:cubicBezTo>
                        <a:pt x="156" y="257"/>
                        <a:pt x="164" y="258"/>
                        <a:pt x="171" y="258"/>
                      </a:cubicBezTo>
                      <a:cubicBezTo>
                        <a:pt x="238" y="258"/>
                        <a:pt x="273" y="198"/>
                        <a:pt x="276" y="130"/>
                      </a:cubicBezTo>
                      <a:cubicBezTo>
                        <a:pt x="279" y="59"/>
                        <a:pt x="23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8" name="Google Shape;7778;p29"/>
                <p:cNvSpPr/>
                <p:nvPr/>
              </p:nvSpPr>
              <p:spPr>
                <a:xfrm>
                  <a:off x="6865831" y="4140295"/>
                  <a:ext cx="89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0" extrusionOk="0">
                      <a:moveTo>
                        <a:pt x="130" y="1"/>
                      </a:moveTo>
                      <a:cubicBezTo>
                        <a:pt x="60" y="1"/>
                        <a:pt x="4" y="58"/>
                        <a:pt x="10" y="130"/>
                      </a:cubicBezTo>
                      <a:cubicBezTo>
                        <a:pt x="1" y="200"/>
                        <a:pt x="55" y="259"/>
                        <a:pt x="123" y="259"/>
                      </a:cubicBezTo>
                      <a:cubicBezTo>
                        <a:pt x="128" y="259"/>
                        <a:pt x="133" y="259"/>
                        <a:pt x="138" y="258"/>
                      </a:cubicBezTo>
                      <a:cubicBezTo>
                        <a:pt x="220" y="255"/>
                        <a:pt x="267" y="218"/>
                        <a:pt x="267" y="124"/>
                      </a:cubicBezTo>
                      <a:cubicBezTo>
                        <a:pt x="270" y="42"/>
                        <a:pt x="216" y="4"/>
                        <a:pt x="141" y="1"/>
                      </a:cubicBezTo>
                      <a:cubicBezTo>
                        <a:pt x="138" y="1"/>
                        <a:pt x="134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9" name="Google Shape;7779;p29"/>
                <p:cNvSpPr/>
                <p:nvPr/>
              </p:nvSpPr>
              <p:spPr>
                <a:xfrm>
                  <a:off x="6890371" y="4151050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3" y="0"/>
                      </a:moveTo>
                      <a:cubicBezTo>
                        <a:pt x="54" y="0"/>
                        <a:pt x="0" y="62"/>
                        <a:pt x="9" y="130"/>
                      </a:cubicBezTo>
                      <a:cubicBezTo>
                        <a:pt x="15" y="183"/>
                        <a:pt x="72" y="233"/>
                        <a:pt x="106" y="283"/>
                      </a:cubicBezTo>
                      <a:lnTo>
                        <a:pt x="163" y="283"/>
                      </a:lnTo>
                      <a:cubicBezTo>
                        <a:pt x="197" y="233"/>
                        <a:pt x="247" y="186"/>
                        <a:pt x="257" y="133"/>
                      </a:cubicBezTo>
                      <a:cubicBezTo>
                        <a:pt x="272" y="54"/>
                        <a:pt x="219" y="4"/>
                        <a:pt x="137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0" name="Google Shape;7780;p29"/>
                <p:cNvSpPr/>
                <p:nvPr/>
              </p:nvSpPr>
              <p:spPr>
                <a:xfrm>
                  <a:off x="6891070" y="4093879"/>
                  <a:ext cx="7758" cy="6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08" extrusionOk="0">
                      <a:moveTo>
                        <a:pt x="223" y="7"/>
                      </a:moveTo>
                      <a:cubicBezTo>
                        <a:pt x="173" y="13"/>
                        <a:pt x="107" y="1"/>
                        <a:pt x="73" y="29"/>
                      </a:cubicBezTo>
                      <a:cubicBezTo>
                        <a:pt x="35" y="57"/>
                        <a:pt x="22" y="123"/>
                        <a:pt x="1" y="176"/>
                      </a:cubicBezTo>
                      <a:lnTo>
                        <a:pt x="44" y="208"/>
                      </a:lnTo>
                      <a:cubicBezTo>
                        <a:pt x="107" y="158"/>
                        <a:pt x="170" y="107"/>
                        <a:pt x="232" y="57"/>
                      </a:cubicBezTo>
                      <a:lnTo>
                        <a:pt x="223" y="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1" name="Google Shape;7781;p29"/>
                <p:cNvSpPr/>
                <p:nvPr/>
              </p:nvSpPr>
              <p:spPr>
                <a:xfrm>
                  <a:off x="6887840" y="4134967"/>
                  <a:ext cx="9423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9" extrusionOk="0">
                      <a:moveTo>
                        <a:pt x="169" y="1"/>
                      </a:moveTo>
                      <a:cubicBezTo>
                        <a:pt x="164" y="1"/>
                        <a:pt x="159" y="1"/>
                        <a:pt x="154" y="2"/>
                      </a:cubicBezTo>
                      <a:cubicBezTo>
                        <a:pt x="101" y="11"/>
                        <a:pt x="54" y="67"/>
                        <a:pt x="4" y="99"/>
                      </a:cubicBezTo>
                      <a:lnTo>
                        <a:pt x="0" y="155"/>
                      </a:lnTo>
                      <a:cubicBezTo>
                        <a:pt x="51" y="190"/>
                        <a:pt x="94" y="246"/>
                        <a:pt x="151" y="255"/>
                      </a:cubicBezTo>
                      <a:cubicBezTo>
                        <a:pt x="160" y="258"/>
                        <a:pt x="169" y="259"/>
                        <a:pt x="178" y="259"/>
                      </a:cubicBezTo>
                      <a:cubicBezTo>
                        <a:pt x="242" y="259"/>
                        <a:pt x="277" y="200"/>
                        <a:pt x="279" y="133"/>
                      </a:cubicBezTo>
                      <a:cubicBezTo>
                        <a:pt x="282" y="60"/>
                        <a:pt x="239" y="1"/>
                        <a:pt x="1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2" name="Google Shape;7782;p29"/>
                <p:cNvSpPr/>
                <p:nvPr/>
              </p:nvSpPr>
              <p:spPr>
                <a:xfrm>
                  <a:off x="6879483" y="4142859"/>
                  <a:ext cx="98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3" extrusionOk="0">
                      <a:moveTo>
                        <a:pt x="174" y="0"/>
                      </a:moveTo>
                      <a:cubicBezTo>
                        <a:pt x="167" y="0"/>
                        <a:pt x="159" y="1"/>
                        <a:pt x="151" y="3"/>
                      </a:cubicBezTo>
                      <a:cubicBezTo>
                        <a:pt x="98" y="9"/>
                        <a:pt x="51" y="65"/>
                        <a:pt x="1" y="103"/>
                      </a:cubicBezTo>
                      <a:cubicBezTo>
                        <a:pt x="1" y="119"/>
                        <a:pt x="1" y="137"/>
                        <a:pt x="1" y="156"/>
                      </a:cubicBezTo>
                      <a:cubicBezTo>
                        <a:pt x="51" y="188"/>
                        <a:pt x="98" y="238"/>
                        <a:pt x="151" y="250"/>
                      </a:cubicBezTo>
                      <a:cubicBezTo>
                        <a:pt x="160" y="252"/>
                        <a:pt x="168" y="253"/>
                        <a:pt x="177" y="253"/>
                      </a:cubicBezTo>
                      <a:cubicBezTo>
                        <a:pt x="241" y="253"/>
                        <a:pt x="283" y="201"/>
                        <a:pt x="286" y="131"/>
                      </a:cubicBezTo>
                      <a:cubicBezTo>
                        <a:pt x="294" y="61"/>
                        <a:pt x="242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3" name="Google Shape;7783;p29"/>
                <p:cNvSpPr/>
                <p:nvPr/>
              </p:nvSpPr>
              <p:spPr>
                <a:xfrm>
                  <a:off x="6876153" y="4104001"/>
                  <a:ext cx="8358" cy="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188" extrusionOk="0">
                      <a:moveTo>
                        <a:pt x="182" y="1"/>
                      </a:moveTo>
                      <a:cubicBezTo>
                        <a:pt x="153" y="1"/>
                        <a:pt x="123" y="3"/>
                        <a:pt x="94" y="7"/>
                      </a:cubicBezTo>
                      <a:cubicBezTo>
                        <a:pt x="57" y="20"/>
                        <a:pt x="22" y="51"/>
                        <a:pt x="7" y="89"/>
                      </a:cubicBezTo>
                      <a:cubicBezTo>
                        <a:pt x="0" y="114"/>
                        <a:pt x="47" y="164"/>
                        <a:pt x="79" y="176"/>
                      </a:cubicBezTo>
                      <a:cubicBezTo>
                        <a:pt x="98" y="184"/>
                        <a:pt x="117" y="187"/>
                        <a:pt x="133" y="187"/>
                      </a:cubicBezTo>
                      <a:cubicBezTo>
                        <a:pt x="208" y="187"/>
                        <a:pt x="251" y="117"/>
                        <a:pt x="235" y="4"/>
                      </a:cubicBezTo>
                      <a:cubicBezTo>
                        <a:pt x="217" y="2"/>
                        <a:pt x="200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4" name="Google Shape;7784;p29"/>
                <p:cNvSpPr/>
                <p:nvPr/>
              </p:nvSpPr>
              <p:spPr>
                <a:xfrm>
                  <a:off x="6875021" y="4033478"/>
                  <a:ext cx="9523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1" extrusionOk="0">
                      <a:moveTo>
                        <a:pt x="172" y="0"/>
                      </a:moveTo>
                      <a:cubicBezTo>
                        <a:pt x="56" y="19"/>
                        <a:pt x="19" y="76"/>
                        <a:pt x="12" y="148"/>
                      </a:cubicBezTo>
                      <a:cubicBezTo>
                        <a:pt x="1" y="218"/>
                        <a:pt x="55" y="280"/>
                        <a:pt x="121" y="280"/>
                      </a:cubicBezTo>
                      <a:cubicBezTo>
                        <a:pt x="125" y="280"/>
                        <a:pt x="130" y="280"/>
                        <a:pt x="135" y="279"/>
                      </a:cubicBezTo>
                      <a:cubicBezTo>
                        <a:pt x="219" y="279"/>
                        <a:pt x="285" y="239"/>
                        <a:pt x="269" y="151"/>
                      </a:cubicBezTo>
                      <a:cubicBezTo>
                        <a:pt x="263" y="97"/>
                        <a:pt x="207" y="5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5" name="Google Shape;7785;p29"/>
                <p:cNvSpPr/>
                <p:nvPr/>
              </p:nvSpPr>
              <p:spPr>
                <a:xfrm>
                  <a:off x="6869061" y="4166033"/>
                  <a:ext cx="96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3" extrusionOk="0">
                      <a:moveTo>
                        <a:pt x="169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4" y="9"/>
                        <a:pt x="47" y="68"/>
                        <a:pt x="0" y="106"/>
                      </a:cubicBezTo>
                      <a:cubicBezTo>
                        <a:pt x="0" y="125"/>
                        <a:pt x="0" y="143"/>
                        <a:pt x="0" y="162"/>
                      </a:cubicBezTo>
                      <a:cubicBezTo>
                        <a:pt x="52" y="199"/>
                        <a:pt x="104" y="263"/>
                        <a:pt x="153" y="263"/>
                      </a:cubicBezTo>
                      <a:cubicBezTo>
                        <a:pt x="155" y="263"/>
                        <a:pt x="156" y="263"/>
                        <a:pt x="157" y="263"/>
                      </a:cubicBezTo>
                      <a:cubicBezTo>
                        <a:pt x="201" y="259"/>
                        <a:pt x="267" y="184"/>
                        <a:pt x="276" y="131"/>
                      </a:cubicBezTo>
                      <a:cubicBezTo>
                        <a:pt x="290" y="63"/>
                        <a:pt x="235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6" name="Google Shape;7786;p29"/>
                <p:cNvSpPr/>
                <p:nvPr/>
              </p:nvSpPr>
              <p:spPr>
                <a:xfrm>
                  <a:off x="6868961" y="4063645"/>
                  <a:ext cx="4195" cy="6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201" extrusionOk="0">
                      <a:moveTo>
                        <a:pt x="113" y="0"/>
                      </a:moveTo>
                      <a:cubicBezTo>
                        <a:pt x="0" y="97"/>
                        <a:pt x="0" y="125"/>
                        <a:pt x="126" y="201"/>
                      </a:cubicBezTo>
                      <a:cubicBezTo>
                        <a:pt x="122" y="128"/>
                        <a:pt x="119" y="72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7" name="Google Shape;7787;p29"/>
                <p:cNvSpPr/>
                <p:nvPr/>
              </p:nvSpPr>
              <p:spPr>
                <a:xfrm>
                  <a:off x="6868229" y="3998317"/>
                  <a:ext cx="94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8" extrusionOk="0">
                      <a:moveTo>
                        <a:pt x="126" y="0"/>
                      </a:moveTo>
                      <a:cubicBezTo>
                        <a:pt x="125" y="0"/>
                        <a:pt x="124" y="0"/>
                        <a:pt x="122" y="0"/>
                      </a:cubicBezTo>
                      <a:cubicBezTo>
                        <a:pt x="79" y="0"/>
                        <a:pt x="3" y="79"/>
                        <a:pt x="3" y="126"/>
                      </a:cubicBezTo>
                      <a:cubicBezTo>
                        <a:pt x="0" y="173"/>
                        <a:pt x="72" y="254"/>
                        <a:pt x="119" y="257"/>
                      </a:cubicBezTo>
                      <a:cubicBezTo>
                        <a:pt x="120" y="257"/>
                        <a:pt x="122" y="257"/>
                        <a:pt x="123" y="257"/>
                      </a:cubicBezTo>
                      <a:cubicBezTo>
                        <a:pt x="172" y="257"/>
                        <a:pt x="227" y="194"/>
                        <a:pt x="279" y="160"/>
                      </a:cubicBezTo>
                      <a:cubicBezTo>
                        <a:pt x="279" y="141"/>
                        <a:pt x="282" y="119"/>
                        <a:pt x="282" y="101"/>
                      </a:cubicBezTo>
                      <a:cubicBezTo>
                        <a:pt x="230" y="64"/>
                        <a:pt x="178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8" name="Google Shape;7788;p29"/>
                <p:cNvSpPr/>
                <p:nvPr/>
              </p:nvSpPr>
              <p:spPr>
                <a:xfrm>
                  <a:off x="6874688" y="4008239"/>
                  <a:ext cx="10356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62" extrusionOk="0">
                      <a:moveTo>
                        <a:pt x="201" y="1"/>
                      </a:moveTo>
                      <a:cubicBezTo>
                        <a:pt x="193" y="1"/>
                        <a:pt x="185" y="1"/>
                        <a:pt x="176" y="3"/>
                      </a:cubicBezTo>
                      <a:cubicBezTo>
                        <a:pt x="123" y="12"/>
                        <a:pt x="79" y="72"/>
                        <a:pt x="1" y="135"/>
                      </a:cubicBezTo>
                      <a:cubicBezTo>
                        <a:pt x="82" y="194"/>
                        <a:pt x="126" y="254"/>
                        <a:pt x="179" y="260"/>
                      </a:cubicBezTo>
                      <a:cubicBezTo>
                        <a:pt x="186" y="261"/>
                        <a:pt x="192" y="262"/>
                        <a:pt x="199" y="262"/>
                      </a:cubicBezTo>
                      <a:cubicBezTo>
                        <a:pt x="271" y="262"/>
                        <a:pt x="311" y="197"/>
                        <a:pt x="308" y="122"/>
                      </a:cubicBezTo>
                      <a:cubicBezTo>
                        <a:pt x="308" y="55"/>
                        <a:pt x="265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9" name="Google Shape;7789;p29"/>
                <p:cNvSpPr/>
                <p:nvPr/>
              </p:nvSpPr>
              <p:spPr>
                <a:xfrm>
                  <a:off x="6879383" y="4080727"/>
                  <a:ext cx="97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8" extrusionOk="0">
                      <a:moveTo>
                        <a:pt x="189" y="1"/>
                      </a:moveTo>
                      <a:cubicBezTo>
                        <a:pt x="126" y="57"/>
                        <a:pt x="66" y="111"/>
                        <a:pt x="1" y="173"/>
                      </a:cubicBezTo>
                      <a:cubicBezTo>
                        <a:pt x="48" y="226"/>
                        <a:pt x="92" y="257"/>
                        <a:pt x="135" y="257"/>
                      </a:cubicBezTo>
                      <a:cubicBezTo>
                        <a:pt x="164" y="257"/>
                        <a:pt x="193" y="244"/>
                        <a:pt x="223" y="214"/>
                      </a:cubicBezTo>
                      <a:cubicBezTo>
                        <a:pt x="292" y="145"/>
                        <a:pt x="270" y="73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0" name="Google Shape;7790;p29"/>
                <p:cNvSpPr/>
                <p:nvPr/>
              </p:nvSpPr>
              <p:spPr>
                <a:xfrm>
                  <a:off x="6881747" y="4118519"/>
                  <a:ext cx="935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77" extrusionOk="0">
                      <a:moveTo>
                        <a:pt x="121" y="0"/>
                      </a:moveTo>
                      <a:cubicBezTo>
                        <a:pt x="83" y="47"/>
                        <a:pt x="24" y="91"/>
                        <a:pt x="14" y="141"/>
                      </a:cubicBezTo>
                      <a:cubicBezTo>
                        <a:pt x="0" y="214"/>
                        <a:pt x="53" y="276"/>
                        <a:pt x="120" y="276"/>
                      </a:cubicBezTo>
                      <a:cubicBezTo>
                        <a:pt x="128" y="276"/>
                        <a:pt x="137" y="275"/>
                        <a:pt x="146" y="273"/>
                      </a:cubicBezTo>
                      <a:cubicBezTo>
                        <a:pt x="205" y="254"/>
                        <a:pt x="255" y="210"/>
                        <a:pt x="274" y="148"/>
                      </a:cubicBezTo>
                      <a:cubicBezTo>
                        <a:pt x="281" y="107"/>
                        <a:pt x="215" y="51"/>
                        <a:pt x="1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1" name="Google Shape;7791;p29"/>
                <p:cNvSpPr/>
                <p:nvPr/>
              </p:nvSpPr>
              <p:spPr>
                <a:xfrm>
                  <a:off x="6888973" y="4064877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23" y="1"/>
                      </a:moveTo>
                      <a:cubicBezTo>
                        <a:pt x="85" y="48"/>
                        <a:pt x="23" y="91"/>
                        <a:pt x="17" y="142"/>
                      </a:cubicBezTo>
                      <a:cubicBezTo>
                        <a:pt x="1" y="223"/>
                        <a:pt x="67" y="276"/>
                        <a:pt x="148" y="276"/>
                      </a:cubicBezTo>
                      <a:cubicBezTo>
                        <a:pt x="150" y="276"/>
                        <a:pt x="153" y="277"/>
                        <a:pt x="155" y="277"/>
                      </a:cubicBezTo>
                      <a:cubicBezTo>
                        <a:pt x="230" y="277"/>
                        <a:pt x="286" y="224"/>
                        <a:pt x="277" y="151"/>
                      </a:cubicBezTo>
                      <a:cubicBezTo>
                        <a:pt x="270" y="98"/>
                        <a:pt x="214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2" name="Google Shape;7792;p29"/>
                <p:cNvSpPr/>
                <p:nvPr/>
              </p:nvSpPr>
              <p:spPr>
                <a:xfrm>
                  <a:off x="6892735" y="4031913"/>
                  <a:ext cx="96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4" extrusionOk="0">
                      <a:moveTo>
                        <a:pt x="118" y="0"/>
                      </a:moveTo>
                      <a:cubicBezTo>
                        <a:pt x="53" y="0"/>
                        <a:pt x="16" y="59"/>
                        <a:pt x="13" y="126"/>
                      </a:cubicBezTo>
                      <a:cubicBezTo>
                        <a:pt x="1" y="199"/>
                        <a:pt x="55" y="264"/>
                        <a:pt x="127" y="264"/>
                      </a:cubicBezTo>
                      <a:cubicBezTo>
                        <a:pt x="129" y="264"/>
                        <a:pt x="131" y="264"/>
                        <a:pt x="132" y="264"/>
                      </a:cubicBezTo>
                      <a:cubicBezTo>
                        <a:pt x="211" y="264"/>
                        <a:pt x="264" y="226"/>
                        <a:pt x="289" y="113"/>
                      </a:cubicBezTo>
                      <a:cubicBezTo>
                        <a:pt x="242" y="76"/>
                        <a:pt x="198" y="16"/>
                        <a:pt x="145" y="3"/>
                      </a:cubicBezTo>
                      <a:cubicBezTo>
                        <a:pt x="135" y="1"/>
                        <a:pt x="126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3" name="Google Shape;7793;p29"/>
                <p:cNvSpPr/>
                <p:nvPr/>
              </p:nvSpPr>
              <p:spPr>
                <a:xfrm>
                  <a:off x="6895565" y="3978072"/>
                  <a:ext cx="92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6" extrusionOk="0">
                      <a:moveTo>
                        <a:pt x="148" y="0"/>
                      </a:moveTo>
                      <a:cubicBezTo>
                        <a:pt x="60" y="3"/>
                        <a:pt x="22" y="44"/>
                        <a:pt x="0" y="157"/>
                      </a:cubicBezTo>
                      <a:cubicBezTo>
                        <a:pt x="47" y="191"/>
                        <a:pt x="94" y="245"/>
                        <a:pt x="148" y="254"/>
                      </a:cubicBezTo>
                      <a:cubicBezTo>
                        <a:pt x="155" y="255"/>
                        <a:pt x="161" y="256"/>
                        <a:pt x="168" y="256"/>
                      </a:cubicBezTo>
                      <a:cubicBezTo>
                        <a:pt x="235" y="256"/>
                        <a:pt x="276" y="200"/>
                        <a:pt x="276" y="129"/>
                      </a:cubicBezTo>
                      <a:cubicBezTo>
                        <a:pt x="273" y="50"/>
                        <a:pt x="235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4" name="Google Shape;7794;p29"/>
                <p:cNvSpPr/>
                <p:nvPr/>
              </p:nvSpPr>
              <p:spPr>
                <a:xfrm>
                  <a:off x="6896198" y="4050160"/>
                  <a:ext cx="88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7" extrusionOk="0">
                      <a:moveTo>
                        <a:pt x="123" y="1"/>
                      </a:moveTo>
                      <a:cubicBezTo>
                        <a:pt x="49" y="1"/>
                        <a:pt x="0" y="39"/>
                        <a:pt x="0" y="123"/>
                      </a:cubicBezTo>
                      <a:cubicBezTo>
                        <a:pt x="0" y="201"/>
                        <a:pt x="31" y="255"/>
                        <a:pt x="151" y="277"/>
                      </a:cubicBezTo>
                      <a:cubicBezTo>
                        <a:pt x="185" y="230"/>
                        <a:pt x="241" y="186"/>
                        <a:pt x="251" y="132"/>
                      </a:cubicBezTo>
                      <a:cubicBezTo>
                        <a:pt x="266" y="57"/>
                        <a:pt x="213" y="1"/>
                        <a:pt x="132" y="1"/>
                      </a:cubicBezTo>
                      <a:cubicBezTo>
                        <a:pt x="129" y="1"/>
                        <a:pt x="126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5" name="Google Shape;7795;p29"/>
                <p:cNvSpPr/>
                <p:nvPr/>
              </p:nvSpPr>
              <p:spPr>
                <a:xfrm>
                  <a:off x="6901725" y="4112792"/>
                  <a:ext cx="7126" cy="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92" extrusionOk="0">
                      <a:moveTo>
                        <a:pt x="188" y="0"/>
                      </a:moveTo>
                      <a:cubicBezTo>
                        <a:pt x="138" y="13"/>
                        <a:pt x="88" y="35"/>
                        <a:pt x="44" y="63"/>
                      </a:cubicBezTo>
                      <a:cubicBezTo>
                        <a:pt x="16" y="85"/>
                        <a:pt x="13" y="135"/>
                        <a:pt x="0" y="172"/>
                      </a:cubicBezTo>
                      <a:lnTo>
                        <a:pt x="47" y="191"/>
                      </a:lnTo>
                      <a:lnTo>
                        <a:pt x="213" y="41"/>
                      </a:lnTo>
                      <a:cubicBezTo>
                        <a:pt x="204" y="28"/>
                        <a:pt x="198" y="13"/>
                        <a:pt x="1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6" name="Google Shape;7796;p29"/>
                <p:cNvSpPr/>
                <p:nvPr/>
              </p:nvSpPr>
              <p:spPr>
                <a:xfrm>
                  <a:off x="6904322" y="4142992"/>
                  <a:ext cx="9290" cy="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09" extrusionOk="0">
                      <a:moveTo>
                        <a:pt x="154" y="0"/>
                      </a:moveTo>
                      <a:cubicBezTo>
                        <a:pt x="148" y="0"/>
                        <a:pt x="142" y="1"/>
                        <a:pt x="135" y="2"/>
                      </a:cubicBezTo>
                      <a:cubicBezTo>
                        <a:pt x="76" y="21"/>
                        <a:pt x="26" y="65"/>
                        <a:pt x="7" y="127"/>
                      </a:cubicBezTo>
                      <a:cubicBezTo>
                        <a:pt x="1" y="168"/>
                        <a:pt x="69" y="224"/>
                        <a:pt x="126" y="309"/>
                      </a:cubicBezTo>
                      <a:cubicBezTo>
                        <a:pt x="192" y="227"/>
                        <a:pt x="257" y="187"/>
                        <a:pt x="264" y="137"/>
                      </a:cubicBezTo>
                      <a:cubicBezTo>
                        <a:pt x="278" y="64"/>
                        <a:pt x="224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7" name="Google Shape;7797;p29"/>
                <p:cNvSpPr/>
                <p:nvPr/>
              </p:nvSpPr>
              <p:spPr>
                <a:xfrm>
                  <a:off x="6904555" y="4156677"/>
                  <a:ext cx="96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2" extrusionOk="0">
                      <a:moveTo>
                        <a:pt x="123" y="0"/>
                      </a:moveTo>
                      <a:cubicBezTo>
                        <a:pt x="54" y="0"/>
                        <a:pt x="0" y="59"/>
                        <a:pt x="9" y="127"/>
                      </a:cubicBezTo>
                      <a:cubicBezTo>
                        <a:pt x="12" y="199"/>
                        <a:pt x="47" y="261"/>
                        <a:pt x="116" y="261"/>
                      </a:cubicBezTo>
                      <a:cubicBezTo>
                        <a:pt x="125" y="261"/>
                        <a:pt x="134" y="260"/>
                        <a:pt x="144" y="258"/>
                      </a:cubicBezTo>
                      <a:cubicBezTo>
                        <a:pt x="197" y="249"/>
                        <a:pt x="241" y="193"/>
                        <a:pt x="288" y="155"/>
                      </a:cubicBezTo>
                      <a:cubicBezTo>
                        <a:pt x="266" y="42"/>
                        <a:pt x="210" y="1"/>
                        <a:pt x="138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8" name="Google Shape;7798;p29"/>
                <p:cNvSpPr/>
                <p:nvPr/>
              </p:nvSpPr>
              <p:spPr>
                <a:xfrm>
                  <a:off x="6902325" y="4175789"/>
                  <a:ext cx="11021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255" extrusionOk="0">
                      <a:moveTo>
                        <a:pt x="194" y="0"/>
                      </a:moveTo>
                      <a:cubicBezTo>
                        <a:pt x="143" y="0"/>
                        <a:pt x="88" y="63"/>
                        <a:pt x="1" y="117"/>
                      </a:cubicBezTo>
                      <a:cubicBezTo>
                        <a:pt x="81" y="181"/>
                        <a:pt x="134" y="255"/>
                        <a:pt x="177" y="255"/>
                      </a:cubicBezTo>
                      <a:cubicBezTo>
                        <a:pt x="178" y="255"/>
                        <a:pt x="179" y="255"/>
                        <a:pt x="180" y="255"/>
                      </a:cubicBezTo>
                      <a:cubicBezTo>
                        <a:pt x="233" y="248"/>
                        <a:pt x="280" y="176"/>
                        <a:pt x="330" y="132"/>
                      </a:cubicBezTo>
                      <a:cubicBezTo>
                        <a:pt x="286" y="85"/>
                        <a:pt x="245" y="4"/>
                        <a:pt x="202" y="1"/>
                      </a:cubicBezTo>
                      <a:cubicBezTo>
                        <a:pt x="199" y="1"/>
                        <a:pt x="197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9" name="Google Shape;7799;p29"/>
                <p:cNvSpPr/>
                <p:nvPr/>
              </p:nvSpPr>
              <p:spPr>
                <a:xfrm>
                  <a:off x="6895565" y="4197399"/>
                  <a:ext cx="93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2" extrusionOk="0">
                      <a:moveTo>
                        <a:pt x="109" y="0"/>
                      </a:moveTo>
                      <a:cubicBezTo>
                        <a:pt x="46" y="0"/>
                        <a:pt x="9" y="60"/>
                        <a:pt x="3" y="126"/>
                      </a:cubicBezTo>
                      <a:cubicBezTo>
                        <a:pt x="0" y="199"/>
                        <a:pt x="41" y="262"/>
                        <a:pt x="111" y="262"/>
                      </a:cubicBezTo>
                      <a:cubicBezTo>
                        <a:pt x="116" y="262"/>
                        <a:pt x="121" y="261"/>
                        <a:pt x="126" y="261"/>
                      </a:cubicBezTo>
                      <a:cubicBezTo>
                        <a:pt x="179" y="254"/>
                        <a:pt x="229" y="198"/>
                        <a:pt x="279" y="167"/>
                      </a:cubicBezTo>
                      <a:cubicBezTo>
                        <a:pt x="279" y="148"/>
                        <a:pt x="279" y="129"/>
                        <a:pt x="279" y="110"/>
                      </a:cubicBezTo>
                      <a:cubicBezTo>
                        <a:pt x="232" y="73"/>
                        <a:pt x="188" y="13"/>
                        <a:pt x="135" y="4"/>
                      </a:cubicBezTo>
                      <a:cubicBezTo>
                        <a:pt x="126" y="1"/>
                        <a:pt x="117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0" name="Google Shape;7800;p29"/>
                <p:cNvSpPr/>
                <p:nvPr/>
              </p:nvSpPr>
              <p:spPr>
                <a:xfrm>
                  <a:off x="6888140" y="4174657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17" y="0"/>
                      </a:moveTo>
                      <a:cubicBezTo>
                        <a:pt x="82" y="51"/>
                        <a:pt x="26" y="94"/>
                        <a:pt x="13" y="151"/>
                      </a:cubicBezTo>
                      <a:cubicBezTo>
                        <a:pt x="1" y="226"/>
                        <a:pt x="54" y="282"/>
                        <a:pt x="136" y="286"/>
                      </a:cubicBezTo>
                      <a:cubicBezTo>
                        <a:pt x="141" y="286"/>
                        <a:pt x="146" y="287"/>
                        <a:pt x="151" y="287"/>
                      </a:cubicBezTo>
                      <a:cubicBezTo>
                        <a:pt x="216" y="287"/>
                        <a:pt x="273" y="230"/>
                        <a:pt x="267" y="160"/>
                      </a:cubicBezTo>
                      <a:cubicBezTo>
                        <a:pt x="267" y="85"/>
                        <a:pt x="233" y="29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1" name="Google Shape;7801;p29"/>
                <p:cNvSpPr/>
                <p:nvPr/>
              </p:nvSpPr>
              <p:spPr>
                <a:xfrm>
                  <a:off x="6883245" y="4189041"/>
                  <a:ext cx="90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1" extrusionOk="0">
                      <a:moveTo>
                        <a:pt x="113" y="1"/>
                      </a:moveTo>
                      <a:cubicBezTo>
                        <a:pt x="79" y="51"/>
                        <a:pt x="22" y="95"/>
                        <a:pt x="13" y="148"/>
                      </a:cubicBezTo>
                      <a:cubicBezTo>
                        <a:pt x="0" y="223"/>
                        <a:pt x="54" y="277"/>
                        <a:pt x="135" y="280"/>
                      </a:cubicBezTo>
                      <a:cubicBezTo>
                        <a:pt x="141" y="280"/>
                        <a:pt x="146" y="281"/>
                        <a:pt x="151" y="281"/>
                      </a:cubicBezTo>
                      <a:cubicBezTo>
                        <a:pt x="219" y="281"/>
                        <a:pt x="273" y="224"/>
                        <a:pt x="267" y="154"/>
                      </a:cubicBezTo>
                      <a:cubicBezTo>
                        <a:pt x="267" y="79"/>
                        <a:pt x="232" y="20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2" name="Google Shape;7802;p29"/>
                <p:cNvSpPr/>
                <p:nvPr/>
              </p:nvSpPr>
              <p:spPr>
                <a:xfrm>
                  <a:off x="6881780" y="4163170"/>
                  <a:ext cx="89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2" extrusionOk="0">
                      <a:moveTo>
                        <a:pt x="128" y="0"/>
                      </a:moveTo>
                      <a:cubicBezTo>
                        <a:pt x="60" y="0"/>
                        <a:pt x="4" y="54"/>
                        <a:pt x="1" y="123"/>
                      </a:cubicBezTo>
                      <a:cubicBezTo>
                        <a:pt x="4" y="220"/>
                        <a:pt x="57" y="261"/>
                        <a:pt x="132" y="261"/>
                      </a:cubicBezTo>
                      <a:cubicBezTo>
                        <a:pt x="137" y="261"/>
                        <a:pt x="142" y="262"/>
                        <a:pt x="147" y="262"/>
                      </a:cubicBezTo>
                      <a:cubicBezTo>
                        <a:pt x="216" y="262"/>
                        <a:pt x="269" y="203"/>
                        <a:pt x="261" y="135"/>
                      </a:cubicBezTo>
                      <a:cubicBezTo>
                        <a:pt x="261" y="60"/>
                        <a:pt x="226" y="1"/>
                        <a:pt x="138" y="1"/>
                      </a:cubicBezTo>
                      <a:cubicBezTo>
                        <a:pt x="135" y="0"/>
                        <a:pt x="131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3" name="Google Shape;7803;p29"/>
                <p:cNvSpPr/>
                <p:nvPr/>
              </p:nvSpPr>
              <p:spPr>
                <a:xfrm>
                  <a:off x="6873656" y="4197099"/>
                  <a:ext cx="9290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2" extrusionOk="0">
                      <a:moveTo>
                        <a:pt x="152" y="0"/>
                      </a:moveTo>
                      <a:cubicBezTo>
                        <a:pt x="149" y="0"/>
                        <a:pt x="147" y="0"/>
                        <a:pt x="144" y="0"/>
                      </a:cubicBezTo>
                      <a:cubicBezTo>
                        <a:pt x="60" y="0"/>
                        <a:pt x="22" y="47"/>
                        <a:pt x="0" y="160"/>
                      </a:cubicBezTo>
                      <a:cubicBezTo>
                        <a:pt x="50" y="191"/>
                        <a:pt x="97" y="245"/>
                        <a:pt x="151" y="251"/>
                      </a:cubicBezTo>
                      <a:cubicBezTo>
                        <a:pt x="156" y="252"/>
                        <a:pt x="161" y="252"/>
                        <a:pt x="167" y="252"/>
                      </a:cubicBezTo>
                      <a:cubicBezTo>
                        <a:pt x="233" y="252"/>
                        <a:pt x="279" y="198"/>
                        <a:pt x="276" y="122"/>
                      </a:cubicBezTo>
                      <a:cubicBezTo>
                        <a:pt x="273" y="49"/>
                        <a:pt x="23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4" name="Google Shape;7804;p29"/>
                <p:cNvSpPr/>
                <p:nvPr/>
              </p:nvSpPr>
              <p:spPr>
                <a:xfrm>
                  <a:off x="6866963" y="4213248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26" y="1"/>
                      </a:moveTo>
                      <a:cubicBezTo>
                        <a:pt x="88" y="48"/>
                        <a:pt x="29" y="89"/>
                        <a:pt x="19" y="142"/>
                      </a:cubicBezTo>
                      <a:cubicBezTo>
                        <a:pt x="1" y="227"/>
                        <a:pt x="66" y="274"/>
                        <a:pt x="148" y="277"/>
                      </a:cubicBezTo>
                      <a:cubicBezTo>
                        <a:pt x="150" y="277"/>
                        <a:pt x="152" y="277"/>
                        <a:pt x="155" y="277"/>
                      </a:cubicBezTo>
                      <a:cubicBezTo>
                        <a:pt x="232" y="277"/>
                        <a:pt x="286" y="224"/>
                        <a:pt x="276" y="151"/>
                      </a:cubicBezTo>
                      <a:cubicBezTo>
                        <a:pt x="267" y="98"/>
                        <a:pt x="214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5" name="Google Shape;7805;p29"/>
                <p:cNvSpPr/>
                <p:nvPr/>
              </p:nvSpPr>
              <p:spPr>
                <a:xfrm>
                  <a:off x="6863833" y="4184346"/>
                  <a:ext cx="8990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85" extrusionOk="0">
                      <a:moveTo>
                        <a:pt x="117" y="1"/>
                      </a:moveTo>
                      <a:cubicBezTo>
                        <a:pt x="79" y="51"/>
                        <a:pt x="26" y="95"/>
                        <a:pt x="13" y="148"/>
                      </a:cubicBezTo>
                      <a:cubicBezTo>
                        <a:pt x="1" y="223"/>
                        <a:pt x="51" y="280"/>
                        <a:pt x="132" y="283"/>
                      </a:cubicBezTo>
                      <a:cubicBezTo>
                        <a:pt x="139" y="284"/>
                        <a:pt x="146" y="285"/>
                        <a:pt x="152" y="285"/>
                      </a:cubicBezTo>
                      <a:cubicBezTo>
                        <a:pt x="218" y="285"/>
                        <a:pt x="270" y="229"/>
                        <a:pt x="267" y="161"/>
                      </a:cubicBezTo>
                      <a:cubicBezTo>
                        <a:pt x="267" y="85"/>
                        <a:pt x="232" y="29"/>
                        <a:pt x="1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6" name="Google Shape;7806;p29"/>
                <p:cNvSpPr/>
                <p:nvPr/>
              </p:nvSpPr>
              <p:spPr>
                <a:xfrm>
                  <a:off x="6853178" y="4215879"/>
                  <a:ext cx="91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1" extrusionOk="0">
                      <a:moveTo>
                        <a:pt x="107" y="0"/>
                      </a:moveTo>
                      <a:cubicBezTo>
                        <a:pt x="70" y="50"/>
                        <a:pt x="1" y="101"/>
                        <a:pt x="4" y="144"/>
                      </a:cubicBezTo>
                      <a:cubicBezTo>
                        <a:pt x="23" y="207"/>
                        <a:pt x="67" y="257"/>
                        <a:pt x="126" y="276"/>
                      </a:cubicBezTo>
                      <a:cubicBezTo>
                        <a:pt x="137" y="279"/>
                        <a:pt x="147" y="280"/>
                        <a:pt x="157" y="280"/>
                      </a:cubicBezTo>
                      <a:cubicBezTo>
                        <a:pt x="222" y="280"/>
                        <a:pt x="275" y="222"/>
                        <a:pt x="267" y="154"/>
                      </a:cubicBezTo>
                      <a:cubicBezTo>
                        <a:pt x="261" y="101"/>
                        <a:pt x="202" y="54"/>
                        <a:pt x="167" y="3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7" name="Google Shape;7807;p29"/>
                <p:cNvSpPr/>
                <p:nvPr/>
              </p:nvSpPr>
              <p:spPr>
                <a:xfrm>
                  <a:off x="6846852" y="4205690"/>
                  <a:ext cx="93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7" extrusionOk="0">
                      <a:moveTo>
                        <a:pt x="109" y="1"/>
                      </a:moveTo>
                      <a:cubicBezTo>
                        <a:pt x="42" y="1"/>
                        <a:pt x="0" y="59"/>
                        <a:pt x="3" y="131"/>
                      </a:cubicBezTo>
                      <a:cubicBezTo>
                        <a:pt x="8" y="197"/>
                        <a:pt x="41" y="256"/>
                        <a:pt x="107" y="256"/>
                      </a:cubicBezTo>
                      <a:cubicBezTo>
                        <a:pt x="115" y="256"/>
                        <a:pt x="125" y="255"/>
                        <a:pt x="135" y="253"/>
                      </a:cubicBezTo>
                      <a:cubicBezTo>
                        <a:pt x="188" y="240"/>
                        <a:pt x="232" y="187"/>
                        <a:pt x="282" y="153"/>
                      </a:cubicBezTo>
                      <a:cubicBezTo>
                        <a:pt x="279" y="134"/>
                        <a:pt x="279" y="115"/>
                        <a:pt x="279" y="96"/>
                      </a:cubicBezTo>
                      <a:cubicBezTo>
                        <a:pt x="229" y="62"/>
                        <a:pt x="182" y="9"/>
                        <a:pt x="128" y="2"/>
                      </a:cubicBezTo>
                      <a:cubicBezTo>
                        <a:pt x="122" y="1"/>
                        <a:pt x="115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8" name="Google Shape;7808;p29"/>
                <p:cNvSpPr/>
                <p:nvPr/>
              </p:nvSpPr>
              <p:spPr>
                <a:xfrm>
                  <a:off x="6842124" y="4165367"/>
                  <a:ext cx="94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5" extrusionOk="0">
                      <a:moveTo>
                        <a:pt x="151" y="0"/>
                      </a:moveTo>
                      <a:cubicBezTo>
                        <a:pt x="75" y="0"/>
                        <a:pt x="28" y="37"/>
                        <a:pt x="1" y="148"/>
                      </a:cubicBezTo>
                      <a:cubicBezTo>
                        <a:pt x="48" y="182"/>
                        <a:pt x="92" y="242"/>
                        <a:pt x="142" y="251"/>
                      </a:cubicBezTo>
                      <a:cubicBezTo>
                        <a:pt x="152" y="254"/>
                        <a:pt x="162" y="255"/>
                        <a:pt x="171" y="255"/>
                      </a:cubicBezTo>
                      <a:cubicBezTo>
                        <a:pt x="233" y="255"/>
                        <a:pt x="274" y="203"/>
                        <a:pt x="280" y="135"/>
                      </a:cubicBezTo>
                      <a:cubicBezTo>
                        <a:pt x="283" y="57"/>
                        <a:pt x="245" y="4"/>
                        <a:pt x="161" y="0"/>
                      </a:cubicBezTo>
                      <a:cubicBezTo>
                        <a:pt x="157" y="0"/>
                        <a:pt x="15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9" name="Google Shape;7809;p29"/>
                <p:cNvSpPr/>
                <p:nvPr/>
              </p:nvSpPr>
              <p:spPr>
                <a:xfrm>
                  <a:off x="6832901" y="4191672"/>
                  <a:ext cx="92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83" extrusionOk="0">
                      <a:moveTo>
                        <a:pt x="121" y="0"/>
                      </a:moveTo>
                      <a:cubicBezTo>
                        <a:pt x="87" y="50"/>
                        <a:pt x="27" y="94"/>
                        <a:pt x="18" y="147"/>
                      </a:cubicBezTo>
                      <a:cubicBezTo>
                        <a:pt x="1" y="217"/>
                        <a:pt x="56" y="282"/>
                        <a:pt x="124" y="282"/>
                      </a:cubicBezTo>
                      <a:cubicBezTo>
                        <a:pt x="132" y="282"/>
                        <a:pt x="141" y="281"/>
                        <a:pt x="149" y="279"/>
                      </a:cubicBezTo>
                      <a:cubicBezTo>
                        <a:pt x="209" y="260"/>
                        <a:pt x="256" y="213"/>
                        <a:pt x="271" y="154"/>
                      </a:cubicBezTo>
                      <a:cubicBezTo>
                        <a:pt x="278" y="107"/>
                        <a:pt x="212" y="53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0" name="Google Shape;7810;p29"/>
                <p:cNvSpPr/>
                <p:nvPr/>
              </p:nvSpPr>
              <p:spPr>
                <a:xfrm>
                  <a:off x="6830137" y="4225834"/>
                  <a:ext cx="95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5" extrusionOk="0">
                      <a:moveTo>
                        <a:pt x="175" y="0"/>
                      </a:moveTo>
                      <a:cubicBezTo>
                        <a:pt x="168" y="0"/>
                        <a:pt x="161" y="1"/>
                        <a:pt x="154" y="2"/>
                      </a:cubicBezTo>
                      <a:cubicBezTo>
                        <a:pt x="101" y="8"/>
                        <a:pt x="54" y="62"/>
                        <a:pt x="0" y="96"/>
                      </a:cubicBezTo>
                      <a:lnTo>
                        <a:pt x="0" y="156"/>
                      </a:lnTo>
                      <a:cubicBezTo>
                        <a:pt x="51" y="190"/>
                        <a:pt x="98" y="243"/>
                        <a:pt x="151" y="253"/>
                      </a:cubicBezTo>
                      <a:cubicBezTo>
                        <a:pt x="158" y="254"/>
                        <a:pt x="165" y="255"/>
                        <a:pt x="172" y="255"/>
                      </a:cubicBezTo>
                      <a:cubicBezTo>
                        <a:pt x="239" y="255"/>
                        <a:pt x="282" y="201"/>
                        <a:pt x="282" y="127"/>
                      </a:cubicBezTo>
                      <a:cubicBezTo>
                        <a:pt x="285" y="54"/>
                        <a:pt x="242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1" name="Google Shape;7811;p29"/>
                <p:cNvSpPr/>
                <p:nvPr/>
              </p:nvSpPr>
              <p:spPr>
                <a:xfrm>
                  <a:off x="6821280" y="4204891"/>
                  <a:ext cx="10622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64" extrusionOk="0">
                      <a:moveTo>
                        <a:pt x="176" y="1"/>
                      </a:moveTo>
                      <a:cubicBezTo>
                        <a:pt x="133" y="1"/>
                        <a:pt x="78" y="66"/>
                        <a:pt x="0" y="120"/>
                      </a:cubicBezTo>
                      <a:cubicBezTo>
                        <a:pt x="78" y="189"/>
                        <a:pt x="122" y="252"/>
                        <a:pt x="172" y="261"/>
                      </a:cubicBezTo>
                      <a:cubicBezTo>
                        <a:pt x="180" y="263"/>
                        <a:pt x="187" y="264"/>
                        <a:pt x="195" y="264"/>
                      </a:cubicBezTo>
                      <a:cubicBezTo>
                        <a:pt x="263" y="264"/>
                        <a:pt x="318" y="200"/>
                        <a:pt x="304" y="130"/>
                      </a:cubicBezTo>
                      <a:cubicBezTo>
                        <a:pt x="288" y="70"/>
                        <a:pt x="241" y="23"/>
                        <a:pt x="182" y="1"/>
                      </a:cubicBezTo>
                      <a:cubicBezTo>
                        <a:pt x="180" y="1"/>
                        <a:pt x="178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2" name="Google Shape;7812;p29"/>
                <p:cNvSpPr/>
                <p:nvPr/>
              </p:nvSpPr>
              <p:spPr>
                <a:xfrm>
                  <a:off x="6812090" y="4247844"/>
                  <a:ext cx="96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5" extrusionOk="0">
                      <a:moveTo>
                        <a:pt x="119" y="1"/>
                      </a:moveTo>
                      <a:cubicBezTo>
                        <a:pt x="53" y="1"/>
                        <a:pt x="1" y="59"/>
                        <a:pt x="6" y="128"/>
                      </a:cubicBezTo>
                      <a:cubicBezTo>
                        <a:pt x="6" y="202"/>
                        <a:pt x="50" y="255"/>
                        <a:pt x="114" y="255"/>
                      </a:cubicBezTo>
                      <a:cubicBezTo>
                        <a:pt x="121" y="255"/>
                        <a:pt x="128" y="254"/>
                        <a:pt x="135" y="253"/>
                      </a:cubicBezTo>
                      <a:cubicBezTo>
                        <a:pt x="188" y="247"/>
                        <a:pt x="238" y="190"/>
                        <a:pt x="289" y="159"/>
                      </a:cubicBezTo>
                      <a:cubicBezTo>
                        <a:pt x="267" y="43"/>
                        <a:pt x="216" y="2"/>
                        <a:pt x="138" y="2"/>
                      </a:cubicBezTo>
                      <a:cubicBezTo>
                        <a:pt x="132" y="1"/>
                        <a:pt x="125" y="1"/>
                        <a:pt x="1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3" name="Google Shape;7813;p29"/>
                <p:cNvSpPr/>
                <p:nvPr/>
              </p:nvSpPr>
              <p:spPr>
                <a:xfrm>
                  <a:off x="6810625" y="4235391"/>
                  <a:ext cx="92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80" extrusionOk="0">
                      <a:moveTo>
                        <a:pt x="134" y="0"/>
                      </a:moveTo>
                      <a:cubicBezTo>
                        <a:pt x="59" y="0"/>
                        <a:pt x="1" y="44"/>
                        <a:pt x="13" y="122"/>
                      </a:cubicBezTo>
                      <a:cubicBezTo>
                        <a:pt x="22" y="179"/>
                        <a:pt x="69" y="226"/>
                        <a:pt x="101" y="276"/>
                      </a:cubicBezTo>
                      <a:lnTo>
                        <a:pt x="157" y="279"/>
                      </a:lnTo>
                      <a:cubicBezTo>
                        <a:pt x="195" y="229"/>
                        <a:pt x="251" y="185"/>
                        <a:pt x="260" y="135"/>
                      </a:cubicBezTo>
                      <a:cubicBezTo>
                        <a:pt x="276" y="57"/>
                        <a:pt x="220" y="3"/>
                        <a:pt x="141" y="0"/>
                      </a:cubicBezTo>
                      <a:cubicBezTo>
                        <a:pt x="139" y="0"/>
                        <a:pt x="136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4" name="Google Shape;7814;p29"/>
                <p:cNvSpPr/>
                <p:nvPr/>
              </p:nvSpPr>
              <p:spPr>
                <a:xfrm>
                  <a:off x="6801735" y="4220241"/>
                  <a:ext cx="95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0" extrusionOk="0">
                      <a:moveTo>
                        <a:pt x="150" y="0"/>
                      </a:moveTo>
                      <a:cubicBezTo>
                        <a:pt x="145" y="0"/>
                        <a:pt x="140" y="1"/>
                        <a:pt x="136" y="1"/>
                      </a:cubicBezTo>
                      <a:cubicBezTo>
                        <a:pt x="57" y="4"/>
                        <a:pt x="1" y="60"/>
                        <a:pt x="17" y="136"/>
                      </a:cubicBezTo>
                      <a:cubicBezTo>
                        <a:pt x="26" y="189"/>
                        <a:pt x="86" y="233"/>
                        <a:pt x="120" y="280"/>
                      </a:cubicBezTo>
                      <a:lnTo>
                        <a:pt x="180" y="280"/>
                      </a:lnTo>
                      <a:cubicBezTo>
                        <a:pt x="214" y="230"/>
                        <a:pt x="270" y="183"/>
                        <a:pt x="277" y="129"/>
                      </a:cubicBezTo>
                      <a:cubicBezTo>
                        <a:pt x="286" y="52"/>
                        <a:pt x="230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5" name="Google Shape;7815;p29"/>
                <p:cNvSpPr/>
                <p:nvPr/>
              </p:nvSpPr>
              <p:spPr>
                <a:xfrm>
                  <a:off x="6799237" y="4253637"/>
                  <a:ext cx="10688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59" extrusionOk="0">
                      <a:moveTo>
                        <a:pt x="151" y="1"/>
                      </a:moveTo>
                      <a:cubicBezTo>
                        <a:pt x="150" y="1"/>
                        <a:pt x="149" y="1"/>
                        <a:pt x="148" y="1"/>
                      </a:cubicBezTo>
                      <a:cubicBezTo>
                        <a:pt x="95" y="7"/>
                        <a:pt x="51" y="79"/>
                        <a:pt x="1" y="123"/>
                      </a:cubicBezTo>
                      <a:cubicBezTo>
                        <a:pt x="48" y="170"/>
                        <a:pt x="85" y="245"/>
                        <a:pt x="139" y="258"/>
                      </a:cubicBezTo>
                      <a:cubicBezTo>
                        <a:pt x="141" y="258"/>
                        <a:pt x="142" y="258"/>
                        <a:pt x="144" y="258"/>
                      </a:cubicBezTo>
                      <a:cubicBezTo>
                        <a:pt x="187" y="258"/>
                        <a:pt x="242" y="192"/>
                        <a:pt x="320" y="135"/>
                      </a:cubicBezTo>
                      <a:cubicBezTo>
                        <a:pt x="247" y="74"/>
                        <a:pt x="194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6" name="Google Shape;7816;p29"/>
                <p:cNvSpPr/>
                <p:nvPr/>
              </p:nvSpPr>
              <p:spPr>
                <a:xfrm>
                  <a:off x="6792378" y="4240585"/>
                  <a:ext cx="10122" cy="9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71" extrusionOk="0">
                      <a:moveTo>
                        <a:pt x="128" y="1"/>
                      </a:moveTo>
                      <a:cubicBezTo>
                        <a:pt x="97" y="39"/>
                        <a:pt x="41" y="79"/>
                        <a:pt x="25" y="129"/>
                      </a:cubicBezTo>
                      <a:cubicBezTo>
                        <a:pt x="1" y="199"/>
                        <a:pt x="52" y="271"/>
                        <a:pt x="123" y="271"/>
                      </a:cubicBezTo>
                      <a:cubicBezTo>
                        <a:pt x="126" y="271"/>
                        <a:pt x="129" y="271"/>
                        <a:pt x="132" y="270"/>
                      </a:cubicBezTo>
                      <a:cubicBezTo>
                        <a:pt x="191" y="258"/>
                        <a:pt x="244" y="220"/>
                        <a:pt x="273" y="167"/>
                      </a:cubicBezTo>
                      <a:cubicBezTo>
                        <a:pt x="304" y="89"/>
                        <a:pt x="244" y="32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7" name="Google Shape;7817;p29"/>
                <p:cNvSpPr/>
                <p:nvPr/>
              </p:nvSpPr>
              <p:spPr>
                <a:xfrm>
                  <a:off x="6790713" y="4216245"/>
                  <a:ext cx="9390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5" extrusionOk="0">
                      <a:moveTo>
                        <a:pt x="123" y="1"/>
                      </a:moveTo>
                      <a:cubicBezTo>
                        <a:pt x="57" y="1"/>
                        <a:pt x="0" y="57"/>
                        <a:pt x="6" y="124"/>
                      </a:cubicBezTo>
                      <a:cubicBezTo>
                        <a:pt x="6" y="198"/>
                        <a:pt x="48" y="254"/>
                        <a:pt x="114" y="254"/>
                      </a:cubicBezTo>
                      <a:cubicBezTo>
                        <a:pt x="121" y="254"/>
                        <a:pt x="128" y="254"/>
                        <a:pt x="135" y="252"/>
                      </a:cubicBezTo>
                      <a:cubicBezTo>
                        <a:pt x="188" y="246"/>
                        <a:pt x="232" y="193"/>
                        <a:pt x="282" y="158"/>
                      </a:cubicBezTo>
                      <a:cubicBezTo>
                        <a:pt x="266" y="46"/>
                        <a:pt x="219" y="2"/>
                        <a:pt x="138" y="2"/>
                      </a:cubicBezTo>
                      <a:cubicBezTo>
                        <a:pt x="133" y="1"/>
                        <a:pt x="128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8" name="Google Shape;7818;p29"/>
                <p:cNvSpPr/>
                <p:nvPr/>
              </p:nvSpPr>
              <p:spPr>
                <a:xfrm>
                  <a:off x="6780991" y="4242616"/>
                  <a:ext cx="94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7" extrusionOk="0">
                      <a:moveTo>
                        <a:pt x="115" y="1"/>
                      </a:moveTo>
                      <a:cubicBezTo>
                        <a:pt x="51" y="1"/>
                        <a:pt x="7" y="57"/>
                        <a:pt x="7" y="128"/>
                      </a:cubicBezTo>
                      <a:cubicBezTo>
                        <a:pt x="1" y="200"/>
                        <a:pt x="54" y="257"/>
                        <a:pt x="124" y="257"/>
                      </a:cubicBezTo>
                      <a:cubicBezTo>
                        <a:pt x="128" y="257"/>
                        <a:pt x="131" y="257"/>
                        <a:pt x="135" y="256"/>
                      </a:cubicBezTo>
                      <a:cubicBezTo>
                        <a:pt x="217" y="253"/>
                        <a:pt x="264" y="216"/>
                        <a:pt x="282" y="100"/>
                      </a:cubicBezTo>
                      <a:cubicBezTo>
                        <a:pt x="235" y="65"/>
                        <a:pt x="188" y="12"/>
                        <a:pt x="135" y="3"/>
                      </a:cubicBezTo>
                      <a:cubicBezTo>
                        <a:pt x="128" y="1"/>
                        <a:pt x="122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9" name="Google Shape;7819;p29"/>
                <p:cNvSpPr/>
                <p:nvPr/>
              </p:nvSpPr>
              <p:spPr>
                <a:xfrm>
                  <a:off x="6778194" y="4265258"/>
                  <a:ext cx="88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8" extrusionOk="0">
                      <a:moveTo>
                        <a:pt x="137" y="0"/>
                      </a:moveTo>
                      <a:cubicBezTo>
                        <a:pt x="71" y="0"/>
                        <a:pt x="6" y="44"/>
                        <a:pt x="6" y="131"/>
                      </a:cubicBezTo>
                      <a:cubicBezTo>
                        <a:pt x="0" y="198"/>
                        <a:pt x="54" y="257"/>
                        <a:pt x="123" y="257"/>
                      </a:cubicBezTo>
                      <a:cubicBezTo>
                        <a:pt x="128" y="257"/>
                        <a:pt x="133" y="257"/>
                        <a:pt x="138" y="256"/>
                      </a:cubicBezTo>
                      <a:cubicBezTo>
                        <a:pt x="213" y="253"/>
                        <a:pt x="266" y="216"/>
                        <a:pt x="266" y="128"/>
                      </a:cubicBezTo>
                      <a:cubicBezTo>
                        <a:pt x="265" y="43"/>
                        <a:pt x="201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0" name="Google Shape;7820;p29"/>
                <p:cNvSpPr/>
                <p:nvPr/>
              </p:nvSpPr>
              <p:spPr>
                <a:xfrm>
                  <a:off x="6769004" y="4257367"/>
                  <a:ext cx="9290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4" extrusionOk="0">
                      <a:moveTo>
                        <a:pt x="112" y="0"/>
                      </a:moveTo>
                      <a:cubicBezTo>
                        <a:pt x="46" y="0"/>
                        <a:pt x="0" y="54"/>
                        <a:pt x="3" y="130"/>
                      </a:cubicBezTo>
                      <a:cubicBezTo>
                        <a:pt x="0" y="197"/>
                        <a:pt x="54" y="253"/>
                        <a:pt x="120" y="253"/>
                      </a:cubicBezTo>
                      <a:cubicBezTo>
                        <a:pt x="125" y="253"/>
                        <a:pt x="130" y="253"/>
                        <a:pt x="135" y="252"/>
                      </a:cubicBezTo>
                      <a:cubicBezTo>
                        <a:pt x="216" y="249"/>
                        <a:pt x="263" y="208"/>
                        <a:pt x="279" y="92"/>
                      </a:cubicBezTo>
                      <a:cubicBezTo>
                        <a:pt x="229" y="61"/>
                        <a:pt x="182" y="8"/>
                        <a:pt x="128" y="1"/>
                      </a:cubicBezTo>
                      <a:cubicBezTo>
                        <a:pt x="123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1" name="Google Shape;7821;p29"/>
                <p:cNvSpPr/>
                <p:nvPr/>
              </p:nvSpPr>
              <p:spPr>
                <a:xfrm>
                  <a:off x="6759081" y="4269187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04" y="1"/>
                      </a:moveTo>
                      <a:cubicBezTo>
                        <a:pt x="69" y="51"/>
                        <a:pt x="16" y="98"/>
                        <a:pt x="10" y="151"/>
                      </a:cubicBezTo>
                      <a:cubicBezTo>
                        <a:pt x="0" y="226"/>
                        <a:pt x="60" y="276"/>
                        <a:pt x="138" y="276"/>
                      </a:cubicBezTo>
                      <a:cubicBezTo>
                        <a:pt x="141" y="277"/>
                        <a:pt x="145" y="277"/>
                        <a:pt x="148" y="277"/>
                      </a:cubicBezTo>
                      <a:cubicBezTo>
                        <a:pt x="216" y="277"/>
                        <a:pt x="272" y="216"/>
                        <a:pt x="260" y="145"/>
                      </a:cubicBezTo>
                      <a:cubicBezTo>
                        <a:pt x="260" y="60"/>
                        <a:pt x="216" y="19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2" name="Google Shape;7822;p29"/>
                <p:cNvSpPr/>
                <p:nvPr/>
              </p:nvSpPr>
              <p:spPr>
                <a:xfrm>
                  <a:off x="6755019" y="4254869"/>
                  <a:ext cx="9390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8" extrusionOk="0">
                      <a:moveTo>
                        <a:pt x="152" y="1"/>
                      </a:moveTo>
                      <a:cubicBezTo>
                        <a:pt x="147" y="1"/>
                        <a:pt x="143" y="1"/>
                        <a:pt x="138" y="1"/>
                      </a:cubicBezTo>
                      <a:cubicBezTo>
                        <a:pt x="63" y="8"/>
                        <a:pt x="0" y="58"/>
                        <a:pt x="19" y="136"/>
                      </a:cubicBezTo>
                      <a:cubicBezTo>
                        <a:pt x="31" y="189"/>
                        <a:pt x="91" y="230"/>
                        <a:pt x="129" y="277"/>
                      </a:cubicBezTo>
                      <a:lnTo>
                        <a:pt x="185" y="277"/>
                      </a:lnTo>
                      <a:cubicBezTo>
                        <a:pt x="216" y="224"/>
                        <a:pt x="270" y="177"/>
                        <a:pt x="276" y="120"/>
                      </a:cubicBezTo>
                      <a:cubicBezTo>
                        <a:pt x="282" y="47"/>
                        <a:pt x="22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3" name="Google Shape;7823;p29"/>
                <p:cNvSpPr/>
                <p:nvPr/>
              </p:nvSpPr>
              <p:spPr>
                <a:xfrm>
                  <a:off x="6749991" y="4242283"/>
                  <a:ext cx="97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174" y="1"/>
                      </a:moveTo>
                      <a:cubicBezTo>
                        <a:pt x="167" y="1"/>
                        <a:pt x="159" y="2"/>
                        <a:pt x="151" y="3"/>
                      </a:cubicBezTo>
                      <a:cubicBezTo>
                        <a:pt x="95" y="16"/>
                        <a:pt x="51" y="69"/>
                        <a:pt x="1" y="103"/>
                      </a:cubicBezTo>
                      <a:cubicBezTo>
                        <a:pt x="1" y="122"/>
                        <a:pt x="1" y="141"/>
                        <a:pt x="1" y="160"/>
                      </a:cubicBezTo>
                      <a:cubicBezTo>
                        <a:pt x="51" y="194"/>
                        <a:pt x="101" y="241"/>
                        <a:pt x="154" y="254"/>
                      </a:cubicBezTo>
                      <a:cubicBezTo>
                        <a:pt x="163" y="255"/>
                        <a:pt x="171" y="256"/>
                        <a:pt x="179" y="256"/>
                      </a:cubicBezTo>
                      <a:cubicBezTo>
                        <a:pt x="254" y="256"/>
                        <a:pt x="292" y="193"/>
                        <a:pt x="289" y="122"/>
                      </a:cubicBezTo>
                      <a:cubicBezTo>
                        <a:pt x="292" y="55"/>
                        <a:pt x="237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4" name="Google Shape;7824;p29"/>
                <p:cNvSpPr/>
                <p:nvPr/>
              </p:nvSpPr>
              <p:spPr>
                <a:xfrm>
                  <a:off x="6744164" y="4285835"/>
                  <a:ext cx="88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1" extrusionOk="0">
                      <a:moveTo>
                        <a:pt x="118" y="0"/>
                      </a:moveTo>
                      <a:cubicBezTo>
                        <a:pt x="52" y="0"/>
                        <a:pt x="1" y="56"/>
                        <a:pt x="6" y="124"/>
                      </a:cubicBezTo>
                      <a:cubicBezTo>
                        <a:pt x="6" y="196"/>
                        <a:pt x="38" y="259"/>
                        <a:pt x="125" y="259"/>
                      </a:cubicBezTo>
                      <a:cubicBezTo>
                        <a:pt x="131" y="260"/>
                        <a:pt x="137" y="260"/>
                        <a:pt x="142" y="260"/>
                      </a:cubicBezTo>
                      <a:cubicBezTo>
                        <a:pt x="205" y="260"/>
                        <a:pt x="260" y="212"/>
                        <a:pt x="263" y="146"/>
                      </a:cubicBezTo>
                      <a:cubicBezTo>
                        <a:pt x="266" y="43"/>
                        <a:pt x="213" y="5"/>
                        <a:pt x="138" y="2"/>
                      </a:cubicBezTo>
                      <a:cubicBezTo>
                        <a:pt x="131" y="1"/>
                        <a:pt x="125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5" name="Google Shape;7825;p29"/>
                <p:cNvSpPr/>
                <p:nvPr/>
              </p:nvSpPr>
              <p:spPr>
                <a:xfrm>
                  <a:off x="6743632" y="4271684"/>
                  <a:ext cx="9456" cy="9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74" extrusionOk="0">
                      <a:moveTo>
                        <a:pt x="161" y="1"/>
                      </a:moveTo>
                      <a:cubicBezTo>
                        <a:pt x="153" y="1"/>
                        <a:pt x="144" y="2"/>
                        <a:pt x="135" y="4"/>
                      </a:cubicBezTo>
                      <a:cubicBezTo>
                        <a:pt x="76" y="20"/>
                        <a:pt x="29" y="67"/>
                        <a:pt x="7" y="126"/>
                      </a:cubicBezTo>
                      <a:cubicBezTo>
                        <a:pt x="0" y="170"/>
                        <a:pt x="66" y="223"/>
                        <a:pt x="104" y="273"/>
                      </a:cubicBezTo>
                      <a:lnTo>
                        <a:pt x="160" y="273"/>
                      </a:lnTo>
                      <a:cubicBezTo>
                        <a:pt x="198" y="226"/>
                        <a:pt x="257" y="186"/>
                        <a:pt x="267" y="132"/>
                      </a:cubicBezTo>
                      <a:cubicBezTo>
                        <a:pt x="284" y="63"/>
                        <a:pt x="229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6" name="Google Shape;7826;p29"/>
                <p:cNvSpPr/>
                <p:nvPr/>
              </p:nvSpPr>
              <p:spPr>
                <a:xfrm>
                  <a:off x="6736539" y="4262294"/>
                  <a:ext cx="8791" cy="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86" extrusionOk="0">
                      <a:moveTo>
                        <a:pt x="157" y="1"/>
                      </a:moveTo>
                      <a:lnTo>
                        <a:pt x="101" y="4"/>
                      </a:lnTo>
                      <a:cubicBezTo>
                        <a:pt x="66" y="57"/>
                        <a:pt x="0" y="117"/>
                        <a:pt x="3" y="167"/>
                      </a:cubicBezTo>
                      <a:cubicBezTo>
                        <a:pt x="22" y="226"/>
                        <a:pt x="72" y="273"/>
                        <a:pt x="135" y="286"/>
                      </a:cubicBezTo>
                      <a:cubicBezTo>
                        <a:pt x="182" y="286"/>
                        <a:pt x="257" y="208"/>
                        <a:pt x="260" y="161"/>
                      </a:cubicBezTo>
                      <a:cubicBezTo>
                        <a:pt x="264" y="107"/>
                        <a:pt x="195" y="54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7" name="Google Shape;7827;p29"/>
                <p:cNvSpPr/>
                <p:nvPr/>
              </p:nvSpPr>
              <p:spPr>
                <a:xfrm>
                  <a:off x="6734575" y="4245080"/>
                  <a:ext cx="93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3" extrusionOk="0">
                      <a:moveTo>
                        <a:pt x="160" y="1"/>
                      </a:moveTo>
                      <a:cubicBezTo>
                        <a:pt x="141" y="4"/>
                        <a:pt x="119" y="4"/>
                        <a:pt x="100" y="4"/>
                      </a:cubicBezTo>
                      <a:cubicBezTo>
                        <a:pt x="69" y="54"/>
                        <a:pt x="15" y="104"/>
                        <a:pt x="9" y="157"/>
                      </a:cubicBezTo>
                      <a:cubicBezTo>
                        <a:pt x="0" y="230"/>
                        <a:pt x="53" y="283"/>
                        <a:pt x="131" y="283"/>
                      </a:cubicBezTo>
                      <a:cubicBezTo>
                        <a:pt x="133" y="283"/>
                        <a:pt x="135" y="283"/>
                        <a:pt x="138" y="283"/>
                      </a:cubicBezTo>
                      <a:cubicBezTo>
                        <a:pt x="222" y="280"/>
                        <a:pt x="282" y="233"/>
                        <a:pt x="260" y="145"/>
                      </a:cubicBezTo>
                      <a:cubicBezTo>
                        <a:pt x="247" y="92"/>
                        <a:pt x="194" y="5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8" name="Google Shape;7828;p29"/>
                <p:cNvSpPr/>
                <p:nvPr/>
              </p:nvSpPr>
              <p:spPr>
                <a:xfrm>
                  <a:off x="6729980" y="4159174"/>
                  <a:ext cx="93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61" extrusionOk="0">
                      <a:moveTo>
                        <a:pt x="113" y="1"/>
                      </a:moveTo>
                      <a:cubicBezTo>
                        <a:pt x="44" y="1"/>
                        <a:pt x="0" y="60"/>
                        <a:pt x="6" y="133"/>
                      </a:cubicBezTo>
                      <a:cubicBezTo>
                        <a:pt x="9" y="201"/>
                        <a:pt x="47" y="261"/>
                        <a:pt x="114" y="261"/>
                      </a:cubicBezTo>
                      <a:cubicBezTo>
                        <a:pt x="122" y="261"/>
                        <a:pt x="130" y="260"/>
                        <a:pt x="138" y="259"/>
                      </a:cubicBezTo>
                      <a:cubicBezTo>
                        <a:pt x="191" y="246"/>
                        <a:pt x="235" y="190"/>
                        <a:pt x="282" y="152"/>
                      </a:cubicBezTo>
                      <a:cubicBezTo>
                        <a:pt x="282" y="133"/>
                        <a:pt x="282" y="114"/>
                        <a:pt x="282" y="96"/>
                      </a:cubicBezTo>
                      <a:cubicBezTo>
                        <a:pt x="232" y="61"/>
                        <a:pt x="182" y="8"/>
                        <a:pt x="128" y="2"/>
                      </a:cubicBezTo>
                      <a:cubicBezTo>
                        <a:pt x="123" y="1"/>
                        <a:pt x="118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9" name="Google Shape;7829;p29"/>
                <p:cNvSpPr/>
                <p:nvPr/>
              </p:nvSpPr>
              <p:spPr>
                <a:xfrm>
                  <a:off x="6725185" y="4295691"/>
                  <a:ext cx="91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0" extrusionOk="0">
                      <a:moveTo>
                        <a:pt x="160" y="1"/>
                      </a:moveTo>
                      <a:lnTo>
                        <a:pt x="103" y="4"/>
                      </a:lnTo>
                      <a:cubicBezTo>
                        <a:pt x="72" y="54"/>
                        <a:pt x="15" y="101"/>
                        <a:pt x="9" y="154"/>
                      </a:cubicBezTo>
                      <a:cubicBezTo>
                        <a:pt x="0" y="230"/>
                        <a:pt x="56" y="280"/>
                        <a:pt x="134" y="280"/>
                      </a:cubicBezTo>
                      <a:cubicBezTo>
                        <a:pt x="136" y="280"/>
                        <a:pt x="138" y="280"/>
                        <a:pt x="141" y="279"/>
                      </a:cubicBezTo>
                      <a:cubicBezTo>
                        <a:pt x="219" y="276"/>
                        <a:pt x="276" y="226"/>
                        <a:pt x="260" y="145"/>
                      </a:cubicBezTo>
                      <a:cubicBezTo>
                        <a:pt x="247" y="91"/>
                        <a:pt x="194" y="48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0" name="Google Shape;7830;p29"/>
                <p:cNvSpPr/>
                <p:nvPr/>
              </p:nvSpPr>
              <p:spPr>
                <a:xfrm>
                  <a:off x="6720257" y="4277445"/>
                  <a:ext cx="92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7" extrusionOk="0">
                      <a:moveTo>
                        <a:pt x="145" y="0"/>
                      </a:moveTo>
                      <a:cubicBezTo>
                        <a:pt x="64" y="0"/>
                        <a:pt x="28" y="45"/>
                        <a:pt x="0" y="154"/>
                      </a:cubicBezTo>
                      <a:cubicBezTo>
                        <a:pt x="47" y="188"/>
                        <a:pt x="91" y="245"/>
                        <a:pt x="145" y="254"/>
                      </a:cubicBezTo>
                      <a:cubicBezTo>
                        <a:pt x="153" y="256"/>
                        <a:pt x="161" y="257"/>
                        <a:pt x="169" y="257"/>
                      </a:cubicBezTo>
                      <a:cubicBezTo>
                        <a:pt x="234" y="257"/>
                        <a:pt x="276" y="202"/>
                        <a:pt x="276" y="132"/>
                      </a:cubicBezTo>
                      <a:cubicBezTo>
                        <a:pt x="276" y="57"/>
                        <a:pt x="242" y="0"/>
                        <a:pt x="154" y="0"/>
                      </a:cubicBezTo>
                      <a:cubicBezTo>
                        <a:pt x="151" y="0"/>
                        <a:pt x="148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1" name="Google Shape;7831;p29"/>
                <p:cNvSpPr/>
                <p:nvPr/>
              </p:nvSpPr>
              <p:spPr>
                <a:xfrm>
                  <a:off x="6712433" y="4295691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63" y="1"/>
                      </a:moveTo>
                      <a:lnTo>
                        <a:pt x="107" y="4"/>
                      </a:lnTo>
                      <a:cubicBezTo>
                        <a:pt x="76" y="51"/>
                        <a:pt x="19" y="98"/>
                        <a:pt x="13" y="151"/>
                      </a:cubicBezTo>
                      <a:cubicBezTo>
                        <a:pt x="0" y="229"/>
                        <a:pt x="60" y="279"/>
                        <a:pt x="138" y="279"/>
                      </a:cubicBezTo>
                      <a:cubicBezTo>
                        <a:pt x="214" y="276"/>
                        <a:pt x="282" y="232"/>
                        <a:pt x="264" y="151"/>
                      </a:cubicBezTo>
                      <a:cubicBezTo>
                        <a:pt x="251" y="95"/>
                        <a:pt x="198" y="5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2" name="Google Shape;7832;p29"/>
                <p:cNvSpPr/>
                <p:nvPr/>
              </p:nvSpPr>
              <p:spPr>
                <a:xfrm>
                  <a:off x="6707205" y="4308311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39" y="1"/>
                      </a:moveTo>
                      <a:cubicBezTo>
                        <a:pt x="60" y="4"/>
                        <a:pt x="1" y="54"/>
                        <a:pt x="16" y="136"/>
                      </a:cubicBezTo>
                      <a:cubicBezTo>
                        <a:pt x="26" y="189"/>
                        <a:pt x="85" y="233"/>
                        <a:pt x="120" y="280"/>
                      </a:cubicBezTo>
                      <a:lnTo>
                        <a:pt x="176" y="280"/>
                      </a:lnTo>
                      <a:cubicBezTo>
                        <a:pt x="208" y="226"/>
                        <a:pt x="264" y="179"/>
                        <a:pt x="270" y="126"/>
                      </a:cubicBezTo>
                      <a:cubicBezTo>
                        <a:pt x="283" y="45"/>
                        <a:pt x="217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3" name="Google Shape;7833;p29"/>
                <p:cNvSpPr/>
                <p:nvPr/>
              </p:nvSpPr>
              <p:spPr>
                <a:xfrm>
                  <a:off x="6698548" y="4271251"/>
                  <a:ext cx="9124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2" extrusionOk="0">
                      <a:moveTo>
                        <a:pt x="128" y="1"/>
                      </a:moveTo>
                      <a:cubicBezTo>
                        <a:pt x="58" y="1"/>
                        <a:pt x="1" y="61"/>
                        <a:pt x="7" y="130"/>
                      </a:cubicBezTo>
                      <a:cubicBezTo>
                        <a:pt x="7" y="203"/>
                        <a:pt x="43" y="262"/>
                        <a:pt x="126" y="262"/>
                      </a:cubicBezTo>
                      <a:cubicBezTo>
                        <a:pt x="128" y="262"/>
                        <a:pt x="130" y="261"/>
                        <a:pt x="132" y="261"/>
                      </a:cubicBezTo>
                      <a:cubicBezTo>
                        <a:pt x="135" y="261"/>
                        <a:pt x="137" y="262"/>
                        <a:pt x="140" y="262"/>
                      </a:cubicBezTo>
                      <a:cubicBezTo>
                        <a:pt x="225" y="262"/>
                        <a:pt x="261" y="209"/>
                        <a:pt x="264" y="136"/>
                      </a:cubicBezTo>
                      <a:cubicBezTo>
                        <a:pt x="273" y="63"/>
                        <a:pt x="217" y="1"/>
                        <a:pt x="144" y="1"/>
                      </a:cubicBezTo>
                      <a:cubicBezTo>
                        <a:pt x="142" y="1"/>
                        <a:pt x="140" y="1"/>
                        <a:pt x="139" y="1"/>
                      </a:cubicBezTo>
                      <a:cubicBezTo>
                        <a:pt x="135" y="1"/>
                        <a:pt x="132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4" name="Google Shape;7834;p29"/>
                <p:cNvSpPr/>
                <p:nvPr/>
              </p:nvSpPr>
              <p:spPr>
                <a:xfrm>
                  <a:off x="6697549" y="4282805"/>
                  <a:ext cx="9290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67" extrusionOk="0">
                      <a:moveTo>
                        <a:pt x="126" y="1"/>
                      </a:moveTo>
                      <a:cubicBezTo>
                        <a:pt x="55" y="1"/>
                        <a:pt x="1" y="67"/>
                        <a:pt x="15" y="137"/>
                      </a:cubicBezTo>
                      <a:cubicBezTo>
                        <a:pt x="34" y="200"/>
                        <a:pt x="84" y="247"/>
                        <a:pt x="143" y="265"/>
                      </a:cubicBezTo>
                      <a:cubicBezTo>
                        <a:pt x="148" y="266"/>
                        <a:pt x="153" y="266"/>
                        <a:pt x="158" y="266"/>
                      </a:cubicBezTo>
                      <a:cubicBezTo>
                        <a:pt x="223" y="266"/>
                        <a:pt x="272" y="207"/>
                        <a:pt x="278" y="90"/>
                      </a:cubicBezTo>
                      <a:cubicBezTo>
                        <a:pt x="244" y="68"/>
                        <a:pt x="197" y="8"/>
                        <a:pt x="143" y="2"/>
                      </a:cubicBezTo>
                      <a:cubicBezTo>
                        <a:pt x="137" y="1"/>
                        <a:pt x="131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5" name="Google Shape;7835;p29"/>
                <p:cNvSpPr/>
                <p:nvPr/>
              </p:nvSpPr>
              <p:spPr>
                <a:xfrm>
                  <a:off x="6694386" y="4300553"/>
                  <a:ext cx="90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9" extrusionOk="0">
                      <a:moveTo>
                        <a:pt x="151" y="1"/>
                      </a:moveTo>
                      <a:cubicBezTo>
                        <a:pt x="146" y="1"/>
                        <a:pt x="140" y="1"/>
                        <a:pt x="135" y="2"/>
                      </a:cubicBezTo>
                      <a:cubicBezTo>
                        <a:pt x="60" y="5"/>
                        <a:pt x="3" y="43"/>
                        <a:pt x="7" y="130"/>
                      </a:cubicBezTo>
                      <a:cubicBezTo>
                        <a:pt x="0" y="201"/>
                        <a:pt x="54" y="259"/>
                        <a:pt x="123" y="259"/>
                      </a:cubicBezTo>
                      <a:cubicBezTo>
                        <a:pt x="125" y="259"/>
                        <a:pt x="127" y="259"/>
                        <a:pt x="129" y="259"/>
                      </a:cubicBezTo>
                      <a:cubicBezTo>
                        <a:pt x="232" y="259"/>
                        <a:pt x="267" y="202"/>
                        <a:pt x="267" y="127"/>
                      </a:cubicBezTo>
                      <a:cubicBezTo>
                        <a:pt x="272" y="57"/>
                        <a:pt x="219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6" name="Google Shape;7836;p29"/>
                <p:cNvSpPr/>
                <p:nvPr/>
              </p:nvSpPr>
              <p:spPr>
                <a:xfrm>
                  <a:off x="6685928" y="4271484"/>
                  <a:ext cx="96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8" extrusionOk="0">
                      <a:moveTo>
                        <a:pt x="172" y="0"/>
                      </a:moveTo>
                      <a:cubicBezTo>
                        <a:pt x="170" y="0"/>
                        <a:pt x="168" y="0"/>
                        <a:pt x="167" y="1"/>
                      </a:cubicBezTo>
                      <a:cubicBezTo>
                        <a:pt x="113" y="4"/>
                        <a:pt x="60" y="54"/>
                        <a:pt x="7" y="79"/>
                      </a:cubicBezTo>
                      <a:cubicBezTo>
                        <a:pt x="4" y="98"/>
                        <a:pt x="4" y="116"/>
                        <a:pt x="0" y="135"/>
                      </a:cubicBezTo>
                      <a:cubicBezTo>
                        <a:pt x="44" y="176"/>
                        <a:pt x="85" y="232"/>
                        <a:pt x="135" y="251"/>
                      </a:cubicBezTo>
                      <a:cubicBezTo>
                        <a:pt x="149" y="255"/>
                        <a:pt x="161" y="257"/>
                        <a:pt x="173" y="257"/>
                      </a:cubicBezTo>
                      <a:cubicBezTo>
                        <a:pt x="233" y="257"/>
                        <a:pt x="272" y="207"/>
                        <a:pt x="279" y="142"/>
                      </a:cubicBezTo>
                      <a:cubicBezTo>
                        <a:pt x="289" y="65"/>
                        <a:pt x="250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7" name="Google Shape;7837;p29"/>
                <p:cNvSpPr/>
                <p:nvPr/>
              </p:nvSpPr>
              <p:spPr>
                <a:xfrm>
                  <a:off x="6683964" y="4296524"/>
                  <a:ext cx="9157" cy="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3" extrusionOk="0">
                      <a:moveTo>
                        <a:pt x="110" y="1"/>
                      </a:moveTo>
                      <a:cubicBezTo>
                        <a:pt x="75" y="54"/>
                        <a:pt x="22" y="101"/>
                        <a:pt x="12" y="157"/>
                      </a:cubicBezTo>
                      <a:cubicBezTo>
                        <a:pt x="0" y="228"/>
                        <a:pt x="54" y="292"/>
                        <a:pt x="126" y="292"/>
                      </a:cubicBezTo>
                      <a:cubicBezTo>
                        <a:pt x="128" y="292"/>
                        <a:pt x="130" y="292"/>
                        <a:pt x="132" y="292"/>
                      </a:cubicBezTo>
                      <a:cubicBezTo>
                        <a:pt x="136" y="293"/>
                        <a:pt x="141" y="293"/>
                        <a:pt x="146" y="293"/>
                      </a:cubicBezTo>
                      <a:cubicBezTo>
                        <a:pt x="218" y="293"/>
                        <a:pt x="275" y="228"/>
                        <a:pt x="260" y="154"/>
                      </a:cubicBezTo>
                      <a:cubicBezTo>
                        <a:pt x="254" y="101"/>
                        <a:pt x="194" y="54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8" name="Google Shape;7838;p29"/>
                <p:cNvSpPr/>
                <p:nvPr/>
              </p:nvSpPr>
              <p:spPr>
                <a:xfrm>
                  <a:off x="6683631" y="4319865"/>
                  <a:ext cx="87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62" extrusionOk="0">
                      <a:moveTo>
                        <a:pt x="121" y="1"/>
                      </a:moveTo>
                      <a:cubicBezTo>
                        <a:pt x="55" y="1"/>
                        <a:pt x="1" y="60"/>
                        <a:pt x="7" y="130"/>
                      </a:cubicBezTo>
                      <a:cubicBezTo>
                        <a:pt x="10" y="205"/>
                        <a:pt x="48" y="262"/>
                        <a:pt x="135" y="262"/>
                      </a:cubicBezTo>
                      <a:cubicBezTo>
                        <a:pt x="220" y="262"/>
                        <a:pt x="261" y="215"/>
                        <a:pt x="261" y="124"/>
                      </a:cubicBezTo>
                      <a:cubicBezTo>
                        <a:pt x="264" y="46"/>
                        <a:pt x="217" y="2"/>
                        <a:pt x="135" y="2"/>
                      </a:cubicBezTo>
                      <a:cubicBezTo>
                        <a:pt x="130" y="1"/>
                        <a:pt x="12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9" name="Google Shape;7839;p29"/>
                <p:cNvSpPr/>
                <p:nvPr/>
              </p:nvSpPr>
              <p:spPr>
                <a:xfrm>
                  <a:off x="6675173" y="4276512"/>
                  <a:ext cx="98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4" extrusionOk="0">
                      <a:moveTo>
                        <a:pt x="173" y="1"/>
                      </a:moveTo>
                      <a:cubicBezTo>
                        <a:pt x="166" y="1"/>
                        <a:pt x="159" y="2"/>
                        <a:pt x="151" y="3"/>
                      </a:cubicBezTo>
                      <a:cubicBezTo>
                        <a:pt x="98" y="9"/>
                        <a:pt x="51" y="66"/>
                        <a:pt x="1" y="103"/>
                      </a:cubicBezTo>
                      <a:lnTo>
                        <a:pt x="1" y="157"/>
                      </a:lnTo>
                      <a:cubicBezTo>
                        <a:pt x="51" y="188"/>
                        <a:pt x="98" y="238"/>
                        <a:pt x="151" y="251"/>
                      </a:cubicBezTo>
                      <a:cubicBezTo>
                        <a:pt x="160" y="252"/>
                        <a:pt x="168" y="253"/>
                        <a:pt x="177" y="253"/>
                      </a:cubicBezTo>
                      <a:cubicBezTo>
                        <a:pt x="240" y="253"/>
                        <a:pt x="280" y="201"/>
                        <a:pt x="286" y="132"/>
                      </a:cubicBezTo>
                      <a:cubicBezTo>
                        <a:pt x="294" y="61"/>
                        <a:pt x="23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0" name="Google Shape;7840;p29"/>
                <p:cNvSpPr/>
                <p:nvPr/>
              </p:nvSpPr>
              <p:spPr>
                <a:xfrm>
                  <a:off x="6670678" y="4304881"/>
                  <a:ext cx="12986" cy="1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503" extrusionOk="0">
                      <a:moveTo>
                        <a:pt x="181" y="0"/>
                      </a:moveTo>
                      <a:cubicBezTo>
                        <a:pt x="141" y="0"/>
                        <a:pt x="102" y="14"/>
                        <a:pt x="73" y="41"/>
                      </a:cubicBezTo>
                      <a:cubicBezTo>
                        <a:pt x="1" y="135"/>
                        <a:pt x="57" y="210"/>
                        <a:pt x="148" y="270"/>
                      </a:cubicBezTo>
                      <a:cubicBezTo>
                        <a:pt x="92" y="358"/>
                        <a:pt x="64" y="448"/>
                        <a:pt x="173" y="496"/>
                      </a:cubicBezTo>
                      <a:cubicBezTo>
                        <a:pt x="184" y="500"/>
                        <a:pt x="199" y="502"/>
                        <a:pt x="215" y="502"/>
                      </a:cubicBezTo>
                      <a:cubicBezTo>
                        <a:pt x="262" y="502"/>
                        <a:pt x="321" y="484"/>
                        <a:pt x="339" y="458"/>
                      </a:cubicBezTo>
                      <a:cubicBezTo>
                        <a:pt x="390" y="376"/>
                        <a:pt x="358" y="295"/>
                        <a:pt x="255" y="248"/>
                      </a:cubicBezTo>
                      <a:cubicBezTo>
                        <a:pt x="305" y="151"/>
                        <a:pt x="333" y="57"/>
                        <a:pt x="227" y="7"/>
                      </a:cubicBezTo>
                      <a:cubicBezTo>
                        <a:pt x="212" y="2"/>
                        <a:pt x="196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1" name="Google Shape;7841;p29"/>
                <p:cNvSpPr/>
                <p:nvPr/>
              </p:nvSpPr>
              <p:spPr>
                <a:xfrm>
                  <a:off x="6670279" y="4325425"/>
                  <a:ext cx="9623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11" extrusionOk="0">
                      <a:moveTo>
                        <a:pt x="148" y="1"/>
                      </a:moveTo>
                      <a:cubicBezTo>
                        <a:pt x="63" y="1"/>
                        <a:pt x="0" y="57"/>
                        <a:pt x="16" y="139"/>
                      </a:cubicBezTo>
                      <a:cubicBezTo>
                        <a:pt x="25" y="189"/>
                        <a:pt x="88" y="233"/>
                        <a:pt x="157" y="311"/>
                      </a:cubicBezTo>
                      <a:cubicBezTo>
                        <a:pt x="213" y="226"/>
                        <a:pt x="273" y="179"/>
                        <a:pt x="279" y="126"/>
                      </a:cubicBezTo>
                      <a:cubicBezTo>
                        <a:pt x="289" y="51"/>
                        <a:pt x="226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2" name="Google Shape;7842;p29"/>
                <p:cNvSpPr/>
                <p:nvPr/>
              </p:nvSpPr>
              <p:spPr>
                <a:xfrm>
                  <a:off x="6655029" y="4288766"/>
                  <a:ext cx="15983" cy="1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27" extrusionOk="0">
                      <a:moveTo>
                        <a:pt x="146" y="0"/>
                      </a:moveTo>
                      <a:cubicBezTo>
                        <a:pt x="139" y="0"/>
                        <a:pt x="131" y="1"/>
                        <a:pt x="123" y="2"/>
                      </a:cubicBezTo>
                      <a:cubicBezTo>
                        <a:pt x="54" y="5"/>
                        <a:pt x="1" y="68"/>
                        <a:pt x="13" y="137"/>
                      </a:cubicBezTo>
                      <a:cubicBezTo>
                        <a:pt x="19" y="242"/>
                        <a:pt x="85" y="256"/>
                        <a:pt x="165" y="256"/>
                      </a:cubicBezTo>
                      <a:cubicBezTo>
                        <a:pt x="178" y="256"/>
                        <a:pt x="191" y="256"/>
                        <a:pt x="205" y="256"/>
                      </a:cubicBezTo>
                      <a:cubicBezTo>
                        <a:pt x="221" y="344"/>
                        <a:pt x="247" y="427"/>
                        <a:pt x="332" y="427"/>
                      </a:cubicBezTo>
                      <a:cubicBezTo>
                        <a:pt x="343" y="427"/>
                        <a:pt x="356" y="425"/>
                        <a:pt x="371" y="422"/>
                      </a:cubicBezTo>
                      <a:cubicBezTo>
                        <a:pt x="424" y="400"/>
                        <a:pt x="462" y="353"/>
                        <a:pt x="474" y="296"/>
                      </a:cubicBezTo>
                      <a:cubicBezTo>
                        <a:pt x="480" y="184"/>
                        <a:pt x="397" y="167"/>
                        <a:pt x="310" y="167"/>
                      </a:cubicBezTo>
                      <a:cubicBezTo>
                        <a:pt x="300" y="167"/>
                        <a:pt x="290" y="168"/>
                        <a:pt x="280" y="168"/>
                      </a:cubicBezTo>
                      <a:cubicBezTo>
                        <a:pt x="268" y="72"/>
                        <a:pt x="23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3" name="Google Shape;7843;p29"/>
                <p:cNvSpPr/>
                <p:nvPr/>
              </p:nvSpPr>
              <p:spPr>
                <a:xfrm>
                  <a:off x="6655162" y="4317767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53" y="0"/>
                      </a:moveTo>
                      <a:cubicBezTo>
                        <a:pt x="147" y="0"/>
                        <a:pt x="141" y="1"/>
                        <a:pt x="135" y="2"/>
                      </a:cubicBezTo>
                      <a:cubicBezTo>
                        <a:pt x="131" y="2"/>
                        <a:pt x="128" y="2"/>
                        <a:pt x="125" y="2"/>
                      </a:cubicBezTo>
                      <a:cubicBezTo>
                        <a:pt x="54" y="2"/>
                        <a:pt x="0" y="65"/>
                        <a:pt x="9" y="134"/>
                      </a:cubicBezTo>
                      <a:cubicBezTo>
                        <a:pt x="16" y="221"/>
                        <a:pt x="63" y="256"/>
                        <a:pt x="175" y="256"/>
                      </a:cubicBezTo>
                      <a:cubicBezTo>
                        <a:pt x="177" y="256"/>
                        <a:pt x="178" y="256"/>
                        <a:pt x="180" y="256"/>
                      </a:cubicBezTo>
                      <a:cubicBezTo>
                        <a:pt x="234" y="256"/>
                        <a:pt x="266" y="200"/>
                        <a:pt x="266" y="124"/>
                      </a:cubicBezTo>
                      <a:cubicBezTo>
                        <a:pt x="272" y="58"/>
                        <a:pt x="218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4" name="Google Shape;7844;p29"/>
                <p:cNvSpPr/>
                <p:nvPr/>
              </p:nvSpPr>
              <p:spPr>
                <a:xfrm>
                  <a:off x="6655561" y="4328955"/>
                  <a:ext cx="9157" cy="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0" extrusionOk="0">
                      <a:moveTo>
                        <a:pt x="120" y="0"/>
                      </a:moveTo>
                      <a:cubicBezTo>
                        <a:pt x="53" y="0"/>
                        <a:pt x="3" y="60"/>
                        <a:pt x="1" y="180"/>
                      </a:cubicBezTo>
                      <a:cubicBezTo>
                        <a:pt x="32" y="202"/>
                        <a:pt x="76" y="261"/>
                        <a:pt x="129" y="268"/>
                      </a:cubicBezTo>
                      <a:cubicBezTo>
                        <a:pt x="135" y="269"/>
                        <a:pt x="141" y="269"/>
                        <a:pt x="148" y="269"/>
                      </a:cubicBezTo>
                      <a:cubicBezTo>
                        <a:pt x="218" y="269"/>
                        <a:pt x="275" y="205"/>
                        <a:pt x="257" y="133"/>
                      </a:cubicBezTo>
                      <a:cubicBezTo>
                        <a:pt x="239" y="73"/>
                        <a:pt x="195" y="23"/>
                        <a:pt x="135" y="1"/>
                      </a:cubicBezTo>
                      <a:cubicBezTo>
                        <a:pt x="130" y="1"/>
                        <a:pt x="125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5" name="Google Shape;7845;p29"/>
                <p:cNvSpPr/>
                <p:nvPr/>
              </p:nvSpPr>
              <p:spPr>
                <a:xfrm>
                  <a:off x="6646904" y="4346502"/>
                  <a:ext cx="96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1" extrusionOk="0">
                      <a:moveTo>
                        <a:pt x="128" y="0"/>
                      </a:moveTo>
                      <a:cubicBezTo>
                        <a:pt x="58" y="0"/>
                        <a:pt x="1" y="64"/>
                        <a:pt x="13" y="136"/>
                      </a:cubicBezTo>
                      <a:cubicBezTo>
                        <a:pt x="18" y="202"/>
                        <a:pt x="56" y="261"/>
                        <a:pt x="120" y="261"/>
                      </a:cubicBezTo>
                      <a:cubicBezTo>
                        <a:pt x="129" y="261"/>
                        <a:pt x="138" y="260"/>
                        <a:pt x="148" y="258"/>
                      </a:cubicBezTo>
                      <a:cubicBezTo>
                        <a:pt x="198" y="245"/>
                        <a:pt x="242" y="189"/>
                        <a:pt x="289" y="154"/>
                      </a:cubicBezTo>
                      <a:cubicBezTo>
                        <a:pt x="268" y="42"/>
                        <a:pt x="217" y="1"/>
                        <a:pt x="146" y="1"/>
                      </a:cubicBezTo>
                      <a:cubicBezTo>
                        <a:pt x="144" y="1"/>
                        <a:pt x="141" y="1"/>
                        <a:pt x="138" y="1"/>
                      </a:cubicBezTo>
                      <a:cubicBezTo>
                        <a:pt x="135" y="0"/>
                        <a:pt x="132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6" name="Google Shape;7846;p29"/>
                <p:cNvSpPr/>
                <p:nvPr/>
              </p:nvSpPr>
              <p:spPr>
                <a:xfrm>
                  <a:off x="6639079" y="4337545"/>
                  <a:ext cx="95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0" extrusionOk="0">
                      <a:moveTo>
                        <a:pt x="141" y="0"/>
                      </a:moveTo>
                      <a:cubicBezTo>
                        <a:pt x="63" y="0"/>
                        <a:pt x="0" y="50"/>
                        <a:pt x="13" y="129"/>
                      </a:cubicBezTo>
                      <a:cubicBezTo>
                        <a:pt x="22" y="182"/>
                        <a:pt x="79" y="229"/>
                        <a:pt x="113" y="279"/>
                      </a:cubicBezTo>
                      <a:lnTo>
                        <a:pt x="170" y="276"/>
                      </a:lnTo>
                      <a:cubicBezTo>
                        <a:pt x="204" y="229"/>
                        <a:pt x="260" y="182"/>
                        <a:pt x="270" y="129"/>
                      </a:cubicBezTo>
                      <a:cubicBezTo>
                        <a:pt x="286" y="47"/>
                        <a:pt x="217" y="3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7" name="Google Shape;7847;p29"/>
                <p:cNvSpPr/>
                <p:nvPr/>
              </p:nvSpPr>
              <p:spPr>
                <a:xfrm>
                  <a:off x="6634718" y="4352762"/>
                  <a:ext cx="88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9" extrusionOk="0">
                      <a:moveTo>
                        <a:pt x="129" y="0"/>
                      </a:moveTo>
                      <a:cubicBezTo>
                        <a:pt x="46" y="0"/>
                        <a:pt x="9" y="52"/>
                        <a:pt x="9" y="129"/>
                      </a:cubicBezTo>
                      <a:cubicBezTo>
                        <a:pt x="0" y="199"/>
                        <a:pt x="54" y="259"/>
                        <a:pt x="123" y="259"/>
                      </a:cubicBezTo>
                      <a:cubicBezTo>
                        <a:pt x="128" y="259"/>
                        <a:pt x="133" y="258"/>
                        <a:pt x="138" y="258"/>
                      </a:cubicBezTo>
                      <a:cubicBezTo>
                        <a:pt x="213" y="255"/>
                        <a:pt x="266" y="217"/>
                        <a:pt x="266" y="92"/>
                      </a:cubicBezTo>
                      <a:cubicBezTo>
                        <a:pt x="263" y="51"/>
                        <a:pt x="229" y="4"/>
                        <a:pt x="144" y="1"/>
                      </a:cubicBezTo>
                      <a:cubicBezTo>
                        <a:pt x="139" y="0"/>
                        <a:pt x="134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8" name="Google Shape;7848;p29"/>
                <p:cNvSpPr/>
                <p:nvPr/>
              </p:nvSpPr>
              <p:spPr>
                <a:xfrm>
                  <a:off x="6627292" y="4309043"/>
                  <a:ext cx="9290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68" extrusionOk="0">
                      <a:moveTo>
                        <a:pt x="91" y="1"/>
                      </a:moveTo>
                      <a:cubicBezTo>
                        <a:pt x="72" y="32"/>
                        <a:pt x="16" y="82"/>
                        <a:pt x="10" y="135"/>
                      </a:cubicBezTo>
                      <a:cubicBezTo>
                        <a:pt x="1" y="215"/>
                        <a:pt x="59" y="267"/>
                        <a:pt x="140" y="267"/>
                      </a:cubicBezTo>
                      <a:cubicBezTo>
                        <a:pt x="143" y="267"/>
                        <a:pt x="145" y="267"/>
                        <a:pt x="148" y="267"/>
                      </a:cubicBezTo>
                      <a:cubicBezTo>
                        <a:pt x="149" y="267"/>
                        <a:pt x="151" y="267"/>
                        <a:pt x="153" y="267"/>
                      </a:cubicBezTo>
                      <a:cubicBezTo>
                        <a:pt x="225" y="267"/>
                        <a:pt x="279" y="206"/>
                        <a:pt x="270" y="132"/>
                      </a:cubicBezTo>
                      <a:cubicBezTo>
                        <a:pt x="270" y="41"/>
                        <a:pt x="220" y="4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9" name="Google Shape;7849;p29"/>
                <p:cNvSpPr/>
                <p:nvPr/>
              </p:nvSpPr>
              <p:spPr>
                <a:xfrm>
                  <a:off x="6619135" y="4321863"/>
                  <a:ext cx="7359" cy="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30" extrusionOk="0">
                      <a:moveTo>
                        <a:pt x="105" y="1"/>
                      </a:moveTo>
                      <a:cubicBezTo>
                        <a:pt x="104" y="1"/>
                        <a:pt x="102" y="1"/>
                        <a:pt x="101" y="1"/>
                      </a:cubicBezTo>
                      <a:cubicBezTo>
                        <a:pt x="60" y="14"/>
                        <a:pt x="23" y="42"/>
                        <a:pt x="7" y="83"/>
                      </a:cubicBezTo>
                      <a:cubicBezTo>
                        <a:pt x="1" y="127"/>
                        <a:pt x="16" y="167"/>
                        <a:pt x="51" y="195"/>
                      </a:cubicBezTo>
                      <a:cubicBezTo>
                        <a:pt x="95" y="221"/>
                        <a:pt x="154" y="217"/>
                        <a:pt x="220" y="230"/>
                      </a:cubicBezTo>
                      <a:cubicBezTo>
                        <a:pt x="205" y="155"/>
                        <a:pt x="205" y="111"/>
                        <a:pt x="183" y="73"/>
                      </a:cubicBezTo>
                      <a:cubicBezTo>
                        <a:pt x="168" y="44"/>
                        <a:pt x="12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0" name="Google Shape;7850;p29"/>
                <p:cNvSpPr/>
                <p:nvPr/>
              </p:nvSpPr>
              <p:spPr>
                <a:xfrm>
                  <a:off x="6618202" y="4303316"/>
                  <a:ext cx="95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8" extrusionOk="0">
                      <a:moveTo>
                        <a:pt x="115" y="0"/>
                      </a:moveTo>
                      <a:cubicBezTo>
                        <a:pt x="48" y="0"/>
                        <a:pt x="7" y="57"/>
                        <a:pt x="7" y="129"/>
                      </a:cubicBezTo>
                      <a:cubicBezTo>
                        <a:pt x="1" y="200"/>
                        <a:pt x="55" y="258"/>
                        <a:pt x="125" y="258"/>
                      </a:cubicBezTo>
                      <a:cubicBezTo>
                        <a:pt x="128" y="258"/>
                        <a:pt x="132" y="258"/>
                        <a:pt x="135" y="257"/>
                      </a:cubicBezTo>
                      <a:cubicBezTo>
                        <a:pt x="220" y="257"/>
                        <a:pt x="261" y="217"/>
                        <a:pt x="286" y="107"/>
                      </a:cubicBezTo>
                      <a:cubicBezTo>
                        <a:pt x="239" y="72"/>
                        <a:pt x="195" y="13"/>
                        <a:pt x="145" y="3"/>
                      </a:cubicBezTo>
                      <a:cubicBezTo>
                        <a:pt x="135" y="1"/>
                        <a:pt x="125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1" name="Google Shape;7851;p29"/>
                <p:cNvSpPr/>
                <p:nvPr/>
              </p:nvSpPr>
              <p:spPr>
                <a:xfrm>
                  <a:off x="6617803" y="4240285"/>
                  <a:ext cx="90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7" extrusionOk="0">
                      <a:moveTo>
                        <a:pt x="125" y="0"/>
                      </a:moveTo>
                      <a:cubicBezTo>
                        <a:pt x="54" y="0"/>
                        <a:pt x="1" y="63"/>
                        <a:pt x="13" y="132"/>
                      </a:cubicBezTo>
                      <a:cubicBezTo>
                        <a:pt x="7" y="201"/>
                        <a:pt x="61" y="256"/>
                        <a:pt x="125" y="256"/>
                      </a:cubicBezTo>
                      <a:cubicBezTo>
                        <a:pt x="131" y="256"/>
                        <a:pt x="138" y="256"/>
                        <a:pt x="144" y="254"/>
                      </a:cubicBezTo>
                      <a:cubicBezTo>
                        <a:pt x="226" y="251"/>
                        <a:pt x="273" y="207"/>
                        <a:pt x="266" y="123"/>
                      </a:cubicBezTo>
                      <a:cubicBezTo>
                        <a:pt x="269" y="36"/>
                        <a:pt x="215" y="0"/>
                        <a:pt x="144" y="0"/>
                      </a:cubicBezTo>
                      <a:cubicBezTo>
                        <a:pt x="141" y="0"/>
                        <a:pt x="138" y="0"/>
                        <a:pt x="135" y="1"/>
                      </a:cubicBezTo>
                      <a:cubicBezTo>
                        <a:pt x="131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2" name="Google Shape;7852;p29"/>
                <p:cNvSpPr/>
                <p:nvPr/>
              </p:nvSpPr>
              <p:spPr>
                <a:xfrm>
                  <a:off x="6619235" y="4199563"/>
                  <a:ext cx="15284" cy="16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01" extrusionOk="0">
                      <a:moveTo>
                        <a:pt x="141" y="1"/>
                      </a:moveTo>
                      <a:cubicBezTo>
                        <a:pt x="84" y="1"/>
                        <a:pt x="41" y="43"/>
                        <a:pt x="26" y="105"/>
                      </a:cubicBezTo>
                      <a:cubicBezTo>
                        <a:pt x="1" y="221"/>
                        <a:pt x="82" y="258"/>
                        <a:pt x="180" y="280"/>
                      </a:cubicBezTo>
                      <a:cubicBezTo>
                        <a:pt x="139" y="387"/>
                        <a:pt x="164" y="481"/>
                        <a:pt x="274" y="500"/>
                      </a:cubicBezTo>
                      <a:cubicBezTo>
                        <a:pt x="276" y="500"/>
                        <a:pt x="278" y="500"/>
                        <a:pt x="280" y="500"/>
                      </a:cubicBezTo>
                      <a:cubicBezTo>
                        <a:pt x="326" y="500"/>
                        <a:pt x="409" y="444"/>
                        <a:pt x="424" y="399"/>
                      </a:cubicBezTo>
                      <a:cubicBezTo>
                        <a:pt x="458" y="287"/>
                        <a:pt x="358" y="252"/>
                        <a:pt x="270" y="218"/>
                      </a:cubicBezTo>
                      <a:cubicBezTo>
                        <a:pt x="311" y="117"/>
                        <a:pt x="283" y="42"/>
                        <a:pt x="183" y="8"/>
                      </a:cubicBezTo>
                      <a:cubicBezTo>
                        <a:pt x="168" y="3"/>
                        <a:pt x="154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3" name="Google Shape;7853;p29"/>
                <p:cNvSpPr/>
                <p:nvPr/>
              </p:nvSpPr>
              <p:spPr>
                <a:xfrm>
                  <a:off x="6617803" y="4090915"/>
                  <a:ext cx="94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4" extrusionOk="0">
                      <a:moveTo>
                        <a:pt x="119" y="0"/>
                      </a:moveTo>
                      <a:cubicBezTo>
                        <a:pt x="55" y="0"/>
                        <a:pt x="0" y="56"/>
                        <a:pt x="3" y="124"/>
                      </a:cubicBezTo>
                      <a:cubicBezTo>
                        <a:pt x="3" y="203"/>
                        <a:pt x="41" y="263"/>
                        <a:pt x="115" y="263"/>
                      </a:cubicBezTo>
                      <a:cubicBezTo>
                        <a:pt x="121" y="263"/>
                        <a:pt x="126" y="263"/>
                        <a:pt x="132" y="262"/>
                      </a:cubicBezTo>
                      <a:cubicBezTo>
                        <a:pt x="185" y="256"/>
                        <a:pt x="232" y="199"/>
                        <a:pt x="282" y="165"/>
                      </a:cubicBezTo>
                      <a:cubicBezTo>
                        <a:pt x="266" y="49"/>
                        <a:pt x="213" y="8"/>
                        <a:pt x="138" y="2"/>
                      </a:cubicBezTo>
                      <a:cubicBezTo>
                        <a:pt x="131" y="1"/>
                        <a:pt x="125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4" name="Google Shape;7854;p29"/>
                <p:cNvSpPr/>
                <p:nvPr/>
              </p:nvSpPr>
              <p:spPr>
                <a:xfrm>
                  <a:off x="6623430" y="4133835"/>
                  <a:ext cx="8757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61" extrusionOk="0">
                      <a:moveTo>
                        <a:pt x="136" y="1"/>
                      </a:moveTo>
                      <a:cubicBezTo>
                        <a:pt x="134" y="1"/>
                        <a:pt x="131" y="1"/>
                        <a:pt x="129" y="1"/>
                      </a:cubicBezTo>
                      <a:cubicBezTo>
                        <a:pt x="35" y="1"/>
                        <a:pt x="0" y="61"/>
                        <a:pt x="0" y="136"/>
                      </a:cubicBezTo>
                      <a:cubicBezTo>
                        <a:pt x="2" y="220"/>
                        <a:pt x="65" y="260"/>
                        <a:pt x="128" y="260"/>
                      </a:cubicBezTo>
                      <a:cubicBezTo>
                        <a:pt x="195" y="260"/>
                        <a:pt x="262" y="215"/>
                        <a:pt x="257" y="126"/>
                      </a:cubicBezTo>
                      <a:cubicBezTo>
                        <a:pt x="254" y="50"/>
                        <a:pt x="216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5" name="Google Shape;7855;p29"/>
                <p:cNvSpPr/>
                <p:nvPr/>
              </p:nvSpPr>
              <p:spPr>
                <a:xfrm>
                  <a:off x="6627792" y="4106565"/>
                  <a:ext cx="92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3" extrusionOk="0">
                      <a:moveTo>
                        <a:pt x="169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5" y="12"/>
                        <a:pt x="48" y="65"/>
                        <a:pt x="1" y="99"/>
                      </a:cubicBezTo>
                      <a:cubicBezTo>
                        <a:pt x="1" y="118"/>
                        <a:pt x="1" y="137"/>
                        <a:pt x="1" y="156"/>
                      </a:cubicBezTo>
                      <a:cubicBezTo>
                        <a:pt x="48" y="190"/>
                        <a:pt x="95" y="240"/>
                        <a:pt x="148" y="250"/>
                      </a:cubicBezTo>
                      <a:cubicBezTo>
                        <a:pt x="157" y="251"/>
                        <a:pt x="166" y="252"/>
                        <a:pt x="174" y="252"/>
                      </a:cubicBezTo>
                      <a:cubicBezTo>
                        <a:pt x="239" y="252"/>
                        <a:pt x="277" y="197"/>
                        <a:pt x="277" y="127"/>
                      </a:cubicBezTo>
                      <a:cubicBezTo>
                        <a:pt x="277" y="54"/>
                        <a:pt x="233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6" name="Google Shape;7856;p29"/>
                <p:cNvSpPr/>
                <p:nvPr/>
              </p:nvSpPr>
              <p:spPr>
                <a:xfrm>
                  <a:off x="6629590" y="4071237"/>
                  <a:ext cx="95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8" extrusionOk="0">
                      <a:moveTo>
                        <a:pt x="126" y="1"/>
                      </a:moveTo>
                      <a:cubicBezTo>
                        <a:pt x="125" y="1"/>
                        <a:pt x="124" y="1"/>
                        <a:pt x="122" y="1"/>
                      </a:cubicBezTo>
                      <a:cubicBezTo>
                        <a:pt x="75" y="1"/>
                        <a:pt x="0" y="82"/>
                        <a:pt x="0" y="129"/>
                      </a:cubicBezTo>
                      <a:cubicBezTo>
                        <a:pt x="0" y="176"/>
                        <a:pt x="75" y="258"/>
                        <a:pt x="122" y="258"/>
                      </a:cubicBezTo>
                      <a:cubicBezTo>
                        <a:pt x="124" y="258"/>
                        <a:pt x="125" y="258"/>
                        <a:pt x="126" y="258"/>
                      </a:cubicBezTo>
                      <a:cubicBezTo>
                        <a:pt x="178" y="258"/>
                        <a:pt x="230" y="194"/>
                        <a:pt x="285" y="157"/>
                      </a:cubicBezTo>
                      <a:cubicBezTo>
                        <a:pt x="285" y="139"/>
                        <a:pt x="285" y="120"/>
                        <a:pt x="285" y="104"/>
                      </a:cubicBezTo>
                      <a:cubicBezTo>
                        <a:pt x="230" y="67"/>
                        <a:pt x="178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7" name="Google Shape;7857;p29"/>
                <p:cNvSpPr/>
                <p:nvPr/>
              </p:nvSpPr>
              <p:spPr>
                <a:xfrm>
                  <a:off x="6630589" y="4053190"/>
                  <a:ext cx="9157" cy="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4" extrusionOk="0">
                      <a:moveTo>
                        <a:pt x="121" y="1"/>
                      </a:moveTo>
                      <a:cubicBezTo>
                        <a:pt x="86" y="51"/>
                        <a:pt x="33" y="98"/>
                        <a:pt x="23" y="154"/>
                      </a:cubicBezTo>
                      <a:cubicBezTo>
                        <a:pt x="0" y="224"/>
                        <a:pt x="55" y="293"/>
                        <a:pt x="125" y="293"/>
                      </a:cubicBezTo>
                      <a:cubicBezTo>
                        <a:pt x="131" y="293"/>
                        <a:pt x="137" y="293"/>
                        <a:pt x="143" y="292"/>
                      </a:cubicBezTo>
                      <a:cubicBezTo>
                        <a:pt x="196" y="283"/>
                        <a:pt x="268" y="214"/>
                        <a:pt x="271" y="167"/>
                      </a:cubicBezTo>
                      <a:cubicBezTo>
                        <a:pt x="274" y="113"/>
                        <a:pt x="212" y="57"/>
                        <a:pt x="177" y="4"/>
                      </a:cubicBezTo>
                      <a:lnTo>
                        <a:pt x="1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8" name="Google Shape;7858;p29"/>
                <p:cNvSpPr/>
                <p:nvPr/>
              </p:nvSpPr>
              <p:spPr>
                <a:xfrm>
                  <a:off x="6637415" y="4030448"/>
                  <a:ext cx="8058" cy="5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77" extrusionOk="0">
                      <a:moveTo>
                        <a:pt x="201" y="0"/>
                      </a:moveTo>
                      <a:lnTo>
                        <a:pt x="0" y="120"/>
                      </a:lnTo>
                      <a:cubicBezTo>
                        <a:pt x="36" y="149"/>
                        <a:pt x="72" y="176"/>
                        <a:pt x="105" y="176"/>
                      </a:cubicBezTo>
                      <a:cubicBezTo>
                        <a:pt x="106" y="176"/>
                        <a:pt x="108" y="176"/>
                        <a:pt x="110" y="176"/>
                      </a:cubicBezTo>
                      <a:cubicBezTo>
                        <a:pt x="157" y="173"/>
                        <a:pt x="198" y="94"/>
                        <a:pt x="242" y="51"/>
                      </a:cubicBezTo>
                      <a:cubicBezTo>
                        <a:pt x="229" y="35"/>
                        <a:pt x="213" y="19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9" name="Google Shape;7859;p29"/>
                <p:cNvSpPr/>
                <p:nvPr/>
              </p:nvSpPr>
              <p:spPr>
                <a:xfrm>
                  <a:off x="6640811" y="4128208"/>
                  <a:ext cx="9456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77" extrusionOk="0">
                      <a:moveTo>
                        <a:pt x="127" y="1"/>
                      </a:moveTo>
                      <a:cubicBezTo>
                        <a:pt x="89" y="48"/>
                        <a:pt x="27" y="92"/>
                        <a:pt x="17" y="142"/>
                      </a:cubicBezTo>
                      <a:cubicBezTo>
                        <a:pt x="1" y="212"/>
                        <a:pt x="53" y="276"/>
                        <a:pt x="121" y="276"/>
                      </a:cubicBezTo>
                      <a:cubicBezTo>
                        <a:pt x="129" y="276"/>
                        <a:pt x="137" y="276"/>
                        <a:pt x="146" y="273"/>
                      </a:cubicBezTo>
                      <a:cubicBezTo>
                        <a:pt x="208" y="258"/>
                        <a:pt x="255" y="211"/>
                        <a:pt x="277" y="151"/>
                      </a:cubicBezTo>
                      <a:cubicBezTo>
                        <a:pt x="284" y="107"/>
                        <a:pt x="218" y="54"/>
                        <a:pt x="183" y="4"/>
                      </a:cubicBezTo>
                      <a:lnTo>
                        <a:pt x="12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0" name="Google Shape;7860;p29"/>
                <p:cNvSpPr/>
                <p:nvPr/>
              </p:nvSpPr>
              <p:spPr>
                <a:xfrm>
                  <a:off x="6647104" y="4062879"/>
                  <a:ext cx="9024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58" extrusionOk="0">
                      <a:moveTo>
                        <a:pt x="130" y="1"/>
                      </a:moveTo>
                      <a:cubicBezTo>
                        <a:pt x="57" y="1"/>
                        <a:pt x="1" y="62"/>
                        <a:pt x="13" y="136"/>
                      </a:cubicBezTo>
                      <a:cubicBezTo>
                        <a:pt x="13" y="205"/>
                        <a:pt x="58" y="258"/>
                        <a:pt x="120" y="258"/>
                      </a:cubicBezTo>
                      <a:cubicBezTo>
                        <a:pt x="128" y="258"/>
                        <a:pt x="136" y="257"/>
                        <a:pt x="145" y="255"/>
                      </a:cubicBezTo>
                      <a:cubicBezTo>
                        <a:pt x="198" y="246"/>
                        <a:pt x="242" y="189"/>
                        <a:pt x="261" y="173"/>
                      </a:cubicBezTo>
                      <a:cubicBezTo>
                        <a:pt x="270" y="32"/>
                        <a:pt x="214" y="1"/>
                        <a:pt x="135" y="1"/>
                      </a:cubicBezTo>
                      <a:cubicBezTo>
                        <a:pt x="134" y="1"/>
                        <a:pt x="132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1" name="Google Shape;7861;p29"/>
                <p:cNvSpPr/>
                <p:nvPr/>
              </p:nvSpPr>
              <p:spPr>
                <a:xfrm>
                  <a:off x="6654929" y="4044000"/>
                  <a:ext cx="94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0" extrusionOk="0">
                      <a:moveTo>
                        <a:pt x="157" y="1"/>
                      </a:moveTo>
                      <a:cubicBezTo>
                        <a:pt x="70" y="1"/>
                        <a:pt x="29" y="51"/>
                        <a:pt x="1" y="164"/>
                      </a:cubicBezTo>
                      <a:cubicBezTo>
                        <a:pt x="51" y="195"/>
                        <a:pt x="98" y="248"/>
                        <a:pt x="154" y="258"/>
                      </a:cubicBezTo>
                      <a:cubicBezTo>
                        <a:pt x="161" y="259"/>
                        <a:pt x="168" y="260"/>
                        <a:pt x="175" y="260"/>
                      </a:cubicBezTo>
                      <a:cubicBezTo>
                        <a:pt x="239" y="260"/>
                        <a:pt x="283" y="206"/>
                        <a:pt x="283" y="132"/>
                      </a:cubicBezTo>
                      <a:cubicBezTo>
                        <a:pt x="280" y="60"/>
                        <a:pt x="245" y="1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2" name="Google Shape;7862;p29"/>
                <p:cNvSpPr/>
                <p:nvPr/>
              </p:nvSpPr>
              <p:spPr>
                <a:xfrm>
                  <a:off x="6655362" y="4023656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19" y="1"/>
                      </a:moveTo>
                      <a:cubicBezTo>
                        <a:pt x="85" y="48"/>
                        <a:pt x="25" y="92"/>
                        <a:pt x="16" y="142"/>
                      </a:cubicBezTo>
                      <a:cubicBezTo>
                        <a:pt x="0" y="230"/>
                        <a:pt x="69" y="277"/>
                        <a:pt x="148" y="277"/>
                      </a:cubicBezTo>
                      <a:cubicBezTo>
                        <a:pt x="229" y="277"/>
                        <a:pt x="285" y="226"/>
                        <a:pt x="273" y="148"/>
                      </a:cubicBezTo>
                      <a:cubicBezTo>
                        <a:pt x="263" y="95"/>
                        <a:pt x="210" y="48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3" name="Google Shape;7863;p29"/>
                <p:cNvSpPr/>
                <p:nvPr/>
              </p:nvSpPr>
              <p:spPr>
                <a:xfrm>
                  <a:off x="6663386" y="4098574"/>
                  <a:ext cx="9290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82" extrusionOk="0">
                      <a:moveTo>
                        <a:pt x="138" y="1"/>
                      </a:moveTo>
                      <a:cubicBezTo>
                        <a:pt x="98" y="48"/>
                        <a:pt x="38" y="85"/>
                        <a:pt x="22" y="139"/>
                      </a:cubicBezTo>
                      <a:cubicBezTo>
                        <a:pt x="1" y="214"/>
                        <a:pt x="54" y="273"/>
                        <a:pt x="132" y="280"/>
                      </a:cubicBezTo>
                      <a:cubicBezTo>
                        <a:pt x="140" y="281"/>
                        <a:pt x="147" y="281"/>
                        <a:pt x="155" y="281"/>
                      </a:cubicBezTo>
                      <a:cubicBezTo>
                        <a:pt x="221" y="281"/>
                        <a:pt x="279" y="243"/>
                        <a:pt x="273" y="167"/>
                      </a:cubicBezTo>
                      <a:cubicBezTo>
                        <a:pt x="270" y="114"/>
                        <a:pt x="223" y="64"/>
                        <a:pt x="195" y="10"/>
                      </a:cubicBez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4" name="Google Shape;7864;p29"/>
                <p:cNvSpPr/>
                <p:nvPr/>
              </p:nvSpPr>
              <p:spPr>
                <a:xfrm>
                  <a:off x="6666716" y="4073834"/>
                  <a:ext cx="8491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3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0" y="1"/>
                      </a:cubicBezTo>
                      <a:cubicBezTo>
                        <a:pt x="73" y="7"/>
                        <a:pt x="1" y="83"/>
                        <a:pt x="1" y="130"/>
                      </a:cubicBezTo>
                      <a:cubicBezTo>
                        <a:pt x="1" y="177"/>
                        <a:pt x="73" y="252"/>
                        <a:pt x="123" y="261"/>
                      </a:cubicBezTo>
                      <a:cubicBezTo>
                        <a:pt x="128" y="262"/>
                        <a:pt x="133" y="262"/>
                        <a:pt x="138" y="262"/>
                      </a:cubicBezTo>
                      <a:cubicBezTo>
                        <a:pt x="205" y="262"/>
                        <a:pt x="252" y="202"/>
                        <a:pt x="255" y="79"/>
                      </a:cubicBezTo>
                      <a:cubicBezTo>
                        <a:pt x="222" y="59"/>
                        <a:pt x="171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5" name="Google Shape;7865;p29"/>
                <p:cNvSpPr/>
                <p:nvPr/>
              </p:nvSpPr>
              <p:spPr>
                <a:xfrm>
                  <a:off x="6668714" y="4048062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50" y="0"/>
                      </a:moveTo>
                      <a:cubicBezTo>
                        <a:pt x="145" y="0"/>
                        <a:pt x="140" y="0"/>
                        <a:pt x="135" y="1"/>
                      </a:cubicBezTo>
                      <a:cubicBezTo>
                        <a:pt x="132" y="1"/>
                        <a:pt x="128" y="1"/>
                        <a:pt x="125" y="1"/>
                      </a:cubicBezTo>
                      <a:cubicBezTo>
                        <a:pt x="55" y="1"/>
                        <a:pt x="1" y="64"/>
                        <a:pt x="7" y="133"/>
                      </a:cubicBezTo>
                      <a:cubicBezTo>
                        <a:pt x="4" y="201"/>
                        <a:pt x="58" y="257"/>
                        <a:pt x="122" y="257"/>
                      </a:cubicBezTo>
                      <a:cubicBezTo>
                        <a:pt x="128" y="257"/>
                        <a:pt x="135" y="256"/>
                        <a:pt x="141" y="255"/>
                      </a:cubicBezTo>
                      <a:cubicBezTo>
                        <a:pt x="223" y="252"/>
                        <a:pt x="270" y="211"/>
                        <a:pt x="267" y="133"/>
                      </a:cubicBezTo>
                      <a:cubicBezTo>
                        <a:pt x="276" y="60"/>
                        <a:pt x="219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6" name="Google Shape;7866;p29"/>
                <p:cNvSpPr/>
                <p:nvPr/>
              </p:nvSpPr>
              <p:spPr>
                <a:xfrm>
                  <a:off x="6677471" y="4007806"/>
                  <a:ext cx="9124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55" extrusionOk="0">
                      <a:moveTo>
                        <a:pt x="132" y="0"/>
                      </a:moveTo>
                      <a:lnTo>
                        <a:pt x="10" y="76"/>
                      </a:lnTo>
                      <a:cubicBezTo>
                        <a:pt x="4" y="91"/>
                        <a:pt x="1" y="107"/>
                        <a:pt x="1" y="123"/>
                      </a:cubicBezTo>
                      <a:cubicBezTo>
                        <a:pt x="4" y="220"/>
                        <a:pt x="60" y="254"/>
                        <a:pt x="135" y="254"/>
                      </a:cubicBezTo>
                      <a:cubicBezTo>
                        <a:pt x="214" y="254"/>
                        <a:pt x="273" y="201"/>
                        <a:pt x="254" y="126"/>
                      </a:cubicBezTo>
                      <a:cubicBezTo>
                        <a:pt x="236" y="66"/>
                        <a:pt x="192" y="22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7" name="Google Shape;7867;p29"/>
                <p:cNvSpPr/>
                <p:nvPr/>
              </p:nvSpPr>
              <p:spPr>
                <a:xfrm>
                  <a:off x="6678936" y="4098607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8" y="0"/>
                      </a:moveTo>
                      <a:cubicBezTo>
                        <a:pt x="43" y="0"/>
                        <a:pt x="0" y="55"/>
                        <a:pt x="0" y="125"/>
                      </a:cubicBezTo>
                      <a:cubicBezTo>
                        <a:pt x="0" y="200"/>
                        <a:pt x="35" y="260"/>
                        <a:pt x="126" y="260"/>
                      </a:cubicBezTo>
                      <a:cubicBezTo>
                        <a:pt x="207" y="260"/>
                        <a:pt x="251" y="216"/>
                        <a:pt x="276" y="103"/>
                      </a:cubicBezTo>
                      <a:cubicBezTo>
                        <a:pt x="229" y="69"/>
                        <a:pt x="185" y="12"/>
                        <a:pt x="132" y="3"/>
                      </a:cubicBezTo>
                      <a:cubicBezTo>
                        <a:pt x="124" y="1"/>
                        <a:pt x="11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8" name="Google Shape;7868;p29"/>
                <p:cNvSpPr/>
                <p:nvPr/>
              </p:nvSpPr>
              <p:spPr>
                <a:xfrm>
                  <a:off x="6686927" y="4072502"/>
                  <a:ext cx="10189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58" extrusionOk="0">
                      <a:moveTo>
                        <a:pt x="171" y="0"/>
                      </a:moveTo>
                      <a:cubicBezTo>
                        <a:pt x="8" y="0"/>
                        <a:pt x="1" y="251"/>
                        <a:pt x="168" y="257"/>
                      </a:cubicBezTo>
                      <a:cubicBezTo>
                        <a:pt x="243" y="257"/>
                        <a:pt x="303" y="220"/>
                        <a:pt x="303" y="119"/>
                      </a:cubicBezTo>
                      <a:cubicBezTo>
                        <a:pt x="306" y="44"/>
                        <a:pt x="252" y="4"/>
                        <a:pt x="177" y="0"/>
                      </a:cubicBezTo>
                      <a:cubicBezTo>
                        <a:pt x="175" y="0"/>
                        <a:pt x="173" y="0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9" name="Google Shape;7869;p29"/>
                <p:cNvSpPr/>
                <p:nvPr/>
              </p:nvSpPr>
              <p:spPr>
                <a:xfrm>
                  <a:off x="6688359" y="4029549"/>
                  <a:ext cx="94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62" extrusionOk="0">
                      <a:moveTo>
                        <a:pt x="115" y="1"/>
                      </a:moveTo>
                      <a:cubicBezTo>
                        <a:pt x="43" y="1"/>
                        <a:pt x="6" y="65"/>
                        <a:pt x="6" y="137"/>
                      </a:cubicBezTo>
                      <a:cubicBezTo>
                        <a:pt x="0" y="206"/>
                        <a:pt x="54" y="261"/>
                        <a:pt x="120" y="261"/>
                      </a:cubicBezTo>
                      <a:cubicBezTo>
                        <a:pt x="127" y="261"/>
                        <a:pt x="134" y="260"/>
                        <a:pt x="141" y="259"/>
                      </a:cubicBezTo>
                      <a:cubicBezTo>
                        <a:pt x="216" y="256"/>
                        <a:pt x="266" y="215"/>
                        <a:pt x="285" y="100"/>
                      </a:cubicBezTo>
                      <a:cubicBezTo>
                        <a:pt x="235" y="65"/>
                        <a:pt x="188" y="12"/>
                        <a:pt x="134" y="2"/>
                      </a:cubicBezTo>
                      <a:cubicBezTo>
                        <a:pt x="128" y="1"/>
                        <a:pt x="121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0" name="Google Shape;7870;p29"/>
                <p:cNvSpPr/>
                <p:nvPr/>
              </p:nvSpPr>
              <p:spPr>
                <a:xfrm>
                  <a:off x="6689291" y="4053090"/>
                  <a:ext cx="10222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255" extrusionOk="0">
                      <a:moveTo>
                        <a:pt x="172" y="0"/>
                      </a:moveTo>
                      <a:cubicBezTo>
                        <a:pt x="1" y="0"/>
                        <a:pt x="1" y="254"/>
                        <a:pt x="172" y="254"/>
                      </a:cubicBezTo>
                      <a:cubicBezTo>
                        <a:pt x="173" y="254"/>
                        <a:pt x="174" y="254"/>
                        <a:pt x="175" y="254"/>
                      </a:cubicBezTo>
                      <a:cubicBezTo>
                        <a:pt x="250" y="254"/>
                        <a:pt x="307" y="217"/>
                        <a:pt x="304" y="123"/>
                      </a:cubicBezTo>
                      <a:cubicBezTo>
                        <a:pt x="307" y="38"/>
                        <a:pt x="250" y="0"/>
                        <a:pt x="175" y="0"/>
                      </a:cubicBezTo>
                      <a:cubicBezTo>
                        <a:pt x="174" y="0"/>
                        <a:pt x="173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1" name="Google Shape;7871;p29"/>
                <p:cNvSpPr/>
                <p:nvPr/>
              </p:nvSpPr>
              <p:spPr>
                <a:xfrm>
                  <a:off x="6700246" y="4075932"/>
                  <a:ext cx="9390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5" extrusionOk="0">
                      <a:moveTo>
                        <a:pt x="156" y="1"/>
                      </a:moveTo>
                      <a:lnTo>
                        <a:pt x="100" y="4"/>
                      </a:lnTo>
                      <a:cubicBezTo>
                        <a:pt x="69" y="57"/>
                        <a:pt x="19" y="104"/>
                        <a:pt x="12" y="157"/>
                      </a:cubicBezTo>
                      <a:cubicBezTo>
                        <a:pt x="1" y="226"/>
                        <a:pt x="55" y="284"/>
                        <a:pt x="119" y="284"/>
                      </a:cubicBezTo>
                      <a:cubicBezTo>
                        <a:pt x="125" y="284"/>
                        <a:pt x="131" y="284"/>
                        <a:pt x="138" y="283"/>
                      </a:cubicBezTo>
                      <a:cubicBezTo>
                        <a:pt x="225" y="277"/>
                        <a:pt x="282" y="226"/>
                        <a:pt x="263" y="145"/>
                      </a:cubicBezTo>
                      <a:cubicBezTo>
                        <a:pt x="250" y="92"/>
                        <a:pt x="194" y="48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2" name="Google Shape;7872;p29"/>
                <p:cNvSpPr/>
                <p:nvPr/>
              </p:nvSpPr>
              <p:spPr>
                <a:xfrm>
                  <a:off x="6703576" y="4001413"/>
                  <a:ext cx="89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81" extrusionOk="0">
                      <a:moveTo>
                        <a:pt x="122" y="0"/>
                      </a:moveTo>
                      <a:cubicBezTo>
                        <a:pt x="54" y="0"/>
                        <a:pt x="1" y="56"/>
                        <a:pt x="6" y="123"/>
                      </a:cubicBezTo>
                      <a:cubicBezTo>
                        <a:pt x="3" y="202"/>
                        <a:pt x="38" y="258"/>
                        <a:pt x="157" y="280"/>
                      </a:cubicBezTo>
                      <a:cubicBezTo>
                        <a:pt x="191" y="233"/>
                        <a:pt x="248" y="189"/>
                        <a:pt x="257" y="136"/>
                      </a:cubicBezTo>
                      <a:cubicBezTo>
                        <a:pt x="270" y="61"/>
                        <a:pt x="219" y="4"/>
                        <a:pt x="138" y="1"/>
                      </a:cubicBezTo>
                      <a:cubicBezTo>
                        <a:pt x="133" y="1"/>
                        <a:pt x="127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3" name="Google Shape;7873;p29"/>
                <p:cNvSpPr/>
                <p:nvPr/>
              </p:nvSpPr>
              <p:spPr>
                <a:xfrm>
                  <a:off x="6703243" y="4041470"/>
                  <a:ext cx="95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1" extrusionOk="0">
                      <a:moveTo>
                        <a:pt x="149" y="1"/>
                      </a:moveTo>
                      <a:cubicBezTo>
                        <a:pt x="78" y="1"/>
                        <a:pt x="33" y="38"/>
                        <a:pt x="1" y="143"/>
                      </a:cubicBezTo>
                      <a:cubicBezTo>
                        <a:pt x="45" y="180"/>
                        <a:pt x="85" y="240"/>
                        <a:pt x="135" y="255"/>
                      </a:cubicBezTo>
                      <a:cubicBezTo>
                        <a:pt x="147" y="259"/>
                        <a:pt x="159" y="261"/>
                        <a:pt x="170" y="261"/>
                      </a:cubicBezTo>
                      <a:cubicBezTo>
                        <a:pt x="228" y="261"/>
                        <a:pt x="272" y="214"/>
                        <a:pt x="280" y="146"/>
                      </a:cubicBezTo>
                      <a:cubicBezTo>
                        <a:pt x="286" y="71"/>
                        <a:pt x="255" y="11"/>
                        <a:pt x="167" y="2"/>
                      </a:cubicBezTo>
                      <a:cubicBezTo>
                        <a:pt x="161" y="1"/>
                        <a:pt x="155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4" name="Google Shape;7874;p29"/>
                <p:cNvSpPr/>
                <p:nvPr/>
              </p:nvSpPr>
              <p:spPr>
                <a:xfrm>
                  <a:off x="6713265" y="4028783"/>
                  <a:ext cx="9323" cy="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89" extrusionOk="0">
                      <a:moveTo>
                        <a:pt x="123" y="0"/>
                      </a:moveTo>
                      <a:cubicBezTo>
                        <a:pt x="85" y="50"/>
                        <a:pt x="35" y="94"/>
                        <a:pt x="22" y="148"/>
                      </a:cubicBezTo>
                      <a:cubicBezTo>
                        <a:pt x="1" y="235"/>
                        <a:pt x="60" y="289"/>
                        <a:pt x="145" y="289"/>
                      </a:cubicBezTo>
                      <a:cubicBezTo>
                        <a:pt x="147" y="289"/>
                        <a:pt x="149" y="289"/>
                        <a:pt x="151" y="289"/>
                      </a:cubicBezTo>
                      <a:cubicBezTo>
                        <a:pt x="223" y="289"/>
                        <a:pt x="279" y="236"/>
                        <a:pt x="270" y="160"/>
                      </a:cubicBezTo>
                      <a:cubicBezTo>
                        <a:pt x="261" y="104"/>
                        <a:pt x="210" y="57"/>
                        <a:pt x="179" y="3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5" name="Google Shape;7875;p29"/>
                <p:cNvSpPr/>
                <p:nvPr/>
              </p:nvSpPr>
              <p:spPr>
                <a:xfrm>
                  <a:off x="6722355" y="4003944"/>
                  <a:ext cx="89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77" extrusionOk="0">
                      <a:moveTo>
                        <a:pt x="116" y="0"/>
                      </a:moveTo>
                      <a:cubicBezTo>
                        <a:pt x="82" y="47"/>
                        <a:pt x="25" y="91"/>
                        <a:pt x="16" y="145"/>
                      </a:cubicBezTo>
                      <a:cubicBezTo>
                        <a:pt x="0" y="220"/>
                        <a:pt x="57" y="276"/>
                        <a:pt x="135" y="276"/>
                      </a:cubicBezTo>
                      <a:cubicBezTo>
                        <a:pt x="138" y="276"/>
                        <a:pt x="141" y="276"/>
                        <a:pt x="143" y="276"/>
                      </a:cubicBezTo>
                      <a:cubicBezTo>
                        <a:pt x="214" y="276"/>
                        <a:pt x="267" y="238"/>
                        <a:pt x="267" y="154"/>
                      </a:cubicBezTo>
                      <a:cubicBezTo>
                        <a:pt x="270" y="69"/>
                        <a:pt x="229" y="26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6" name="Google Shape;7876;p29"/>
                <p:cNvSpPr/>
                <p:nvPr/>
              </p:nvSpPr>
              <p:spPr>
                <a:xfrm>
                  <a:off x="6725052" y="3982001"/>
                  <a:ext cx="94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7" extrusionOk="0">
                      <a:moveTo>
                        <a:pt x="170" y="0"/>
                      </a:moveTo>
                      <a:cubicBezTo>
                        <a:pt x="165" y="0"/>
                        <a:pt x="159" y="1"/>
                        <a:pt x="154" y="1"/>
                      </a:cubicBezTo>
                      <a:cubicBezTo>
                        <a:pt x="101" y="11"/>
                        <a:pt x="54" y="61"/>
                        <a:pt x="4" y="95"/>
                      </a:cubicBezTo>
                      <a:cubicBezTo>
                        <a:pt x="4" y="114"/>
                        <a:pt x="4" y="133"/>
                        <a:pt x="1" y="152"/>
                      </a:cubicBezTo>
                      <a:cubicBezTo>
                        <a:pt x="51" y="186"/>
                        <a:pt x="92" y="240"/>
                        <a:pt x="145" y="252"/>
                      </a:cubicBezTo>
                      <a:cubicBezTo>
                        <a:pt x="156" y="255"/>
                        <a:pt x="167" y="256"/>
                        <a:pt x="176" y="256"/>
                      </a:cubicBezTo>
                      <a:cubicBezTo>
                        <a:pt x="240" y="256"/>
                        <a:pt x="274" y="198"/>
                        <a:pt x="276" y="133"/>
                      </a:cubicBezTo>
                      <a:cubicBezTo>
                        <a:pt x="282" y="60"/>
                        <a:pt x="239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7" name="Google Shape;7877;p29"/>
                <p:cNvSpPr/>
                <p:nvPr/>
              </p:nvSpPr>
              <p:spPr>
                <a:xfrm>
                  <a:off x="6733410" y="3972545"/>
                  <a:ext cx="7525" cy="5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220" y="0"/>
                      </a:moveTo>
                      <a:lnTo>
                        <a:pt x="0" y="132"/>
                      </a:lnTo>
                      <a:cubicBezTo>
                        <a:pt x="22" y="159"/>
                        <a:pt x="54" y="177"/>
                        <a:pt x="88" y="177"/>
                      </a:cubicBezTo>
                      <a:cubicBezTo>
                        <a:pt x="93" y="177"/>
                        <a:pt x="98" y="176"/>
                        <a:pt x="104" y="176"/>
                      </a:cubicBezTo>
                      <a:cubicBezTo>
                        <a:pt x="191" y="173"/>
                        <a:pt x="226" y="126"/>
                        <a:pt x="226" y="44"/>
                      </a:cubicBezTo>
                      <a:cubicBezTo>
                        <a:pt x="226" y="28"/>
                        <a:pt x="226" y="13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8" name="Google Shape;7878;p29"/>
                <p:cNvSpPr/>
                <p:nvPr/>
              </p:nvSpPr>
              <p:spPr>
                <a:xfrm>
                  <a:off x="6733410" y="4024122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48" y="1"/>
                      </a:moveTo>
                      <a:cubicBezTo>
                        <a:pt x="142" y="1"/>
                        <a:pt x="135" y="1"/>
                        <a:pt x="129" y="2"/>
                      </a:cubicBezTo>
                      <a:cubicBezTo>
                        <a:pt x="50" y="2"/>
                        <a:pt x="0" y="40"/>
                        <a:pt x="0" y="125"/>
                      </a:cubicBezTo>
                      <a:cubicBezTo>
                        <a:pt x="0" y="216"/>
                        <a:pt x="57" y="253"/>
                        <a:pt x="132" y="256"/>
                      </a:cubicBezTo>
                      <a:cubicBezTo>
                        <a:pt x="135" y="257"/>
                        <a:pt x="139" y="257"/>
                        <a:pt x="142" y="257"/>
                      </a:cubicBezTo>
                      <a:cubicBezTo>
                        <a:pt x="210" y="257"/>
                        <a:pt x="266" y="197"/>
                        <a:pt x="260" y="128"/>
                      </a:cubicBezTo>
                      <a:cubicBezTo>
                        <a:pt x="266" y="59"/>
                        <a:pt x="214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9" name="Google Shape;7879;p29"/>
                <p:cNvSpPr/>
                <p:nvPr/>
              </p:nvSpPr>
              <p:spPr>
                <a:xfrm>
                  <a:off x="6734974" y="4063545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5" y="1"/>
                      </a:moveTo>
                      <a:cubicBezTo>
                        <a:pt x="37" y="1"/>
                        <a:pt x="3" y="64"/>
                        <a:pt x="0" y="131"/>
                      </a:cubicBezTo>
                      <a:cubicBezTo>
                        <a:pt x="0" y="202"/>
                        <a:pt x="41" y="259"/>
                        <a:pt x="105" y="259"/>
                      </a:cubicBezTo>
                      <a:cubicBezTo>
                        <a:pt x="113" y="259"/>
                        <a:pt x="121" y="258"/>
                        <a:pt x="129" y="257"/>
                      </a:cubicBezTo>
                      <a:cubicBezTo>
                        <a:pt x="182" y="251"/>
                        <a:pt x="229" y="194"/>
                        <a:pt x="276" y="160"/>
                      </a:cubicBezTo>
                      <a:cubicBezTo>
                        <a:pt x="276" y="141"/>
                        <a:pt x="276" y="122"/>
                        <a:pt x="276" y="103"/>
                      </a:cubicBezTo>
                      <a:cubicBezTo>
                        <a:pt x="229" y="69"/>
                        <a:pt x="182" y="12"/>
                        <a:pt x="129" y="3"/>
                      </a:cubicBezTo>
                      <a:cubicBezTo>
                        <a:pt x="121" y="1"/>
                        <a:pt x="113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0" name="Google Shape;7880;p29"/>
                <p:cNvSpPr/>
                <p:nvPr/>
              </p:nvSpPr>
              <p:spPr>
                <a:xfrm>
                  <a:off x="6735074" y="4083457"/>
                  <a:ext cx="9789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6" extrusionOk="0">
                      <a:moveTo>
                        <a:pt x="132" y="1"/>
                      </a:moveTo>
                      <a:cubicBezTo>
                        <a:pt x="74" y="1"/>
                        <a:pt x="23" y="54"/>
                        <a:pt x="0" y="154"/>
                      </a:cubicBezTo>
                      <a:cubicBezTo>
                        <a:pt x="51" y="192"/>
                        <a:pt x="91" y="254"/>
                        <a:pt x="145" y="264"/>
                      </a:cubicBezTo>
                      <a:cubicBezTo>
                        <a:pt x="152" y="265"/>
                        <a:pt x="160" y="266"/>
                        <a:pt x="168" y="266"/>
                      </a:cubicBezTo>
                      <a:cubicBezTo>
                        <a:pt x="237" y="266"/>
                        <a:pt x="293" y="205"/>
                        <a:pt x="279" y="132"/>
                      </a:cubicBezTo>
                      <a:cubicBezTo>
                        <a:pt x="261" y="73"/>
                        <a:pt x="214" y="22"/>
                        <a:pt x="154" y="4"/>
                      </a:cubicBezTo>
                      <a:cubicBezTo>
                        <a:pt x="146" y="2"/>
                        <a:pt x="139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1" name="Google Shape;7881;p29"/>
                <p:cNvSpPr/>
                <p:nvPr/>
              </p:nvSpPr>
              <p:spPr>
                <a:xfrm>
                  <a:off x="6744664" y="4107298"/>
                  <a:ext cx="97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60" extrusionOk="0">
                      <a:moveTo>
                        <a:pt x="176" y="1"/>
                      </a:moveTo>
                      <a:cubicBezTo>
                        <a:pt x="166" y="1"/>
                        <a:pt x="156" y="2"/>
                        <a:pt x="145" y="5"/>
                      </a:cubicBezTo>
                      <a:cubicBezTo>
                        <a:pt x="92" y="18"/>
                        <a:pt x="51" y="74"/>
                        <a:pt x="1" y="109"/>
                      </a:cubicBezTo>
                      <a:cubicBezTo>
                        <a:pt x="25" y="220"/>
                        <a:pt x="75" y="259"/>
                        <a:pt x="149" y="259"/>
                      </a:cubicBezTo>
                      <a:cubicBezTo>
                        <a:pt x="152" y="259"/>
                        <a:pt x="155" y="259"/>
                        <a:pt x="157" y="259"/>
                      </a:cubicBezTo>
                      <a:cubicBezTo>
                        <a:pt x="161" y="259"/>
                        <a:pt x="164" y="259"/>
                        <a:pt x="167" y="259"/>
                      </a:cubicBezTo>
                      <a:cubicBezTo>
                        <a:pt x="238" y="259"/>
                        <a:pt x="292" y="196"/>
                        <a:pt x="280" y="124"/>
                      </a:cubicBezTo>
                      <a:cubicBezTo>
                        <a:pt x="274" y="59"/>
                        <a:pt x="238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2" name="Google Shape;7882;p29"/>
                <p:cNvSpPr/>
                <p:nvPr/>
              </p:nvSpPr>
              <p:spPr>
                <a:xfrm>
                  <a:off x="6746462" y="4012135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22" y="0"/>
                      </a:moveTo>
                      <a:cubicBezTo>
                        <a:pt x="58" y="0"/>
                        <a:pt x="4" y="56"/>
                        <a:pt x="9" y="124"/>
                      </a:cubicBezTo>
                      <a:cubicBezTo>
                        <a:pt x="0" y="193"/>
                        <a:pt x="54" y="256"/>
                        <a:pt x="125" y="256"/>
                      </a:cubicBezTo>
                      <a:cubicBezTo>
                        <a:pt x="128" y="256"/>
                        <a:pt x="131" y="256"/>
                        <a:pt x="135" y="256"/>
                      </a:cubicBezTo>
                      <a:cubicBezTo>
                        <a:pt x="140" y="256"/>
                        <a:pt x="144" y="257"/>
                        <a:pt x="149" y="257"/>
                      </a:cubicBezTo>
                      <a:cubicBezTo>
                        <a:pt x="218" y="257"/>
                        <a:pt x="275" y="195"/>
                        <a:pt x="270" y="124"/>
                      </a:cubicBezTo>
                      <a:cubicBezTo>
                        <a:pt x="273" y="56"/>
                        <a:pt x="219" y="2"/>
                        <a:pt x="152" y="2"/>
                      </a:cubicBezTo>
                      <a:cubicBezTo>
                        <a:pt x="148" y="2"/>
                        <a:pt x="145" y="2"/>
                        <a:pt x="141" y="2"/>
                      </a:cubicBezTo>
                      <a:cubicBezTo>
                        <a:pt x="135" y="1"/>
                        <a:pt x="128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3" name="Google Shape;7883;p29"/>
                <p:cNvSpPr/>
                <p:nvPr/>
              </p:nvSpPr>
              <p:spPr>
                <a:xfrm>
                  <a:off x="6746762" y="4056353"/>
                  <a:ext cx="95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1" extrusionOk="0">
                      <a:moveTo>
                        <a:pt x="117" y="0"/>
                      </a:moveTo>
                      <a:cubicBezTo>
                        <a:pt x="51" y="0"/>
                        <a:pt x="13" y="58"/>
                        <a:pt x="10" y="128"/>
                      </a:cubicBezTo>
                      <a:cubicBezTo>
                        <a:pt x="1" y="197"/>
                        <a:pt x="55" y="260"/>
                        <a:pt x="125" y="260"/>
                      </a:cubicBezTo>
                      <a:cubicBezTo>
                        <a:pt x="129" y="260"/>
                        <a:pt x="132" y="260"/>
                        <a:pt x="135" y="260"/>
                      </a:cubicBezTo>
                      <a:cubicBezTo>
                        <a:pt x="214" y="260"/>
                        <a:pt x="267" y="219"/>
                        <a:pt x="286" y="103"/>
                      </a:cubicBezTo>
                      <a:cubicBezTo>
                        <a:pt x="239" y="69"/>
                        <a:pt x="195" y="12"/>
                        <a:pt x="141" y="3"/>
                      </a:cubicBezTo>
                      <a:cubicBezTo>
                        <a:pt x="133" y="1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4" name="Google Shape;7884;p29"/>
                <p:cNvSpPr/>
                <p:nvPr/>
              </p:nvSpPr>
              <p:spPr>
                <a:xfrm>
                  <a:off x="6756351" y="3959060"/>
                  <a:ext cx="9423" cy="7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6" extrusionOk="0">
                      <a:moveTo>
                        <a:pt x="204" y="1"/>
                      </a:moveTo>
                      <a:lnTo>
                        <a:pt x="1" y="123"/>
                      </a:lnTo>
                      <a:cubicBezTo>
                        <a:pt x="6" y="189"/>
                        <a:pt x="50" y="236"/>
                        <a:pt x="110" y="236"/>
                      </a:cubicBezTo>
                      <a:cubicBezTo>
                        <a:pt x="118" y="236"/>
                        <a:pt x="127" y="235"/>
                        <a:pt x="136" y="233"/>
                      </a:cubicBezTo>
                      <a:cubicBezTo>
                        <a:pt x="189" y="223"/>
                        <a:pt x="233" y="167"/>
                        <a:pt x="283" y="129"/>
                      </a:cubicBezTo>
                      <a:cubicBezTo>
                        <a:pt x="277" y="79"/>
                        <a:pt x="248" y="32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5" name="Google Shape;7885;p29"/>
                <p:cNvSpPr/>
                <p:nvPr/>
              </p:nvSpPr>
              <p:spPr>
                <a:xfrm>
                  <a:off x="6761878" y="3982035"/>
                  <a:ext cx="93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4" extrusionOk="0">
                      <a:moveTo>
                        <a:pt x="107" y="0"/>
                      </a:moveTo>
                      <a:cubicBezTo>
                        <a:pt x="43" y="0"/>
                        <a:pt x="4" y="57"/>
                        <a:pt x="1" y="123"/>
                      </a:cubicBezTo>
                      <a:cubicBezTo>
                        <a:pt x="1" y="191"/>
                        <a:pt x="32" y="253"/>
                        <a:pt x="100" y="253"/>
                      </a:cubicBezTo>
                      <a:cubicBezTo>
                        <a:pt x="107" y="253"/>
                        <a:pt x="115" y="253"/>
                        <a:pt x="123" y="251"/>
                      </a:cubicBezTo>
                      <a:cubicBezTo>
                        <a:pt x="179" y="242"/>
                        <a:pt x="227" y="195"/>
                        <a:pt x="277" y="163"/>
                      </a:cubicBezTo>
                      <a:cubicBezTo>
                        <a:pt x="277" y="145"/>
                        <a:pt x="277" y="126"/>
                        <a:pt x="280" y="107"/>
                      </a:cubicBezTo>
                      <a:cubicBezTo>
                        <a:pt x="230" y="69"/>
                        <a:pt x="189" y="13"/>
                        <a:pt x="136" y="4"/>
                      </a:cubicBezTo>
                      <a:cubicBezTo>
                        <a:pt x="126" y="1"/>
                        <a:pt x="116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6" name="Google Shape;7886;p29"/>
                <p:cNvSpPr/>
                <p:nvPr/>
              </p:nvSpPr>
              <p:spPr>
                <a:xfrm>
                  <a:off x="6762012" y="4005209"/>
                  <a:ext cx="9789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2" extrusionOk="0">
                      <a:moveTo>
                        <a:pt x="173" y="0"/>
                      </a:moveTo>
                      <a:cubicBezTo>
                        <a:pt x="164" y="0"/>
                        <a:pt x="154" y="1"/>
                        <a:pt x="144" y="3"/>
                      </a:cubicBezTo>
                      <a:cubicBezTo>
                        <a:pt x="91" y="16"/>
                        <a:pt x="47" y="72"/>
                        <a:pt x="0" y="110"/>
                      </a:cubicBezTo>
                      <a:cubicBezTo>
                        <a:pt x="0" y="129"/>
                        <a:pt x="0" y="147"/>
                        <a:pt x="0" y="166"/>
                      </a:cubicBezTo>
                      <a:cubicBezTo>
                        <a:pt x="53" y="201"/>
                        <a:pt x="100" y="254"/>
                        <a:pt x="157" y="260"/>
                      </a:cubicBezTo>
                      <a:cubicBezTo>
                        <a:pt x="163" y="261"/>
                        <a:pt x="169" y="262"/>
                        <a:pt x="175" y="262"/>
                      </a:cubicBezTo>
                      <a:cubicBezTo>
                        <a:pt x="239" y="262"/>
                        <a:pt x="294" y="201"/>
                        <a:pt x="282" y="135"/>
                      </a:cubicBezTo>
                      <a:cubicBezTo>
                        <a:pt x="279" y="63"/>
                        <a:pt x="244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7" name="Google Shape;7887;p29"/>
                <p:cNvSpPr/>
                <p:nvPr/>
              </p:nvSpPr>
              <p:spPr>
                <a:xfrm>
                  <a:off x="6772134" y="4012668"/>
                  <a:ext cx="96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6" extrusionOk="0">
                      <a:moveTo>
                        <a:pt x="121" y="1"/>
                      </a:moveTo>
                      <a:cubicBezTo>
                        <a:pt x="54" y="1"/>
                        <a:pt x="6" y="53"/>
                        <a:pt x="6" y="136"/>
                      </a:cubicBezTo>
                      <a:cubicBezTo>
                        <a:pt x="0" y="208"/>
                        <a:pt x="57" y="265"/>
                        <a:pt x="127" y="265"/>
                      </a:cubicBezTo>
                      <a:cubicBezTo>
                        <a:pt x="131" y="265"/>
                        <a:pt x="134" y="265"/>
                        <a:pt x="138" y="265"/>
                      </a:cubicBezTo>
                      <a:cubicBezTo>
                        <a:pt x="191" y="259"/>
                        <a:pt x="238" y="196"/>
                        <a:pt x="285" y="162"/>
                      </a:cubicBezTo>
                      <a:cubicBezTo>
                        <a:pt x="285" y="143"/>
                        <a:pt x="288" y="124"/>
                        <a:pt x="288" y="105"/>
                      </a:cubicBezTo>
                      <a:cubicBezTo>
                        <a:pt x="238" y="68"/>
                        <a:pt x="191" y="8"/>
                        <a:pt x="138" y="2"/>
                      </a:cubicBezTo>
                      <a:cubicBezTo>
                        <a:pt x="132" y="1"/>
                        <a:pt x="12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8" name="Google Shape;7888;p29"/>
                <p:cNvSpPr/>
                <p:nvPr/>
              </p:nvSpPr>
              <p:spPr>
                <a:xfrm>
                  <a:off x="6777794" y="3966485"/>
                  <a:ext cx="8957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80" extrusionOk="0">
                      <a:moveTo>
                        <a:pt x="112" y="0"/>
                      </a:moveTo>
                      <a:cubicBezTo>
                        <a:pt x="78" y="51"/>
                        <a:pt x="21" y="98"/>
                        <a:pt x="12" y="151"/>
                      </a:cubicBezTo>
                      <a:cubicBezTo>
                        <a:pt x="1" y="220"/>
                        <a:pt x="56" y="279"/>
                        <a:pt x="123" y="279"/>
                      </a:cubicBezTo>
                      <a:cubicBezTo>
                        <a:pt x="131" y="279"/>
                        <a:pt x="140" y="278"/>
                        <a:pt x="150" y="276"/>
                      </a:cubicBezTo>
                      <a:cubicBezTo>
                        <a:pt x="206" y="254"/>
                        <a:pt x="250" y="207"/>
                        <a:pt x="266" y="148"/>
                      </a:cubicBezTo>
                      <a:cubicBezTo>
                        <a:pt x="269" y="101"/>
                        <a:pt x="203" y="51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9" name="Google Shape;7889;p29"/>
                <p:cNvSpPr/>
                <p:nvPr/>
              </p:nvSpPr>
              <p:spPr>
                <a:xfrm>
                  <a:off x="6781623" y="3943510"/>
                  <a:ext cx="8058" cy="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02" extrusionOk="0">
                      <a:moveTo>
                        <a:pt x="226" y="1"/>
                      </a:moveTo>
                      <a:lnTo>
                        <a:pt x="0" y="136"/>
                      </a:lnTo>
                      <a:cubicBezTo>
                        <a:pt x="18" y="174"/>
                        <a:pt x="61" y="202"/>
                        <a:pt x="106" y="202"/>
                      </a:cubicBezTo>
                      <a:cubicBezTo>
                        <a:pt x="108" y="202"/>
                        <a:pt x="111" y="202"/>
                        <a:pt x="113" y="202"/>
                      </a:cubicBezTo>
                      <a:cubicBezTo>
                        <a:pt x="191" y="202"/>
                        <a:pt x="241" y="164"/>
                        <a:pt x="241" y="76"/>
                      </a:cubicBezTo>
                      <a:cubicBezTo>
                        <a:pt x="241" y="51"/>
                        <a:pt x="235" y="23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0" name="Google Shape;7890;p29"/>
                <p:cNvSpPr/>
                <p:nvPr/>
              </p:nvSpPr>
              <p:spPr>
                <a:xfrm>
                  <a:off x="6788483" y="3962722"/>
                  <a:ext cx="92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77" extrusionOk="0">
                      <a:moveTo>
                        <a:pt x="139" y="1"/>
                      </a:moveTo>
                      <a:cubicBezTo>
                        <a:pt x="61" y="1"/>
                        <a:pt x="1" y="51"/>
                        <a:pt x="14" y="129"/>
                      </a:cubicBezTo>
                      <a:cubicBezTo>
                        <a:pt x="20" y="182"/>
                        <a:pt x="73" y="226"/>
                        <a:pt x="104" y="276"/>
                      </a:cubicBezTo>
                      <a:lnTo>
                        <a:pt x="167" y="276"/>
                      </a:lnTo>
                      <a:cubicBezTo>
                        <a:pt x="202" y="229"/>
                        <a:pt x="255" y="186"/>
                        <a:pt x="264" y="132"/>
                      </a:cubicBezTo>
                      <a:cubicBezTo>
                        <a:pt x="277" y="57"/>
                        <a:pt x="220" y="4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1" name="Google Shape;7891;p29"/>
                <p:cNvSpPr/>
                <p:nvPr/>
              </p:nvSpPr>
              <p:spPr>
                <a:xfrm>
                  <a:off x="6795808" y="4006874"/>
                  <a:ext cx="90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3" extrusionOk="0">
                      <a:moveTo>
                        <a:pt x="157" y="0"/>
                      </a:moveTo>
                      <a:lnTo>
                        <a:pt x="104" y="3"/>
                      </a:lnTo>
                      <a:cubicBezTo>
                        <a:pt x="72" y="50"/>
                        <a:pt x="22" y="94"/>
                        <a:pt x="13" y="148"/>
                      </a:cubicBezTo>
                      <a:cubicBezTo>
                        <a:pt x="0" y="223"/>
                        <a:pt x="50" y="279"/>
                        <a:pt x="132" y="282"/>
                      </a:cubicBezTo>
                      <a:cubicBezTo>
                        <a:pt x="136" y="283"/>
                        <a:pt x="141" y="283"/>
                        <a:pt x="145" y="283"/>
                      </a:cubicBezTo>
                      <a:cubicBezTo>
                        <a:pt x="220" y="283"/>
                        <a:pt x="272" y="231"/>
                        <a:pt x="264" y="160"/>
                      </a:cubicBezTo>
                      <a:cubicBezTo>
                        <a:pt x="254" y="104"/>
                        <a:pt x="195" y="53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2" name="Google Shape;7892;p29"/>
                <p:cNvSpPr/>
                <p:nvPr/>
              </p:nvSpPr>
              <p:spPr>
                <a:xfrm>
                  <a:off x="6803100" y="3930891"/>
                  <a:ext cx="7325" cy="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56" extrusionOk="0">
                      <a:moveTo>
                        <a:pt x="211" y="1"/>
                      </a:moveTo>
                      <a:lnTo>
                        <a:pt x="1" y="126"/>
                      </a:lnTo>
                      <a:cubicBezTo>
                        <a:pt x="26" y="145"/>
                        <a:pt x="54" y="154"/>
                        <a:pt x="82" y="154"/>
                      </a:cubicBezTo>
                      <a:cubicBezTo>
                        <a:pt x="87" y="155"/>
                        <a:pt x="92" y="155"/>
                        <a:pt x="97" y="155"/>
                      </a:cubicBezTo>
                      <a:cubicBezTo>
                        <a:pt x="166" y="155"/>
                        <a:pt x="220" y="96"/>
                        <a:pt x="214" y="29"/>
                      </a:cubicBezTo>
                      <a:cubicBezTo>
                        <a:pt x="214" y="20"/>
                        <a:pt x="211" y="10"/>
                        <a:pt x="2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3" name="Google Shape;7893;p29"/>
                <p:cNvSpPr/>
                <p:nvPr/>
              </p:nvSpPr>
              <p:spPr>
                <a:xfrm>
                  <a:off x="6809160" y="3952700"/>
                  <a:ext cx="8990" cy="1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24" extrusionOk="0">
                      <a:moveTo>
                        <a:pt x="132" y="1"/>
                      </a:moveTo>
                      <a:cubicBezTo>
                        <a:pt x="73" y="82"/>
                        <a:pt x="0" y="142"/>
                        <a:pt x="7" y="186"/>
                      </a:cubicBezTo>
                      <a:cubicBezTo>
                        <a:pt x="16" y="239"/>
                        <a:pt x="94" y="280"/>
                        <a:pt x="142" y="324"/>
                      </a:cubicBezTo>
                      <a:cubicBezTo>
                        <a:pt x="185" y="277"/>
                        <a:pt x="261" y="230"/>
                        <a:pt x="267" y="176"/>
                      </a:cubicBezTo>
                      <a:cubicBezTo>
                        <a:pt x="270" y="132"/>
                        <a:pt x="195" y="79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4" name="Google Shape;7894;p29"/>
                <p:cNvSpPr/>
                <p:nvPr/>
              </p:nvSpPr>
              <p:spPr>
                <a:xfrm>
                  <a:off x="6818749" y="3924231"/>
                  <a:ext cx="2431" cy="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45" extrusionOk="0">
                      <a:moveTo>
                        <a:pt x="73" y="0"/>
                      </a:moveTo>
                      <a:lnTo>
                        <a:pt x="1" y="44"/>
                      </a:lnTo>
                      <a:cubicBezTo>
                        <a:pt x="29" y="41"/>
                        <a:pt x="54" y="25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5" name="Google Shape;7895;p29"/>
                <p:cNvSpPr/>
                <p:nvPr/>
              </p:nvSpPr>
              <p:spPr>
                <a:xfrm>
                  <a:off x="6816352" y="4012302"/>
                  <a:ext cx="94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8" extrusionOk="0">
                      <a:moveTo>
                        <a:pt x="182" y="0"/>
                      </a:moveTo>
                      <a:cubicBezTo>
                        <a:pt x="57" y="6"/>
                        <a:pt x="1" y="63"/>
                        <a:pt x="10" y="138"/>
                      </a:cubicBezTo>
                      <a:cubicBezTo>
                        <a:pt x="13" y="180"/>
                        <a:pt x="92" y="257"/>
                        <a:pt x="123" y="257"/>
                      </a:cubicBezTo>
                      <a:cubicBezTo>
                        <a:pt x="124" y="257"/>
                        <a:pt x="125" y="257"/>
                        <a:pt x="126" y="257"/>
                      </a:cubicBezTo>
                      <a:cubicBezTo>
                        <a:pt x="192" y="235"/>
                        <a:pt x="245" y="188"/>
                        <a:pt x="270" y="129"/>
                      </a:cubicBezTo>
                      <a:cubicBezTo>
                        <a:pt x="283" y="94"/>
                        <a:pt x="208" y="32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6" name="Google Shape;7896;p29"/>
                <p:cNvSpPr/>
                <p:nvPr/>
              </p:nvSpPr>
              <p:spPr>
                <a:xfrm>
                  <a:off x="6824610" y="3966285"/>
                  <a:ext cx="96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1" extrusionOk="0">
                      <a:moveTo>
                        <a:pt x="115" y="0"/>
                      </a:moveTo>
                      <a:cubicBezTo>
                        <a:pt x="50" y="0"/>
                        <a:pt x="16" y="62"/>
                        <a:pt x="13" y="129"/>
                      </a:cubicBezTo>
                      <a:cubicBezTo>
                        <a:pt x="1" y="198"/>
                        <a:pt x="58" y="261"/>
                        <a:pt x="128" y="261"/>
                      </a:cubicBezTo>
                      <a:cubicBezTo>
                        <a:pt x="132" y="261"/>
                        <a:pt x="135" y="261"/>
                        <a:pt x="138" y="260"/>
                      </a:cubicBezTo>
                      <a:cubicBezTo>
                        <a:pt x="217" y="260"/>
                        <a:pt x="267" y="220"/>
                        <a:pt x="289" y="107"/>
                      </a:cubicBezTo>
                      <a:cubicBezTo>
                        <a:pt x="238" y="69"/>
                        <a:pt x="195" y="13"/>
                        <a:pt x="141" y="3"/>
                      </a:cubicBezTo>
                      <a:cubicBezTo>
                        <a:pt x="132" y="1"/>
                        <a:pt x="123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7" name="Google Shape;7897;p29"/>
                <p:cNvSpPr/>
                <p:nvPr/>
              </p:nvSpPr>
              <p:spPr>
                <a:xfrm>
                  <a:off x="6828139" y="3945808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51" y="1"/>
                      </a:moveTo>
                      <a:cubicBezTo>
                        <a:pt x="70" y="1"/>
                        <a:pt x="1" y="45"/>
                        <a:pt x="13" y="129"/>
                      </a:cubicBezTo>
                      <a:cubicBezTo>
                        <a:pt x="23" y="183"/>
                        <a:pt x="79" y="227"/>
                        <a:pt x="114" y="277"/>
                      </a:cubicBezTo>
                      <a:lnTo>
                        <a:pt x="167" y="277"/>
                      </a:lnTo>
                      <a:cubicBezTo>
                        <a:pt x="205" y="230"/>
                        <a:pt x="261" y="186"/>
                        <a:pt x="270" y="136"/>
                      </a:cubicBezTo>
                      <a:cubicBezTo>
                        <a:pt x="286" y="60"/>
                        <a:pt x="230" y="4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8" name="Google Shape;7898;p29"/>
                <p:cNvSpPr/>
                <p:nvPr/>
              </p:nvSpPr>
              <p:spPr>
                <a:xfrm>
                  <a:off x="6833999" y="3934220"/>
                  <a:ext cx="89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59" extrusionOk="0">
                      <a:moveTo>
                        <a:pt x="99" y="1"/>
                      </a:moveTo>
                      <a:cubicBezTo>
                        <a:pt x="51" y="1"/>
                        <a:pt x="13" y="50"/>
                        <a:pt x="10" y="126"/>
                      </a:cubicBezTo>
                      <a:cubicBezTo>
                        <a:pt x="1" y="198"/>
                        <a:pt x="57" y="258"/>
                        <a:pt x="128" y="258"/>
                      </a:cubicBezTo>
                      <a:cubicBezTo>
                        <a:pt x="131" y="258"/>
                        <a:pt x="135" y="258"/>
                        <a:pt x="138" y="258"/>
                      </a:cubicBezTo>
                      <a:cubicBezTo>
                        <a:pt x="213" y="258"/>
                        <a:pt x="270" y="217"/>
                        <a:pt x="270" y="130"/>
                      </a:cubicBezTo>
                      <a:cubicBezTo>
                        <a:pt x="270" y="48"/>
                        <a:pt x="226" y="4"/>
                        <a:pt x="104" y="1"/>
                      </a:cubicBezTo>
                      <a:cubicBezTo>
                        <a:pt x="102" y="1"/>
                        <a:pt x="101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9" name="Google Shape;7899;p29"/>
                <p:cNvSpPr/>
                <p:nvPr/>
              </p:nvSpPr>
              <p:spPr>
                <a:xfrm>
                  <a:off x="6843189" y="4069772"/>
                  <a:ext cx="9856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253" extrusionOk="0">
                      <a:moveTo>
                        <a:pt x="144" y="1"/>
                      </a:moveTo>
                      <a:cubicBezTo>
                        <a:pt x="98" y="1"/>
                        <a:pt x="49" y="64"/>
                        <a:pt x="0" y="98"/>
                      </a:cubicBezTo>
                      <a:cubicBezTo>
                        <a:pt x="0" y="114"/>
                        <a:pt x="0" y="133"/>
                        <a:pt x="0" y="151"/>
                      </a:cubicBezTo>
                      <a:cubicBezTo>
                        <a:pt x="47" y="186"/>
                        <a:pt x="94" y="236"/>
                        <a:pt x="147" y="248"/>
                      </a:cubicBezTo>
                      <a:cubicBezTo>
                        <a:pt x="157" y="251"/>
                        <a:pt x="167" y="252"/>
                        <a:pt x="176" y="252"/>
                      </a:cubicBezTo>
                      <a:cubicBezTo>
                        <a:pt x="242" y="252"/>
                        <a:pt x="295" y="189"/>
                        <a:pt x="276" y="120"/>
                      </a:cubicBezTo>
                      <a:cubicBezTo>
                        <a:pt x="257" y="60"/>
                        <a:pt x="207" y="17"/>
                        <a:pt x="147" y="1"/>
                      </a:cubicBezTo>
                      <a:cubicBezTo>
                        <a:pt x="146" y="1"/>
                        <a:pt x="145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0" name="Google Shape;7900;p29"/>
                <p:cNvSpPr/>
                <p:nvPr/>
              </p:nvSpPr>
              <p:spPr>
                <a:xfrm>
                  <a:off x="6844022" y="4050493"/>
                  <a:ext cx="9323" cy="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37" extrusionOk="0">
                      <a:moveTo>
                        <a:pt x="129" y="0"/>
                      </a:moveTo>
                      <a:cubicBezTo>
                        <a:pt x="88" y="0"/>
                        <a:pt x="44" y="69"/>
                        <a:pt x="0" y="104"/>
                      </a:cubicBezTo>
                      <a:cubicBezTo>
                        <a:pt x="50" y="151"/>
                        <a:pt x="94" y="210"/>
                        <a:pt x="151" y="235"/>
                      </a:cubicBezTo>
                      <a:cubicBezTo>
                        <a:pt x="152" y="236"/>
                        <a:pt x="154" y="236"/>
                        <a:pt x="157" y="236"/>
                      </a:cubicBezTo>
                      <a:cubicBezTo>
                        <a:pt x="186" y="236"/>
                        <a:pt x="238" y="177"/>
                        <a:pt x="276" y="147"/>
                      </a:cubicBezTo>
                      <a:cubicBezTo>
                        <a:pt x="279" y="129"/>
                        <a:pt x="279" y="110"/>
                        <a:pt x="279" y="94"/>
                      </a:cubicBezTo>
                      <a:cubicBezTo>
                        <a:pt x="229" y="60"/>
                        <a:pt x="179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1" name="Google Shape;7901;p29"/>
                <p:cNvSpPr/>
                <p:nvPr/>
              </p:nvSpPr>
              <p:spPr>
                <a:xfrm>
                  <a:off x="6844321" y="3964454"/>
                  <a:ext cx="83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62" extrusionOk="0">
                      <a:moveTo>
                        <a:pt x="143" y="0"/>
                      </a:moveTo>
                      <a:cubicBezTo>
                        <a:pt x="136" y="0"/>
                        <a:pt x="129" y="1"/>
                        <a:pt x="123" y="2"/>
                      </a:cubicBezTo>
                      <a:cubicBezTo>
                        <a:pt x="73" y="11"/>
                        <a:pt x="1" y="83"/>
                        <a:pt x="1" y="127"/>
                      </a:cubicBezTo>
                      <a:cubicBezTo>
                        <a:pt x="1" y="174"/>
                        <a:pt x="70" y="249"/>
                        <a:pt x="120" y="259"/>
                      </a:cubicBezTo>
                      <a:cubicBezTo>
                        <a:pt x="128" y="261"/>
                        <a:pt x="135" y="261"/>
                        <a:pt x="143" y="261"/>
                      </a:cubicBezTo>
                      <a:cubicBezTo>
                        <a:pt x="205" y="261"/>
                        <a:pt x="248" y="204"/>
                        <a:pt x="251" y="140"/>
                      </a:cubicBezTo>
                      <a:cubicBezTo>
                        <a:pt x="251" y="50"/>
                        <a:pt x="201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2" name="Google Shape;7902;p29"/>
                <p:cNvSpPr/>
                <p:nvPr/>
              </p:nvSpPr>
              <p:spPr>
                <a:xfrm>
                  <a:off x="6849216" y="4012901"/>
                  <a:ext cx="10688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59" extrusionOk="0">
                      <a:moveTo>
                        <a:pt x="171" y="1"/>
                      </a:moveTo>
                      <a:cubicBezTo>
                        <a:pt x="131" y="1"/>
                        <a:pt x="79" y="72"/>
                        <a:pt x="1" y="133"/>
                      </a:cubicBezTo>
                      <a:cubicBezTo>
                        <a:pt x="78" y="189"/>
                        <a:pt x="132" y="259"/>
                        <a:pt x="172" y="259"/>
                      </a:cubicBezTo>
                      <a:cubicBezTo>
                        <a:pt x="175" y="259"/>
                        <a:pt x="177" y="258"/>
                        <a:pt x="179" y="258"/>
                      </a:cubicBezTo>
                      <a:cubicBezTo>
                        <a:pt x="233" y="252"/>
                        <a:pt x="274" y="176"/>
                        <a:pt x="321" y="129"/>
                      </a:cubicBezTo>
                      <a:cubicBezTo>
                        <a:pt x="274" y="82"/>
                        <a:pt x="230" y="10"/>
                        <a:pt x="176" y="1"/>
                      </a:cubicBezTo>
                      <a:cubicBezTo>
                        <a:pt x="175" y="1"/>
                        <a:pt x="17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3" name="Google Shape;7903;p29"/>
                <p:cNvSpPr/>
                <p:nvPr/>
              </p:nvSpPr>
              <p:spPr>
                <a:xfrm>
                  <a:off x="6855276" y="3988561"/>
                  <a:ext cx="10256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67" extrusionOk="0">
                      <a:moveTo>
                        <a:pt x="196" y="0"/>
                      </a:moveTo>
                      <a:cubicBezTo>
                        <a:pt x="189" y="0"/>
                        <a:pt x="183" y="1"/>
                        <a:pt x="176" y="2"/>
                      </a:cubicBezTo>
                      <a:cubicBezTo>
                        <a:pt x="123" y="11"/>
                        <a:pt x="79" y="74"/>
                        <a:pt x="1" y="137"/>
                      </a:cubicBezTo>
                      <a:cubicBezTo>
                        <a:pt x="79" y="196"/>
                        <a:pt x="126" y="259"/>
                        <a:pt x="176" y="265"/>
                      </a:cubicBezTo>
                      <a:cubicBezTo>
                        <a:pt x="183" y="266"/>
                        <a:pt x="189" y="267"/>
                        <a:pt x="196" y="267"/>
                      </a:cubicBezTo>
                      <a:cubicBezTo>
                        <a:pt x="268" y="267"/>
                        <a:pt x="308" y="202"/>
                        <a:pt x="308" y="127"/>
                      </a:cubicBezTo>
                      <a:cubicBezTo>
                        <a:pt x="305" y="56"/>
                        <a:pt x="261" y="0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4" name="Google Shape;7904;p29"/>
                <p:cNvSpPr/>
                <p:nvPr/>
              </p:nvSpPr>
              <p:spPr>
                <a:xfrm>
                  <a:off x="6860903" y="3896362"/>
                  <a:ext cx="8324" cy="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192" extrusionOk="0">
                      <a:moveTo>
                        <a:pt x="205" y="1"/>
                      </a:moveTo>
                      <a:lnTo>
                        <a:pt x="1" y="123"/>
                      </a:lnTo>
                      <a:cubicBezTo>
                        <a:pt x="26" y="151"/>
                        <a:pt x="60" y="176"/>
                        <a:pt x="101" y="189"/>
                      </a:cubicBezTo>
                      <a:cubicBezTo>
                        <a:pt x="110" y="191"/>
                        <a:pt x="119" y="192"/>
                        <a:pt x="128" y="192"/>
                      </a:cubicBezTo>
                      <a:cubicBezTo>
                        <a:pt x="195" y="192"/>
                        <a:pt x="250" y="132"/>
                        <a:pt x="236" y="63"/>
                      </a:cubicBezTo>
                      <a:cubicBezTo>
                        <a:pt x="233" y="38"/>
                        <a:pt x="220" y="16"/>
                        <a:pt x="2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5" name="Google Shape;7905;p29"/>
                <p:cNvSpPr/>
                <p:nvPr/>
              </p:nvSpPr>
              <p:spPr>
                <a:xfrm>
                  <a:off x="6860171" y="3954531"/>
                  <a:ext cx="10356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67" extrusionOk="0">
                      <a:moveTo>
                        <a:pt x="196" y="1"/>
                      </a:moveTo>
                      <a:cubicBezTo>
                        <a:pt x="190" y="1"/>
                        <a:pt x="183" y="1"/>
                        <a:pt x="176" y="2"/>
                      </a:cubicBezTo>
                      <a:cubicBezTo>
                        <a:pt x="123" y="8"/>
                        <a:pt x="82" y="71"/>
                        <a:pt x="1" y="140"/>
                      </a:cubicBezTo>
                      <a:cubicBezTo>
                        <a:pt x="82" y="200"/>
                        <a:pt x="129" y="256"/>
                        <a:pt x="183" y="265"/>
                      </a:cubicBezTo>
                      <a:cubicBezTo>
                        <a:pt x="188" y="266"/>
                        <a:pt x="193" y="266"/>
                        <a:pt x="197" y="266"/>
                      </a:cubicBezTo>
                      <a:cubicBezTo>
                        <a:pt x="264" y="266"/>
                        <a:pt x="308" y="207"/>
                        <a:pt x="308" y="137"/>
                      </a:cubicBezTo>
                      <a:cubicBezTo>
                        <a:pt x="311" y="60"/>
                        <a:pt x="264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6" name="Google Shape;7906;p29"/>
                <p:cNvSpPr/>
                <p:nvPr/>
              </p:nvSpPr>
              <p:spPr>
                <a:xfrm>
                  <a:off x="6869560" y="3971213"/>
                  <a:ext cx="9124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0" extrusionOk="0">
                      <a:moveTo>
                        <a:pt x="111" y="0"/>
                      </a:moveTo>
                      <a:cubicBezTo>
                        <a:pt x="45" y="0"/>
                        <a:pt x="7" y="57"/>
                        <a:pt x="1" y="115"/>
                      </a:cubicBezTo>
                      <a:cubicBezTo>
                        <a:pt x="4" y="222"/>
                        <a:pt x="60" y="256"/>
                        <a:pt x="133" y="260"/>
                      </a:cubicBezTo>
                      <a:cubicBezTo>
                        <a:pt x="214" y="260"/>
                        <a:pt x="274" y="206"/>
                        <a:pt x="258" y="131"/>
                      </a:cubicBezTo>
                      <a:cubicBezTo>
                        <a:pt x="239" y="72"/>
                        <a:pt x="192" y="25"/>
                        <a:pt x="136" y="3"/>
                      </a:cubicBezTo>
                      <a:cubicBezTo>
                        <a:pt x="127" y="1"/>
                        <a:pt x="119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7" name="Google Shape;7907;p29"/>
                <p:cNvSpPr/>
                <p:nvPr/>
              </p:nvSpPr>
              <p:spPr>
                <a:xfrm>
                  <a:off x="6873556" y="3916573"/>
                  <a:ext cx="9090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8" extrusionOk="0">
                      <a:moveTo>
                        <a:pt x="150" y="0"/>
                      </a:moveTo>
                      <a:cubicBezTo>
                        <a:pt x="145" y="0"/>
                        <a:pt x="140" y="1"/>
                        <a:pt x="135" y="1"/>
                      </a:cubicBezTo>
                      <a:cubicBezTo>
                        <a:pt x="56" y="1"/>
                        <a:pt x="0" y="58"/>
                        <a:pt x="16" y="133"/>
                      </a:cubicBezTo>
                      <a:cubicBezTo>
                        <a:pt x="25" y="186"/>
                        <a:pt x="82" y="227"/>
                        <a:pt x="116" y="277"/>
                      </a:cubicBezTo>
                      <a:cubicBezTo>
                        <a:pt x="232" y="255"/>
                        <a:pt x="270" y="202"/>
                        <a:pt x="266" y="124"/>
                      </a:cubicBezTo>
                      <a:cubicBezTo>
                        <a:pt x="272" y="57"/>
                        <a:pt x="218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8" name="Google Shape;7908;p29"/>
                <p:cNvSpPr/>
                <p:nvPr/>
              </p:nvSpPr>
              <p:spPr>
                <a:xfrm>
                  <a:off x="6877019" y="3936318"/>
                  <a:ext cx="91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3" extrusionOk="0">
                      <a:moveTo>
                        <a:pt x="112" y="1"/>
                      </a:moveTo>
                      <a:cubicBezTo>
                        <a:pt x="78" y="51"/>
                        <a:pt x="18" y="101"/>
                        <a:pt x="12" y="154"/>
                      </a:cubicBezTo>
                      <a:cubicBezTo>
                        <a:pt x="1" y="224"/>
                        <a:pt x="56" y="283"/>
                        <a:pt x="123" y="283"/>
                      </a:cubicBezTo>
                      <a:cubicBezTo>
                        <a:pt x="132" y="283"/>
                        <a:pt x="141" y="282"/>
                        <a:pt x="150" y="280"/>
                      </a:cubicBezTo>
                      <a:cubicBezTo>
                        <a:pt x="200" y="267"/>
                        <a:pt x="272" y="198"/>
                        <a:pt x="275" y="154"/>
                      </a:cubicBezTo>
                      <a:cubicBezTo>
                        <a:pt x="275" y="104"/>
                        <a:pt x="206" y="51"/>
                        <a:pt x="1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9" name="Google Shape;7909;p29"/>
                <p:cNvSpPr/>
                <p:nvPr/>
              </p:nvSpPr>
              <p:spPr>
                <a:xfrm>
                  <a:off x="6884810" y="3894164"/>
                  <a:ext cx="92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83" extrusionOk="0">
                      <a:moveTo>
                        <a:pt x="155" y="1"/>
                      </a:moveTo>
                      <a:cubicBezTo>
                        <a:pt x="147" y="1"/>
                        <a:pt x="138" y="2"/>
                        <a:pt x="129" y="4"/>
                      </a:cubicBezTo>
                      <a:cubicBezTo>
                        <a:pt x="69" y="23"/>
                        <a:pt x="22" y="73"/>
                        <a:pt x="7" y="132"/>
                      </a:cubicBezTo>
                      <a:cubicBezTo>
                        <a:pt x="0" y="179"/>
                        <a:pt x="69" y="233"/>
                        <a:pt x="104" y="283"/>
                      </a:cubicBezTo>
                      <a:lnTo>
                        <a:pt x="160" y="283"/>
                      </a:lnTo>
                      <a:cubicBezTo>
                        <a:pt x="198" y="233"/>
                        <a:pt x="257" y="186"/>
                        <a:pt x="267" y="132"/>
                      </a:cubicBezTo>
                      <a:cubicBezTo>
                        <a:pt x="278" y="63"/>
                        <a:pt x="223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0" name="Google Shape;7910;p29"/>
                <p:cNvSpPr/>
                <p:nvPr/>
              </p:nvSpPr>
              <p:spPr>
                <a:xfrm>
                  <a:off x="6888673" y="3962822"/>
                  <a:ext cx="9323" cy="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79" extrusionOk="0">
                      <a:moveTo>
                        <a:pt x="123" y="1"/>
                      </a:moveTo>
                      <a:cubicBezTo>
                        <a:pt x="88" y="48"/>
                        <a:pt x="32" y="88"/>
                        <a:pt x="19" y="142"/>
                      </a:cubicBezTo>
                      <a:cubicBezTo>
                        <a:pt x="0" y="226"/>
                        <a:pt x="63" y="270"/>
                        <a:pt x="138" y="277"/>
                      </a:cubicBezTo>
                      <a:cubicBezTo>
                        <a:pt x="145" y="278"/>
                        <a:pt x="152" y="278"/>
                        <a:pt x="158" y="278"/>
                      </a:cubicBezTo>
                      <a:cubicBezTo>
                        <a:pt x="225" y="278"/>
                        <a:pt x="279" y="223"/>
                        <a:pt x="276" y="154"/>
                      </a:cubicBezTo>
                      <a:cubicBezTo>
                        <a:pt x="276" y="79"/>
                        <a:pt x="242" y="23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1" name="Google Shape;7911;p29"/>
                <p:cNvSpPr/>
                <p:nvPr/>
              </p:nvSpPr>
              <p:spPr>
                <a:xfrm>
                  <a:off x="6898795" y="3903188"/>
                  <a:ext cx="8391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64" extrusionOk="0">
                      <a:moveTo>
                        <a:pt x="113" y="1"/>
                      </a:moveTo>
                      <a:cubicBezTo>
                        <a:pt x="48" y="1"/>
                        <a:pt x="3" y="61"/>
                        <a:pt x="0" y="147"/>
                      </a:cubicBezTo>
                      <a:cubicBezTo>
                        <a:pt x="0" y="213"/>
                        <a:pt x="51" y="264"/>
                        <a:pt x="116" y="264"/>
                      </a:cubicBezTo>
                      <a:cubicBezTo>
                        <a:pt x="121" y="264"/>
                        <a:pt x="126" y="263"/>
                        <a:pt x="132" y="262"/>
                      </a:cubicBezTo>
                      <a:cubicBezTo>
                        <a:pt x="182" y="253"/>
                        <a:pt x="251" y="178"/>
                        <a:pt x="251" y="134"/>
                      </a:cubicBezTo>
                      <a:cubicBezTo>
                        <a:pt x="251" y="87"/>
                        <a:pt x="182" y="12"/>
                        <a:pt x="132" y="2"/>
                      </a:cubicBezTo>
                      <a:cubicBezTo>
                        <a:pt x="126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2" name="Google Shape;7912;p29"/>
                <p:cNvSpPr/>
                <p:nvPr/>
              </p:nvSpPr>
              <p:spPr>
                <a:xfrm>
                  <a:off x="6903590" y="3993822"/>
                  <a:ext cx="89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1" extrusionOk="0">
                      <a:moveTo>
                        <a:pt x="136" y="0"/>
                      </a:moveTo>
                      <a:cubicBezTo>
                        <a:pt x="134" y="0"/>
                        <a:pt x="131" y="0"/>
                        <a:pt x="129" y="0"/>
                      </a:cubicBezTo>
                      <a:cubicBezTo>
                        <a:pt x="54" y="4"/>
                        <a:pt x="1" y="38"/>
                        <a:pt x="4" y="151"/>
                      </a:cubicBezTo>
                      <a:cubicBezTo>
                        <a:pt x="4" y="214"/>
                        <a:pt x="52" y="260"/>
                        <a:pt x="110" y="260"/>
                      </a:cubicBezTo>
                      <a:cubicBezTo>
                        <a:pt x="118" y="260"/>
                        <a:pt x="127" y="259"/>
                        <a:pt x="135" y="257"/>
                      </a:cubicBezTo>
                      <a:cubicBezTo>
                        <a:pt x="195" y="236"/>
                        <a:pt x="239" y="185"/>
                        <a:pt x="258" y="126"/>
                      </a:cubicBezTo>
                      <a:cubicBezTo>
                        <a:pt x="270" y="53"/>
                        <a:pt x="214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3" name="Google Shape;7913;p29"/>
                <p:cNvSpPr/>
                <p:nvPr/>
              </p:nvSpPr>
              <p:spPr>
                <a:xfrm>
                  <a:off x="6911848" y="3923898"/>
                  <a:ext cx="4628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280" extrusionOk="0">
                      <a:moveTo>
                        <a:pt x="116" y="1"/>
                      </a:moveTo>
                      <a:cubicBezTo>
                        <a:pt x="82" y="48"/>
                        <a:pt x="28" y="92"/>
                        <a:pt x="16" y="145"/>
                      </a:cubicBezTo>
                      <a:cubicBezTo>
                        <a:pt x="0" y="220"/>
                        <a:pt x="57" y="277"/>
                        <a:pt x="135" y="280"/>
                      </a:cubicBezTo>
                      <a:lnTo>
                        <a:pt x="138" y="280"/>
                      </a:lnTo>
                      <a:lnTo>
                        <a:pt x="138" y="7"/>
                      </a:lnTo>
                      <a:cubicBezTo>
                        <a:pt x="132" y="7"/>
                        <a:pt x="122" y="4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4" name="Google Shape;7914;p29"/>
                <p:cNvSpPr/>
                <p:nvPr/>
              </p:nvSpPr>
              <p:spPr>
                <a:xfrm>
                  <a:off x="6912980" y="3953533"/>
                  <a:ext cx="3496" cy="8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3" extrusionOk="0">
                      <a:moveTo>
                        <a:pt x="104" y="1"/>
                      </a:moveTo>
                      <a:cubicBezTo>
                        <a:pt x="66" y="23"/>
                        <a:pt x="32" y="48"/>
                        <a:pt x="1" y="76"/>
                      </a:cubicBezTo>
                      <a:cubicBezTo>
                        <a:pt x="4" y="189"/>
                        <a:pt x="38" y="233"/>
                        <a:pt x="104" y="242"/>
                      </a:cubicBezTo>
                      <a:lnTo>
                        <a:pt x="1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5" name="Google Shape;7915;p29"/>
                <p:cNvSpPr/>
                <p:nvPr/>
              </p:nvSpPr>
              <p:spPr>
                <a:xfrm>
                  <a:off x="6907985" y="4021125"/>
                  <a:ext cx="8491" cy="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75" extrusionOk="0">
                      <a:moveTo>
                        <a:pt x="146" y="1"/>
                      </a:moveTo>
                      <a:cubicBezTo>
                        <a:pt x="142" y="1"/>
                        <a:pt x="137" y="1"/>
                        <a:pt x="132" y="2"/>
                      </a:cubicBezTo>
                      <a:cubicBezTo>
                        <a:pt x="129" y="1"/>
                        <a:pt x="125" y="1"/>
                        <a:pt x="122" y="1"/>
                      </a:cubicBezTo>
                      <a:cubicBezTo>
                        <a:pt x="55" y="1"/>
                        <a:pt x="1" y="64"/>
                        <a:pt x="10" y="133"/>
                      </a:cubicBezTo>
                      <a:cubicBezTo>
                        <a:pt x="13" y="218"/>
                        <a:pt x="53" y="259"/>
                        <a:pt x="169" y="274"/>
                      </a:cubicBezTo>
                      <a:cubicBezTo>
                        <a:pt x="204" y="237"/>
                        <a:pt x="232" y="193"/>
                        <a:pt x="254" y="146"/>
                      </a:cubicBezTo>
                      <a:lnTo>
                        <a:pt x="254" y="70"/>
                      </a:lnTo>
                      <a:cubicBezTo>
                        <a:pt x="234" y="28"/>
                        <a:pt x="194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6" name="Google Shape;7916;p29"/>
                <p:cNvSpPr/>
                <p:nvPr/>
              </p:nvSpPr>
              <p:spPr>
                <a:xfrm>
                  <a:off x="6911415" y="4070837"/>
                  <a:ext cx="5061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311" extrusionOk="0">
                      <a:moveTo>
                        <a:pt x="135" y="0"/>
                      </a:moveTo>
                      <a:cubicBezTo>
                        <a:pt x="76" y="85"/>
                        <a:pt x="16" y="132"/>
                        <a:pt x="10" y="185"/>
                      </a:cubicBezTo>
                      <a:cubicBezTo>
                        <a:pt x="1" y="258"/>
                        <a:pt x="60" y="311"/>
                        <a:pt x="135" y="311"/>
                      </a:cubicBezTo>
                      <a:cubicBezTo>
                        <a:pt x="137" y="311"/>
                        <a:pt x="139" y="311"/>
                        <a:pt x="142" y="310"/>
                      </a:cubicBezTo>
                      <a:lnTo>
                        <a:pt x="151" y="310"/>
                      </a:lnTo>
                      <a:lnTo>
                        <a:pt x="151" y="19"/>
                      </a:lnTo>
                      <a:cubicBezTo>
                        <a:pt x="145" y="13"/>
                        <a:pt x="142" y="1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7" name="Google Shape;7917;p29"/>
                <p:cNvSpPr/>
                <p:nvPr/>
              </p:nvSpPr>
              <p:spPr>
                <a:xfrm>
                  <a:off x="6912480" y="4089084"/>
                  <a:ext cx="3996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53" extrusionOk="0">
                      <a:moveTo>
                        <a:pt x="109" y="0"/>
                      </a:moveTo>
                      <a:cubicBezTo>
                        <a:pt x="43" y="0"/>
                        <a:pt x="0" y="58"/>
                        <a:pt x="3" y="129"/>
                      </a:cubicBezTo>
                      <a:cubicBezTo>
                        <a:pt x="6" y="196"/>
                        <a:pt x="39" y="252"/>
                        <a:pt x="104" y="252"/>
                      </a:cubicBezTo>
                      <a:cubicBezTo>
                        <a:pt x="109" y="252"/>
                        <a:pt x="114" y="252"/>
                        <a:pt x="119" y="251"/>
                      </a:cubicBezTo>
                      <a:lnTo>
                        <a:pt x="119" y="1"/>
                      </a:lnTo>
                      <a:cubicBezTo>
                        <a:pt x="116" y="0"/>
                        <a:pt x="112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8" name="Google Shape;7918;p29"/>
                <p:cNvSpPr/>
                <p:nvPr/>
              </p:nvSpPr>
              <p:spPr>
                <a:xfrm>
                  <a:off x="6913812" y="4130206"/>
                  <a:ext cx="2664" cy="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123" extrusionOk="0">
                      <a:moveTo>
                        <a:pt x="79" y="0"/>
                      </a:moveTo>
                      <a:lnTo>
                        <a:pt x="1" y="72"/>
                      </a:lnTo>
                      <a:cubicBezTo>
                        <a:pt x="7" y="88"/>
                        <a:pt x="16" y="107"/>
                        <a:pt x="23" y="123"/>
                      </a:cubicBezTo>
                      <a:cubicBezTo>
                        <a:pt x="41" y="119"/>
                        <a:pt x="60" y="119"/>
                        <a:pt x="79" y="116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9" name="Google Shape;7919;p29"/>
                <p:cNvSpPr/>
                <p:nvPr/>
              </p:nvSpPr>
              <p:spPr>
                <a:xfrm>
                  <a:off x="6619235" y="4199563"/>
                  <a:ext cx="15284" cy="16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01" extrusionOk="0">
                      <a:moveTo>
                        <a:pt x="141" y="1"/>
                      </a:moveTo>
                      <a:cubicBezTo>
                        <a:pt x="84" y="1"/>
                        <a:pt x="41" y="43"/>
                        <a:pt x="26" y="105"/>
                      </a:cubicBezTo>
                      <a:cubicBezTo>
                        <a:pt x="1" y="221"/>
                        <a:pt x="82" y="258"/>
                        <a:pt x="180" y="280"/>
                      </a:cubicBezTo>
                      <a:cubicBezTo>
                        <a:pt x="139" y="387"/>
                        <a:pt x="164" y="481"/>
                        <a:pt x="274" y="500"/>
                      </a:cubicBezTo>
                      <a:cubicBezTo>
                        <a:pt x="276" y="500"/>
                        <a:pt x="278" y="500"/>
                        <a:pt x="280" y="500"/>
                      </a:cubicBezTo>
                      <a:cubicBezTo>
                        <a:pt x="326" y="500"/>
                        <a:pt x="409" y="444"/>
                        <a:pt x="424" y="399"/>
                      </a:cubicBezTo>
                      <a:cubicBezTo>
                        <a:pt x="458" y="287"/>
                        <a:pt x="358" y="252"/>
                        <a:pt x="270" y="218"/>
                      </a:cubicBezTo>
                      <a:cubicBezTo>
                        <a:pt x="311" y="117"/>
                        <a:pt x="283" y="42"/>
                        <a:pt x="183" y="8"/>
                      </a:cubicBezTo>
                      <a:cubicBezTo>
                        <a:pt x="168" y="3"/>
                        <a:pt x="154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0" name="Google Shape;7920;p29"/>
                <p:cNvSpPr/>
                <p:nvPr/>
              </p:nvSpPr>
              <p:spPr>
                <a:xfrm>
                  <a:off x="6651499" y="4211517"/>
                  <a:ext cx="14218" cy="1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531" extrusionOk="0">
                      <a:moveTo>
                        <a:pt x="153" y="0"/>
                      </a:moveTo>
                      <a:cubicBezTo>
                        <a:pt x="105" y="0"/>
                        <a:pt x="59" y="31"/>
                        <a:pt x="44" y="81"/>
                      </a:cubicBezTo>
                      <a:cubicBezTo>
                        <a:pt x="0" y="194"/>
                        <a:pt x="66" y="244"/>
                        <a:pt x="166" y="282"/>
                      </a:cubicBezTo>
                      <a:cubicBezTo>
                        <a:pt x="116" y="369"/>
                        <a:pt x="94" y="457"/>
                        <a:pt x="198" y="510"/>
                      </a:cubicBezTo>
                      <a:cubicBezTo>
                        <a:pt x="221" y="523"/>
                        <a:pt x="245" y="530"/>
                        <a:pt x="269" y="530"/>
                      </a:cubicBezTo>
                      <a:cubicBezTo>
                        <a:pt x="310" y="530"/>
                        <a:pt x="348" y="509"/>
                        <a:pt x="370" y="457"/>
                      </a:cubicBezTo>
                      <a:cubicBezTo>
                        <a:pt x="426" y="341"/>
                        <a:pt x="351" y="288"/>
                        <a:pt x="251" y="250"/>
                      </a:cubicBezTo>
                      <a:cubicBezTo>
                        <a:pt x="298" y="153"/>
                        <a:pt x="314" y="65"/>
                        <a:pt x="213" y="18"/>
                      </a:cubicBezTo>
                      <a:cubicBezTo>
                        <a:pt x="194" y="6"/>
                        <a:pt x="173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1" name="Google Shape;7921;p29"/>
                <p:cNvSpPr/>
                <p:nvPr/>
              </p:nvSpPr>
              <p:spPr>
                <a:xfrm>
                  <a:off x="6830869" y="4083890"/>
                  <a:ext cx="17048" cy="1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365" extrusionOk="0">
                      <a:moveTo>
                        <a:pt x="380" y="0"/>
                      </a:moveTo>
                      <a:cubicBezTo>
                        <a:pt x="319" y="0"/>
                        <a:pt x="276" y="59"/>
                        <a:pt x="242" y="128"/>
                      </a:cubicBezTo>
                      <a:cubicBezTo>
                        <a:pt x="204" y="115"/>
                        <a:pt x="166" y="105"/>
                        <a:pt x="132" y="105"/>
                      </a:cubicBezTo>
                      <a:cubicBezTo>
                        <a:pt x="79" y="105"/>
                        <a:pt x="34" y="129"/>
                        <a:pt x="13" y="201"/>
                      </a:cubicBezTo>
                      <a:cubicBezTo>
                        <a:pt x="0" y="238"/>
                        <a:pt x="38" y="313"/>
                        <a:pt x="76" y="338"/>
                      </a:cubicBezTo>
                      <a:cubicBezTo>
                        <a:pt x="103" y="357"/>
                        <a:pt x="127" y="365"/>
                        <a:pt x="149" y="365"/>
                      </a:cubicBezTo>
                      <a:cubicBezTo>
                        <a:pt x="212" y="365"/>
                        <a:pt x="255" y="300"/>
                        <a:pt x="292" y="244"/>
                      </a:cubicBezTo>
                      <a:cubicBezTo>
                        <a:pt x="329" y="255"/>
                        <a:pt x="366" y="264"/>
                        <a:pt x="399" y="264"/>
                      </a:cubicBezTo>
                      <a:cubicBezTo>
                        <a:pt x="445" y="264"/>
                        <a:pt x="484" y="246"/>
                        <a:pt x="502" y="188"/>
                      </a:cubicBezTo>
                      <a:cubicBezTo>
                        <a:pt x="511" y="128"/>
                        <a:pt x="492" y="66"/>
                        <a:pt x="452" y="25"/>
                      </a:cubicBezTo>
                      <a:cubicBezTo>
                        <a:pt x="425" y="8"/>
                        <a:pt x="401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2" name="Google Shape;7922;p29"/>
                <p:cNvSpPr/>
                <p:nvPr/>
              </p:nvSpPr>
              <p:spPr>
                <a:xfrm>
                  <a:off x="6758149" y="4223770"/>
                  <a:ext cx="17248" cy="11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4" extrusionOk="0">
                      <a:moveTo>
                        <a:pt x="386" y="1"/>
                      </a:moveTo>
                      <a:cubicBezTo>
                        <a:pt x="333" y="1"/>
                        <a:pt x="288" y="46"/>
                        <a:pt x="254" y="105"/>
                      </a:cubicBezTo>
                      <a:cubicBezTo>
                        <a:pt x="206" y="89"/>
                        <a:pt x="158" y="70"/>
                        <a:pt x="115" y="70"/>
                      </a:cubicBezTo>
                      <a:cubicBezTo>
                        <a:pt x="74" y="70"/>
                        <a:pt x="37" y="88"/>
                        <a:pt x="13" y="146"/>
                      </a:cubicBezTo>
                      <a:cubicBezTo>
                        <a:pt x="0" y="202"/>
                        <a:pt x="16" y="258"/>
                        <a:pt x="53" y="299"/>
                      </a:cubicBezTo>
                      <a:cubicBezTo>
                        <a:pt x="82" y="324"/>
                        <a:pt x="109" y="334"/>
                        <a:pt x="133" y="334"/>
                      </a:cubicBezTo>
                      <a:cubicBezTo>
                        <a:pt x="191" y="334"/>
                        <a:pt x="237" y="274"/>
                        <a:pt x="279" y="221"/>
                      </a:cubicBezTo>
                      <a:cubicBezTo>
                        <a:pt x="320" y="251"/>
                        <a:pt x="362" y="270"/>
                        <a:pt x="400" y="270"/>
                      </a:cubicBezTo>
                      <a:cubicBezTo>
                        <a:pt x="439" y="270"/>
                        <a:pt x="473" y="251"/>
                        <a:pt x="498" y="202"/>
                      </a:cubicBezTo>
                      <a:cubicBezTo>
                        <a:pt x="517" y="146"/>
                        <a:pt x="505" y="83"/>
                        <a:pt x="467" y="36"/>
                      </a:cubicBezTo>
                      <a:cubicBezTo>
                        <a:pt x="438" y="11"/>
                        <a:pt x="411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3" name="Google Shape;7923;p29"/>
                <p:cNvSpPr/>
                <p:nvPr/>
              </p:nvSpPr>
              <p:spPr>
                <a:xfrm>
                  <a:off x="6708470" y="4101337"/>
                  <a:ext cx="18613" cy="13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400" extrusionOk="0">
                      <a:moveTo>
                        <a:pt x="151" y="0"/>
                      </a:moveTo>
                      <a:cubicBezTo>
                        <a:pt x="137" y="0"/>
                        <a:pt x="123" y="3"/>
                        <a:pt x="107" y="9"/>
                      </a:cubicBezTo>
                      <a:cubicBezTo>
                        <a:pt x="22" y="40"/>
                        <a:pt x="0" y="106"/>
                        <a:pt x="25" y="184"/>
                      </a:cubicBezTo>
                      <a:cubicBezTo>
                        <a:pt x="40" y="233"/>
                        <a:pt x="79" y="257"/>
                        <a:pt x="133" y="257"/>
                      </a:cubicBezTo>
                      <a:cubicBezTo>
                        <a:pt x="170" y="257"/>
                        <a:pt x="213" y="246"/>
                        <a:pt x="260" y="225"/>
                      </a:cubicBezTo>
                      <a:cubicBezTo>
                        <a:pt x="293" y="340"/>
                        <a:pt x="340" y="399"/>
                        <a:pt x="400" y="399"/>
                      </a:cubicBezTo>
                      <a:cubicBezTo>
                        <a:pt x="415" y="399"/>
                        <a:pt x="431" y="395"/>
                        <a:pt x="448" y="388"/>
                      </a:cubicBezTo>
                      <a:cubicBezTo>
                        <a:pt x="521" y="363"/>
                        <a:pt x="558" y="281"/>
                        <a:pt x="530" y="209"/>
                      </a:cubicBezTo>
                      <a:cubicBezTo>
                        <a:pt x="515" y="161"/>
                        <a:pt x="476" y="136"/>
                        <a:pt x="422" y="136"/>
                      </a:cubicBezTo>
                      <a:cubicBezTo>
                        <a:pt x="386" y="136"/>
                        <a:pt x="342" y="147"/>
                        <a:pt x="295" y="172"/>
                      </a:cubicBezTo>
                      <a:cubicBezTo>
                        <a:pt x="259" y="57"/>
                        <a:pt x="213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4" name="Google Shape;7924;p29"/>
                <p:cNvSpPr/>
                <p:nvPr/>
              </p:nvSpPr>
              <p:spPr>
                <a:xfrm>
                  <a:off x="6670678" y="4304881"/>
                  <a:ext cx="12986" cy="1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503" extrusionOk="0">
                      <a:moveTo>
                        <a:pt x="181" y="0"/>
                      </a:moveTo>
                      <a:cubicBezTo>
                        <a:pt x="141" y="0"/>
                        <a:pt x="102" y="14"/>
                        <a:pt x="73" y="41"/>
                      </a:cubicBezTo>
                      <a:cubicBezTo>
                        <a:pt x="1" y="135"/>
                        <a:pt x="57" y="210"/>
                        <a:pt x="148" y="270"/>
                      </a:cubicBezTo>
                      <a:cubicBezTo>
                        <a:pt x="92" y="358"/>
                        <a:pt x="64" y="448"/>
                        <a:pt x="173" y="496"/>
                      </a:cubicBezTo>
                      <a:cubicBezTo>
                        <a:pt x="184" y="500"/>
                        <a:pt x="199" y="502"/>
                        <a:pt x="215" y="502"/>
                      </a:cubicBezTo>
                      <a:cubicBezTo>
                        <a:pt x="262" y="502"/>
                        <a:pt x="321" y="484"/>
                        <a:pt x="339" y="458"/>
                      </a:cubicBezTo>
                      <a:cubicBezTo>
                        <a:pt x="390" y="376"/>
                        <a:pt x="358" y="295"/>
                        <a:pt x="255" y="248"/>
                      </a:cubicBezTo>
                      <a:cubicBezTo>
                        <a:pt x="305" y="151"/>
                        <a:pt x="333" y="57"/>
                        <a:pt x="227" y="7"/>
                      </a:cubicBezTo>
                      <a:cubicBezTo>
                        <a:pt x="212" y="2"/>
                        <a:pt x="196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5" name="Google Shape;7925;p29"/>
                <p:cNvSpPr/>
                <p:nvPr/>
              </p:nvSpPr>
              <p:spPr>
                <a:xfrm>
                  <a:off x="6655029" y="4288766"/>
                  <a:ext cx="15983" cy="1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27" extrusionOk="0">
                      <a:moveTo>
                        <a:pt x="146" y="0"/>
                      </a:moveTo>
                      <a:cubicBezTo>
                        <a:pt x="139" y="0"/>
                        <a:pt x="131" y="1"/>
                        <a:pt x="123" y="2"/>
                      </a:cubicBezTo>
                      <a:cubicBezTo>
                        <a:pt x="54" y="5"/>
                        <a:pt x="1" y="68"/>
                        <a:pt x="13" y="137"/>
                      </a:cubicBezTo>
                      <a:cubicBezTo>
                        <a:pt x="19" y="242"/>
                        <a:pt x="85" y="256"/>
                        <a:pt x="165" y="256"/>
                      </a:cubicBezTo>
                      <a:cubicBezTo>
                        <a:pt x="178" y="256"/>
                        <a:pt x="191" y="256"/>
                        <a:pt x="205" y="256"/>
                      </a:cubicBezTo>
                      <a:cubicBezTo>
                        <a:pt x="221" y="344"/>
                        <a:pt x="247" y="427"/>
                        <a:pt x="332" y="427"/>
                      </a:cubicBezTo>
                      <a:cubicBezTo>
                        <a:pt x="343" y="427"/>
                        <a:pt x="356" y="425"/>
                        <a:pt x="371" y="422"/>
                      </a:cubicBezTo>
                      <a:cubicBezTo>
                        <a:pt x="424" y="400"/>
                        <a:pt x="462" y="353"/>
                        <a:pt x="474" y="296"/>
                      </a:cubicBezTo>
                      <a:cubicBezTo>
                        <a:pt x="480" y="184"/>
                        <a:pt x="395" y="167"/>
                        <a:pt x="309" y="167"/>
                      </a:cubicBezTo>
                      <a:cubicBezTo>
                        <a:pt x="299" y="167"/>
                        <a:pt x="290" y="168"/>
                        <a:pt x="280" y="168"/>
                      </a:cubicBezTo>
                      <a:cubicBezTo>
                        <a:pt x="268" y="72"/>
                        <a:pt x="23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6" name="Google Shape;7926;p29"/>
                <p:cNvSpPr/>
                <p:nvPr/>
              </p:nvSpPr>
              <p:spPr>
                <a:xfrm>
                  <a:off x="6767639" y="4152148"/>
                  <a:ext cx="95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0" extrusionOk="0">
                      <a:moveTo>
                        <a:pt x="164" y="0"/>
                      </a:moveTo>
                      <a:cubicBezTo>
                        <a:pt x="157" y="0"/>
                        <a:pt x="149" y="1"/>
                        <a:pt x="141" y="3"/>
                      </a:cubicBezTo>
                      <a:cubicBezTo>
                        <a:pt x="82" y="21"/>
                        <a:pt x="35" y="65"/>
                        <a:pt x="13" y="125"/>
                      </a:cubicBezTo>
                      <a:cubicBezTo>
                        <a:pt x="0" y="200"/>
                        <a:pt x="60" y="256"/>
                        <a:pt x="188" y="260"/>
                      </a:cubicBezTo>
                      <a:cubicBezTo>
                        <a:pt x="210" y="228"/>
                        <a:pt x="270" y="184"/>
                        <a:pt x="276" y="131"/>
                      </a:cubicBezTo>
                      <a:cubicBezTo>
                        <a:pt x="287" y="61"/>
                        <a:pt x="233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7" name="Google Shape;7927;p29"/>
                <p:cNvSpPr/>
                <p:nvPr/>
              </p:nvSpPr>
              <p:spPr>
                <a:xfrm>
                  <a:off x="6655561" y="4328955"/>
                  <a:ext cx="9157" cy="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0" extrusionOk="0">
                      <a:moveTo>
                        <a:pt x="120" y="0"/>
                      </a:moveTo>
                      <a:cubicBezTo>
                        <a:pt x="53" y="0"/>
                        <a:pt x="3" y="60"/>
                        <a:pt x="1" y="180"/>
                      </a:cubicBezTo>
                      <a:cubicBezTo>
                        <a:pt x="32" y="202"/>
                        <a:pt x="76" y="261"/>
                        <a:pt x="129" y="268"/>
                      </a:cubicBezTo>
                      <a:cubicBezTo>
                        <a:pt x="135" y="269"/>
                        <a:pt x="141" y="269"/>
                        <a:pt x="148" y="269"/>
                      </a:cubicBezTo>
                      <a:cubicBezTo>
                        <a:pt x="218" y="269"/>
                        <a:pt x="275" y="205"/>
                        <a:pt x="257" y="133"/>
                      </a:cubicBezTo>
                      <a:cubicBezTo>
                        <a:pt x="239" y="73"/>
                        <a:pt x="195" y="23"/>
                        <a:pt x="135" y="1"/>
                      </a:cubicBezTo>
                      <a:cubicBezTo>
                        <a:pt x="130" y="1"/>
                        <a:pt x="125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8" name="Google Shape;7928;p29"/>
                <p:cNvSpPr/>
                <p:nvPr/>
              </p:nvSpPr>
              <p:spPr>
                <a:xfrm>
                  <a:off x="6911614" y="4193337"/>
                  <a:ext cx="4861" cy="6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208" extrusionOk="0">
                      <a:moveTo>
                        <a:pt x="129" y="0"/>
                      </a:moveTo>
                      <a:cubicBezTo>
                        <a:pt x="70" y="85"/>
                        <a:pt x="1" y="141"/>
                        <a:pt x="7" y="185"/>
                      </a:cubicBezTo>
                      <a:cubicBezTo>
                        <a:pt x="10" y="195"/>
                        <a:pt x="13" y="201"/>
                        <a:pt x="17" y="207"/>
                      </a:cubicBezTo>
                      <a:lnTo>
                        <a:pt x="145" y="129"/>
                      </a:lnTo>
                      <a:lnTo>
                        <a:pt x="145" y="19"/>
                      </a:lnTo>
                      <a:cubicBezTo>
                        <a:pt x="142" y="13"/>
                        <a:pt x="136" y="7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9" name="Google Shape;7929;p29"/>
                <p:cNvSpPr/>
                <p:nvPr/>
              </p:nvSpPr>
              <p:spPr>
                <a:xfrm>
                  <a:off x="6624162" y="4180984"/>
                  <a:ext cx="10988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56" extrusionOk="0">
                      <a:moveTo>
                        <a:pt x="152" y="1"/>
                      </a:moveTo>
                      <a:cubicBezTo>
                        <a:pt x="149" y="1"/>
                        <a:pt x="147" y="1"/>
                        <a:pt x="144" y="2"/>
                      </a:cubicBezTo>
                      <a:cubicBezTo>
                        <a:pt x="91" y="8"/>
                        <a:pt x="50" y="83"/>
                        <a:pt x="0" y="130"/>
                      </a:cubicBezTo>
                      <a:cubicBezTo>
                        <a:pt x="47" y="174"/>
                        <a:pt x="91" y="255"/>
                        <a:pt x="135" y="255"/>
                      </a:cubicBezTo>
                      <a:cubicBezTo>
                        <a:pt x="188" y="255"/>
                        <a:pt x="242" y="190"/>
                        <a:pt x="329" y="127"/>
                      </a:cubicBezTo>
                      <a:cubicBezTo>
                        <a:pt x="250" y="71"/>
                        <a:pt x="195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0" name="Google Shape;7930;p29"/>
                <p:cNvSpPr/>
                <p:nvPr/>
              </p:nvSpPr>
              <p:spPr>
                <a:xfrm>
                  <a:off x="6637415" y="4030548"/>
                  <a:ext cx="8058" cy="5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74" extrusionOk="0">
                      <a:moveTo>
                        <a:pt x="201" y="1"/>
                      </a:moveTo>
                      <a:lnTo>
                        <a:pt x="0" y="120"/>
                      </a:lnTo>
                      <a:cubicBezTo>
                        <a:pt x="36" y="146"/>
                        <a:pt x="72" y="173"/>
                        <a:pt x="105" y="173"/>
                      </a:cubicBezTo>
                      <a:cubicBezTo>
                        <a:pt x="106" y="173"/>
                        <a:pt x="108" y="173"/>
                        <a:pt x="110" y="173"/>
                      </a:cubicBezTo>
                      <a:cubicBezTo>
                        <a:pt x="157" y="170"/>
                        <a:pt x="201" y="91"/>
                        <a:pt x="242" y="48"/>
                      </a:cubicBezTo>
                      <a:cubicBezTo>
                        <a:pt x="229" y="32"/>
                        <a:pt x="213" y="16"/>
                        <a:pt x="2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1" name="Google Shape;7931;p29"/>
                <p:cNvSpPr/>
                <p:nvPr/>
              </p:nvSpPr>
              <p:spPr>
                <a:xfrm>
                  <a:off x="6773566" y="4163802"/>
                  <a:ext cx="9223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3" extrusionOk="0">
                      <a:moveTo>
                        <a:pt x="123" y="0"/>
                      </a:moveTo>
                      <a:cubicBezTo>
                        <a:pt x="122" y="0"/>
                        <a:pt x="121" y="0"/>
                        <a:pt x="120" y="0"/>
                      </a:cubicBezTo>
                      <a:cubicBezTo>
                        <a:pt x="76" y="0"/>
                        <a:pt x="4" y="82"/>
                        <a:pt x="1" y="129"/>
                      </a:cubicBezTo>
                      <a:cubicBezTo>
                        <a:pt x="1" y="173"/>
                        <a:pt x="70" y="251"/>
                        <a:pt x="120" y="261"/>
                      </a:cubicBezTo>
                      <a:cubicBezTo>
                        <a:pt x="126" y="262"/>
                        <a:pt x="132" y="262"/>
                        <a:pt x="139" y="262"/>
                      </a:cubicBezTo>
                      <a:cubicBezTo>
                        <a:pt x="202" y="262"/>
                        <a:pt x="251" y="204"/>
                        <a:pt x="277" y="101"/>
                      </a:cubicBezTo>
                      <a:cubicBezTo>
                        <a:pt x="225" y="64"/>
                        <a:pt x="173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2" name="Google Shape;7932;p29"/>
                <p:cNvSpPr/>
                <p:nvPr/>
              </p:nvSpPr>
              <p:spPr>
                <a:xfrm>
                  <a:off x="6884810" y="3894164"/>
                  <a:ext cx="92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83" extrusionOk="0">
                      <a:moveTo>
                        <a:pt x="155" y="1"/>
                      </a:moveTo>
                      <a:cubicBezTo>
                        <a:pt x="147" y="1"/>
                        <a:pt x="138" y="2"/>
                        <a:pt x="129" y="4"/>
                      </a:cubicBezTo>
                      <a:cubicBezTo>
                        <a:pt x="69" y="23"/>
                        <a:pt x="22" y="73"/>
                        <a:pt x="7" y="132"/>
                      </a:cubicBezTo>
                      <a:cubicBezTo>
                        <a:pt x="0" y="179"/>
                        <a:pt x="69" y="233"/>
                        <a:pt x="104" y="283"/>
                      </a:cubicBezTo>
                      <a:lnTo>
                        <a:pt x="160" y="283"/>
                      </a:lnTo>
                      <a:cubicBezTo>
                        <a:pt x="198" y="233"/>
                        <a:pt x="257" y="186"/>
                        <a:pt x="267" y="132"/>
                      </a:cubicBezTo>
                      <a:cubicBezTo>
                        <a:pt x="278" y="63"/>
                        <a:pt x="223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3" name="Google Shape;7933;p29"/>
                <p:cNvSpPr/>
                <p:nvPr/>
              </p:nvSpPr>
              <p:spPr>
                <a:xfrm>
                  <a:off x="6721289" y="4262195"/>
                  <a:ext cx="95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77" extrusionOk="0">
                      <a:moveTo>
                        <a:pt x="176" y="1"/>
                      </a:moveTo>
                      <a:cubicBezTo>
                        <a:pt x="63" y="26"/>
                        <a:pt x="1" y="76"/>
                        <a:pt x="13" y="151"/>
                      </a:cubicBezTo>
                      <a:cubicBezTo>
                        <a:pt x="35" y="211"/>
                        <a:pt x="82" y="258"/>
                        <a:pt x="142" y="273"/>
                      </a:cubicBezTo>
                      <a:cubicBezTo>
                        <a:pt x="151" y="275"/>
                        <a:pt x="160" y="277"/>
                        <a:pt x="169" y="277"/>
                      </a:cubicBezTo>
                      <a:cubicBezTo>
                        <a:pt x="235" y="277"/>
                        <a:pt x="288" y="217"/>
                        <a:pt x="277" y="148"/>
                      </a:cubicBezTo>
                      <a:cubicBezTo>
                        <a:pt x="270" y="95"/>
                        <a:pt x="211" y="48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4" name="Google Shape;7934;p29"/>
                <p:cNvSpPr/>
                <p:nvPr/>
              </p:nvSpPr>
              <p:spPr>
                <a:xfrm>
                  <a:off x="6736539" y="4262294"/>
                  <a:ext cx="8791" cy="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86" extrusionOk="0">
                      <a:moveTo>
                        <a:pt x="157" y="1"/>
                      </a:moveTo>
                      <a:lnTo>
                        <a:pt x="101" y="4"/>
                      </a:lnTo>
                      <a:cubicBezTo>
                        <a:pt x="66" y="57"/>
                        <a:pt x="0" y="117"/>
                        <a:pt x="3" y="167"/>
                      </a:cubicBezTo>
                      <a:cubicBezTo>
                        <a:pt x="22" y="226"/>
                        <a:pt x="72" y="273"/>
                        <a:pt x="135" y="286"/>
                      </a:cubicBezTo>
                      <a:cubicBezTo>
                        <a:pt x="182" y="286"/>
                        <a:pt x="257" y="208"/>
                        <a:pt x="260" y="161"/>
                      </a:cubicBezTo>
                      <a:cubicBezTo>
                        <a:pt x="264" y="107"/>
                        <a:pt x="195" y="54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5" name="Google Shape;7935;p29"/>
                <p:cNvSpPr/>
                <p:nvPr/>
              </p:nvSpPr>
              <p:spPr>
                <a:xfrm>
                  <a:off x="6736206" y="4293394"/>
                  <a:ext cx="9024" cy="1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02" extrusionOk="0">
                      <a:moveTo>
                        <a:pt x="129" y="1"/>
                      </a:moveTo>
                      <a:cubicBezTo>
                        <a:pt x="73" y="79"/>
                        <a:pt x="1" y="139"/>
                        <a:pt x="7" y="182"/>
                      </a:cubicBezTo>
                      <a:cubicBezTo>
                        <a:pt x="17" y="226"/>
                        <a:pt x="73" y="264"/>
                        <a:pt x="120" y="301"/>
                      </a:cubicBezTo>
                      <a:lnTo>
                        <a:pt x="236" y="229"/>
                      </a:lnTo>
                      <a:cubicBezTo>
                        <a:pt x="252" y="214"/>
                        <a:pt x="261" y="195"/>
                        <a:pt x="267" y="170"/>
                      </a:cubicBezTo>
                      <a:cubicBezTo>
                        <a:pt x="270" y="126"/>
                        <a:pt x="195" y="76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6" name="Google Shape;7936;p29"/>
                <p:cNvSpPr/>
                <p:nvPr/>
              </p:nvSpPr>
              <p:spPr>
                <a:xfrm>
                  <a:off x="6682931" y="4173392"/>
                  <a:ext cx="99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2" extrusionOk="0">
                      <a:moveTo>
                        <a:pt x="150" y="1"/>
                      </a:moveTo>
                      <a:cubicBezTo>
                        <a:pt x="106" y="1"/>
                        <a:pt x="34" y="70"/>
                        <a:pt x="18" y="120"/>
                      </a:cubicBezTo>
                      <a:cubicBezTo>
                        <a:pt x="1" y="194"/>
                        <a:pt x="52" y="262"/>
                        <a:pt x="126" y="262"/>
                      </a:cubicBezTo>
                      <a:cubicBezTo>
                        <a:pt x="131" y="262"/>
                        <a:pt x="136" y="261"/>
                        <a:pt x="141" y="261"/>
                      </a:cubicBezTo>
                      <a:cubicBezTo>
                        <a:pt x="191" y="261"/>
                        <a:pt x="241" y="201"/>
                        <a:pt x="294" y="167"/>
                      </a:cubicBezTo>
                      <a:cubicBezTo>
                        <a:pt x="294" y="148"/>
                        <a:pt x="297" y="132"/>
                        <a:pt x="297" y="114"/>
                      </a:cubicBezTo>
                      <a:cubicBezTo>
                        <a:pt x="247" y="73"/>
                        <a:pt x="200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7" name="Google Shape;7937;p29"/>
                <p:cNvSpPr/>
                <p:nvPr/>
              </p:nvSpPr>
              <p:spPr>
                <a:xfrm>
                  <a:off x="6634052" y="4169330"/>
                  <a:ext cx="8824" cy="1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" h="315" extrusionOk="0">
                      <a:moveTo>
                        <a:pt x="123" y="1"/>
                      </a:moveTo>
                      <a:cubicBezTo>
                        <a:pt x="64" y="91"/>
                        <a:pt x="1" y="148"/>
                        <a:pt x="4" y="198"/>
                      </a:cubicBezTo>
                      <a:cubicBezTo>
                        <a:pt x="7" y="240"/>
                        <a:pt x="91" y="314"/>
                        <a:pt x="128" y="314"/>
                      </a:cubicBezTo>
                      <a:cubicBezTo>
                        <a:pt x="130" y="314"/>
                        <a:pt x="131" y="314"/>
                        <a:pt x="133" y="314"/>
                      </a:cubicBezTo>
                      <a:cubicBezTo>
                        <a:pt x="195" y="292"/>
                        <a:pt x="242" y="242"/>
                        <a:pt x="258" y="179"/>
                      </a:cubicBezTo>
                      <a:cubicBezTo>
                        <a:pt x="264" y="138"/>
                        <a:pt x="192" y="85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8" name="Google Shape;7938;p29"/>
                <p:cNvSpPr/>
                <p:nvPr/>
              </p:nvSpPr>
              <p:spPr>
                <a:xfrm>
                  <a:off x="6629590" y="4071237"/>
                  <a:ext cx="95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8" extrusionOk="0">
                      <a:moveTo>
                        <a:pt x="126" y="1"/>
                      </a:moveTo>
                      <a:cubicBezTo>
                        <a:pt x="125" y="1"/>
                        <a:pt x="124" y="1"/>
                        <a:pt x="122" y="1"/>
                      </a:cubicBezTo>
                      <a:cubicBezTo>
                        <a:pt x="75" y="1"/>
                        <a:pt x="0" y="82"/>
                        <a:pt x="0" y="129"/>
                      </a:cubicBezTo>
                      <a:cubicBezTo>
                        <a:pt x="0" y="176"/>
                        <a:pt x="75" y="258"/>
                        <a:pt x="122" y="258"/>
                      </a:cubicBezTo>
                      <a:cubicBezTo>
                        <a:pt x="124" y="258"/>
                        <a:pt x="125" y="258"/>
                        <a:pt x="126" y="258"/>
                      </a:cubicBezTo>
                      <a:cubicBezTo>
                        <a:pt x="178" y="258"/>
                        <a:pt x="230" y="194"/>
                        <a:pt x="285" y="157"/>
                      </a:cubicBezTo>
                      <a:cubicBezTo>
                        <a:pt x="285" y="139"/>
                        <a:pt x="285" y="120"/>
                        <a:pt x="285" y="104"/>
                      </a:cubicBezTo>
                      <a:cubicBezTo>
                        <a:pt x="230" y="67"/>
                        <a:pt x="178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9" name="Google Shape;7939;p29"/>
                <p:cNvSpPr/>
                <p:nvPr/>
              </p:nvSpPr>
              <p:spPr>
                <a:xfrm>
                  <a:off x="6627292" y="4309043"/>
                  <a:ext cx="9290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68" extrusionOk="0">
                      <a:moveTo>
                        <a:pt x="91" y="1"/>
                      </a:moveTo>
                      <a:cubicBezTo>
                        <a:pt x="72" y="32"/>
                        <a:pt x="16" y="82"/>
                        <a:pt x="10" y="135"/>
                      </a:cubicBezTo>
                      <a:cubicBezTo>
                        <a:pt x="1" y="215"/>
                        <a:pt x="59" y="267"/>
                        <a:pt x="140" y="267"/>
                      </a:cubicBezTo>
                      <a:cubicBezTo>
                        <a:pt x="143" y="267"/>
                        <a:pt x="145" y="267"/>
                        <a:pt x="148" y="267"/>
                      </a:cubicBezTo>
                      <a:cubicBezTo>
                        <a:pt x="149" y="267"/>
                        <a:pt x="151" y="267"/>
                        <a:pt x="153" y="267"/>
                      </a:cubicBezTo>
                      <a:cubicBezTo>
                        <a:pt x="225" y="267"/>
                        <a:pt x="279" y="206"/>
                        <a:pt x="270" y="132"/>
                      </a:cubicBezTo>
                      <a:cubicBezTo>
                        <a:pt x="270" y="41"/>
                        <a:pt x="220" y="4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0" name="Google Shape;7940;p29"/>
                <p:cNvSpPr/>
                <p:nvPr/>
              </p:nvSpPr>
              <p:spPr>
                <a:xfrm>
                  <a:off x="6721722" y="4219941"/>
                  <a:ext cx="889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330" extrusionOk="0">
                      <a:moveTo>
                        <a:pt x="138" y="0"/>
                      </a:moveTo>
                      <a:cubicBezTo>
                        <a:pt x="72" y="85"/>
                        <a:pt x="0" y="141"/>
                        <a:pt x="7" y="185"/>
                      </a:cubicBezTo>
                      <a:cubicBezTo>
                        <a:pt x="16" y="239"/>
                        <a:pt x="91" y="282"/>
                        <a:pt x="138" y="329"/>
                      </a:cubicBezTo>
                      <a:cubicBezTo>
                        <a:pt x="182" y="286"/>
                        <a:pt x="264" y="242"/>
                        <a:pt x="264" y="195"/>
                      </a:cubicBezTo>
                      <a:cubicBezTo>
                        <a:pt x="267" y="145"/>
                        <a:pt x="198" y="88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1" name="Google Shape;7941;p29"/>
                <p:cNvSpPr/>
                <p:nvPr/>
              </p:nvSpPr>
              <p:spPr>
                <a:xfrm>
                  <a:off x="6666716" y="4073834"/>
                  <a:ext cx="8491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3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0" y="1"/>
                      </a:cubicBezTo>
                      <a:cubicBezTo>
                        <a:pt x="73" y="7"/>
                        <a:pt x="1" y="83"/>
                        <a:pt x="1" y="130"/>
                      </a:cubicBezTo>
                      <a:cubicBezTo>
                        <a:pt x="1" y="177"/>
                        <a:pt x="73" y="252"/>
                        <a:pt x="123" y="261"/>
                      </a:cubicBezTo>
                      <a:cubicBezTo>
                        <a:pt x="128" y="262"/>
                        <a:pt x="133" y="262"/>
                        <a:pt x="138" y="262"/>
                      </a:cubicBezTo>
                      <a:cubicBezTo>
                        <a:pt x="205" y="262"/>
                        <a:pt x="252" y="202"/>
                        <a:pt x="255" y="79"/>
                      </a:cubicBezTo>
                      <a:cubicBezTo>
                        <a:pt x="222" y="59"/>
                        <a:pt x="171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2" name="Google Shape;7942;p29"/>
                <p:cNvSpPr/>
                <p:nvPr/>
              </p:nvSpPr>
              <p:spPr>
                <a:xfrm>
                  <a:off x="6835764" y="4110061"/>
                  <a:ext cx="10788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55" extrusionOk="0">
                      <a:moveTo>
                        <a:pt x="151" y="0"/>
                      </a:moveTo>
                      <a:cubicBezTo>
                        <a:pt x="150" y="0"/>
                        <a:pt x="149" y="0"/>
                        <a:pt x="148" y="1"/>
                      </a:cubicBezTo>
                      <a:cubicBezTo>
                        <a:pt x="95" y="7"/>
                        <a:pt x="51" y="79"/>
                        <a:pt x="1" y="123"/>
                      </a:cubicBezTo>
                      <a:cubicBezTo>
                        <a:pt x="48" y="170"/>
                        <a:pt x="88" y="245"/>
                        <a:pt x="142" y="254"/>
                      </a:cubicBezTo>
                      <a:cubicBezTo>
                        <a:pt x="143" y="255"/>
                        <a:pt x="145" y="255"/>
                        <a:pt x="147" y="255"/>
                      </a:cubicBezTo>
                      <a:cubicBezTo>
                        <a:pt x="190" y="255"/>
                        <a:pt x="245" y="186"/>
                        <a:pt x="323" y="132"/>
                      </a:cubicBezTo>
                      <a:cubicBezTo>
                        <a:pt x="247" y="71"/>
                        <a:pt x="19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3" name="Google Shape;7943;p29"/>
                <p:cNvSpPr/>
                <p:nvPr/>
              </p:nvSpPr>
              <p:spPr>
                <a:xfrm>
                  <a:off x="6758449" y="4078562"/>
                  <a:ext cx="96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8" extrusionOk="0">
                      <a:moveTo>
                        <a:pt x="135" y="0"/>
                      </a:move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5" y="0"/>
                        <a:pt x="0" y="85"/>
                        <a:pt x="7" y="122"/>
                      </a:cubicBezTo>
                      <a:cubicBezTo>
                        <a:pt x="26" y="185"/>
                        <a:pt x="76" y="235"/>
                        <a:pt x="138" y="257"/>
                      </a:cubicBezTo>
                      <a:cubicBezTo>
                        <a:pt x="141" y="258"/>
                        <a:pt x="143" y="258"/>
                        <a:pt x="146" y="258"/>
                      </a:cubicBezTo>
                      <a:cubicBezTo>
                        <a:pt x="186" y="258"/>
                        <a:pt x="242" y="192"/>
                        <a:pt x="289" y="157"/>
                      </a:cubicBezTo>
                      <a:cubicBezTo>
                        <a:pt x="289" y="138"/>
                        <a:pt x="289" y="122"/>
                        <a:pt x="289" y="104"/>
                      </a:cubicBezTo>
                      <a:cubicBezTo>
                        <a:pt x="237" y="67"/>
                        <a:pt x="185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4" name="Google Shape;7944;p29"/>
                <p:cNvSpPr/>
                <p:nvPr/>
              </p:nvSpPr>
              <p:spPr>
                <a:xfrm>
                  <a:off x="6902325" y="4175789"/>
                  <a:ext cx="10888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55" extrusionOk="0">
                      <a:moveTo>
                        <a:pt x="194" y="0"/>
                      </a:moveTo>
                      <a:cubicBezTo>
                        <a:pt x="143" y="0"/>
                        <a:pt x="88" y="63"/>
                        <a:pt x="1" y="117"/>
                      </a:cubicBezTo>
                      <a:cubicBezTo>
                        <a:pt x="81" y="181"/>
                        <a:pt x="134" y="255"/>
                        <a:pt x="177" y="255"/>
                      </a:cubicBezTo>
                      <a:cubicBezTo>
                        <a:pt x="178" y="255"/>
                        <a:pt x="179" y="255"/>
                        <a:pt x="180" y="255"/>
                      </a:cubicBezTo>
                      <a:cubicBezTo>
                        <a:pt x="233" y="248"/>
                        <a:pt x="280" y="176"/>
                        <a:pt x="327" y="132"/>
                      </a:cubicBezTo>
                      <a:cubicBezTo>
                        <a:pt x="286" y="85"/>
                        <a:pt x="245" y="4"/>
                        <a:pt x="202" y="1"/>
                      </a:cubicBezTo>
                      <a:cubicBezTo>
                        <a:pt x="199" y="1"/>
                        <a:pt x="197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5" name="Google Shape;7945;p29"/>
                <p:cNvSpPr/>
                <p:nvPr/>
              </p:nvSpPr>
              <p:spPr>
                <a:xfrm>
                  <a:off x="6877019" y="3936318"/>
                  <a:ext cx="91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3" extrusionOk="0">
                      <a:moveTo>
                        <a:pt x="112" y="1"/>
                      </a:moveTo>
                      <a:cubicBezTo>
                        <a:pt x="78" y="51"/>
                        <a:pt x="18" y="98"/>
                        <a:pt x="12" y="154"/>
                      </a:cubicBezTo>
                      <a:cubicBezTo>
                        <a:pt x="1" y="224"/>
                        <a:pt x="56" y="283"/>
                        <a:pt x="123" y="283"/>
                      </a:cubicBezTo>
                      <a:cubicBezTo>
                        <a:pt x="132" y="283"/>
                        <a:pt x="141" y="282"/>
                        <a:pt x="150" y="280"/>
                      </a:cubicBezTo>
                      <a:cubicBezTo>
                        <a:pt x="200" y="267"/>
                        <a:pt x="272" y="198"/>
                        <a:pt x="275" y="154"/>
                      </a:cubicBezTo>
                      <a:cubicBezTo>
                        <a:pt x="275" y="104"/>
                        <a:pt x="206" y="51"/>
                        <a:pt x="1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6" name="Google Shape;7946;p29"/>
                <p:cNvSpPr/>
                <p:nvPr/>
              </p:nvSpPr>
              <p:spPr>
                <a:xfrm>
                  <a:off x="6658258" y="4141860"/>
                  <a:ext cx="10589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259" extrusionOk="0">
                      <a:moveTo>
                        <a:pt x="141" y="1"/>
                      </a:moveTo>
                      <a:cubicBezTo>
                        <a:pt x="139" y="1"/>
                        <a:pt x="138" y="1"/>
                        <a:pt x="136" y="1"/>
                      </a:cubicBezTo>
                      <a:cubicBezTo>
                        <a:pt x="73" y="20"/>
                        <a:pt x="26" y="70"/>
                        <a:pt x="7" y="133"/>
                      </a:cubicBezTo>
                      <a:cubicBezTo>
                        <a:pt x="1" y="171"/>
                        <a:pt x="82" y="258"/>
                        <a:pt x="126" y="258"/>
                      </a:cubicBezTo>
                      <a:cubicBezTo>
                        <a:pt x="127" y="258"/>
                        <a:pt x="129" y="258"/>
                        <a:pt x="130" y="258"/>
                      </a:cubicBezTo>
                      <a:cubicBezTo>
                        <a:pt x="179" y="258"/>
                        <a:pt x="232" y="191"/>
                        <a:pt x="318" y="130"/>
                      </a:cubicBezTo>
                      <a:cubicBezTo>
                        <a:pt x="236" y="70"/>
                        <a:pt x="184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7" name="Google Shape;7947;p29"/>
                <p:cNvSpPr/>
                <p:nvPr/>
              </p:nvSpPr>
              <p:spPr>
                <a:xfrm>
                  <a:off x="6868229" y="3998317"/>
                  <a:ext cx="94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8" extrusionOk="0">
                      <a:moveTo>
                        <a:pt x="126" y="0"/>
                      </a:moveTo>
                      <a:cubicBezTo>
                        <a:pt x="125" y="0"/>
                        <a:pt x="124" y="0"/>
                        <a:pt x="122" y="0"/>
                      </a:cubicBezTo>
                      <a:cubicBezTo>
                        <a:pt x="79" y="0"/>
                        <a:pt x="3" y="79"/>
                        <a:pt x="3" y="126"/>
                      </a:cubicBezTo>
                      <a:cubicBezTo>
                        <a:pt x="0" y="173"/>
                        <a:pt x="72" y="254"/>
                        <a:pt x="119" y="257"/>
                      </a:cubicBezTo>
                      <a:cubicBezTo>
                        <a:pt x="120" y="257"/>
                        <a:pt x="122" y="257"/>
                        <a:pt x="123" y="257"/>
                      </a:cubicBezTo>
                      <a:cubicBezTo>
                        <a:pt x="172" y="257"/>
                        <a:pt x="227" y="194"/>
                        <a:pt x="279" y="160"/>
                      </a:cubicBezTo>
                      <a:cubicBezTo>
                        <a:pt x="279" y="141"/>
                        <a:pt x="282" y="119"/>
                        <a:pt x="282" y="101"/>
                      </a:cubicBezTo>
                      <a:cubicBezTo>
                        <a:pt x="230" y="64"/>
                        <a:pt x="178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8" name="Google Shape;7948;p29"/>
                <p:cNvSpPr/>
                <p:nvPr/>
              </p:nvSpPr>
              <p:spPr>
                <a:xfrm>
                  <a:off x="6697183" y="4221506"/>
                  <a:ext cx="9656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255" extrusionOk="0">
                      <a:moveTo>
                        <a:pt x="154" y="0"/>
                      </a:moveTo>
                      <a:cubicBezTo>
                        <a:pt x="57" y="4"/>
                        <a:pt x="1" y="63"/>
                        <a:pt x="13" y="135"/>
                      </a:cubicBezTo>
                      <a:cubicBezTo>
                        <a:pt x="20" y="182"/>
                        <a:pt x="95" y="254"/>
                        <a:pt x="142" y="254"/>
                      </a:cubicBezTo>
                      <a:cubicBezTo>
                        <a:pt x="186" y="254"/>
                        <a:pt x="264" y="188"/>
                        <a:pt x="274" y="138"/>
                      </a:cubicBezTo>
                      <a:cubicBezTo>
                        <a:pt x="289" y="63"/>
                        <a:pt x="230" y="1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9" name="Google Shape;7949;p29"/>
                <p:cNvSpPr/>
                <p:nvPr/>
              </p:nvSpPr>
              <p:spPr>
                <a:xfrm>
                  <a:off x="6697549" y="4282805"/>
                  <a:ext cx="9290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67" extrusionOk="0">
                      <a:moveTo>
                        <a:pt x="126" y="1"/>
                      </a:moveTo>
                      <a:cubicBezTo>
                        <a:pt x="55" y="1"/>
                        <a:pt x="1" y="67"/>
                        <a:pt x="15" y="137"/>
                      </a:cubicBezTo>
                      <a:cubicBezTo>
                        <a:pt x="34" y="200"/>
                        <a:pt x="84" y="247"/>
                        <a:pt x="143" y="265"/>
                      </a:cubicBezTo>
                      <a:cubicBezTo>
                        <a:pt x="148" y="266"/>
                        <a:pt x="153" y="266"/>
                        <a:pt x="158" y="266"/>
                      </a:cubicBezTo>
                      <a:cubicBezTo>
                        <a:pt x="223" y="266"/>
                        <a:pt x="272" y="207"/>
                        <a:pt x="278" y="90"/>
                      </a:cubicBezTo>
                      <a:cubicBezTo>
                        <a:pt x="244" y="68"/>
                        <a:pt x="197" y="8"/>
                        <a:pt x="143" y="2"/>
                      </a:cubicBezTo>
                      <a:cubicBezTo>
                        <a:pt x="137" y="1"/>
                        <a:pt x="131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0" name="Google Shape;7950;p29"/>
                <p:cNvSpPr/>
                <p:nvPr/>
              </p:nvSpPr>
              <p:spPr>
                <a:xfrm>
                  <a:off x="6809160" y="3952700"/>
                  <a:ext cx="8990" cy="1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24" extrusionOk="0">
                      <a:moveTo>
                        <a:pt x="132" y="1"/>
                      </a:moveTo>
                      <a:cubicBezTo>
                        <a:pt x="73" y="82"/>
                        <a:pt x="0" y="142"/>
                        <a:pt x="7" y="186"/>
                      </a:cubicBezTo>
                      <a:cubicBezTo>
                        <a:pt x="16" y="239"/>
                        <a:pt x="94" y="280"/>
                        <a:pt x="142" y="324"/>
                      </a:cubicBezTo>
                      <a:cubicBezTo>
                        <a:pt x="185" y="277"/>
                        <a:pt x="261" y="230"/>
                        <a:pt x="267" y="176"/>
                      </a:cubicBezTo>
                      <a:cubicBezTo>
                        <a:pt x="270" y="132"/>
                        <a:pt x="195" y="79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1" name="Google Shape;7951;p29"/>
                <p:cNvSpPr/>
                <p:nvPr/>
              </p:nvSpPr>
              <p:spPr>
                <a:xfrm>
                  <a:off x="6845687" y="4229863"/>
                  <a:ext cx="8691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7" extrusionOk="0">
                      <a:moveTo>
                        <a:pt x="141" y="0"/>
                      </a:moveTo>
                      <a:cubicBezTo>
                        <a:pt x="76" y="79"/>
                        <a:pt x="0" y="135"/>
                        <a:pt x="7" y="179"/>
                      </a:cubicBezTo>
                      <a:cubicBezTo>
                        <a:pt x="19" y="213"/>
                        <a:pt x="41" y="245"/>
                        <a:pt x="69" y="267"/>
                      </a:cubicBezTo>
                      <a:lnTo>
                        <a:pt x="260" y="151"/>
                      </a:lnTo>
                      <a:cubicBezTo>
                        <a:pt x="242" y="113"/>
                        <a:pt x="188" y="63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2" name="Google Shape;7952;p29"/>
                <p:cNvSpPr/>
                <p:nvPr/>
              </p:nvSpPr>
              <p:spPr>
                <a:xfrm>
                  <a:off x="6741035" y="4146155"/>
                  <a:ext cx="9456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58" extrusionOk="0">
                      <a:moveTo>
                        <a:pt x="179" y="1"/>
                      </a:moveTo>
                      <a:cubicBezTo>
                        <a:pt x="51" y="1"/>
                        <a:pt x="0" y="62"/>
                        <a:pt x="10" y="132"/>
                      </a:cubicBezTo>
                      <a:cubicBezTo>
                        <a:pt x="16" y="179"/>
                        <a:pt x="85" y="245"/>
                        <a:pt x="138" y="255"/>
                      </a:cubicBezTo>
                      <a:cubicBezTo>
                        <a:pt x="147" y="257"/>
                        <a:pt x="156" y="258"/>
                        <a:pt x="165" y="258"/>
                      </a:cubicBezTo>
                      <a:cubicBezTo>
                        <a:pt x="231" y="258"/>
                        <a:pt x="284" y="199"/>
                        <a:pt x="273" y="129"/>
                      </a:cubicBezTo>
                      <a:cubicBezTo>
                        <a:pt x="266" y="76"/>
                        <a:pt x="207" y="29"/>
                        <a:pt x="188" y="1"/>
                      </a:cubicBezTo>
                      <a:cubicBezTo>
                        <a:pt x="185" y="1"/>
                        <a:pt x="182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3" name="Google Shape;7953;p29"/>
                <p:cNvSpPr/>
                <p:nvPr/>
              </p:nvSpPr>
              <p:spPr>
                <a:xfrm>
                  <a:off x="6762611" y="4034544"/>
                  <a:ext cx="8591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68" extrusionOk="0">
                      <a:moveTo>
                        <a:pt x="118" y="0"/>
                      </a:moveTo>
                      <a:cubicBezTo>
                        <a:pt x="55" y="0"/>
                        <a:pt x="9" y="55"/>
                        <a:pt x="1" y="119"/>
                      </a:cubicBezTo>
                      <a:cubicBezTo>
                        <a:pt x="4" y="214"/>
                        <a:pt x="55" y="267"/>
                        <a:pt x="119" y="267"/>
                      </a:cubicBezTo>
                      <a:cubicBezTo>
                        <a:pt x="125" y="267"/>
                        <a:pt x="130" y="267"/>
                        <a:pt x="136" y="266"/>
                      </a:cubicBezTo>
                      <a:cubicBezTo>
                        <a:pt x="186" y="257"/>
                        <a:pt x="255" y="181"/>
                        <a:pt x="258" y="138"/>
                      </a:cubicBezTo>
                      <a:cubicBezTo>
                        <a:pt x="258" y="91"/>
                        <a:pt x="189" y="15"/>
                        <a:pt x="142" y="3"/>
                      </a:cubicBezTo>
                      <a:cubicBezTo>
                        <a:pt x="134" y="1"/>
                        <a:pt x="126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4" name="Google Shape;7954;p29"/>
                <p:cNvSpPr/>
                <p:nvPr/>
              </p:nvSpPr>
              <p:spPr>
                <a:xfrm>
                  <a:off x="6630589" y="4053190"/>
                  <a:ext cx="9157" cy="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4" extrusionOk="0">
                      <a:moveTo>
                        <a:pt x="121" y="1"/>
                      </a:moveTo>
                      <a:cubicBezTo>
                        <a:pt x="86" y="51"/>
                        <a:pt x="33" y="98"/>
                        <a:pt x="20" y="154"/>
                      </a:cubicBezTo>
                      <a:cubicBezTo>
                        <a:pt x="0" y="224"/>
                        <a:pt x="55" y="293"/>
                        <a:pt x="125" y="293"/>
                      </a:cubicBezTo>
                      <a:cubicBezTo>
                        <a:pt x="131" y="293"/>
                        <a:pt x="137" y="293"/>
                        <a:pt x="143" y="292"/>
                      </a:cubicBezTo>
                      <a:cubicBezTo>
                        <a:pt x="193" y="283"/>
                        <a:pt x="268" y="214"/>
                        <a:pt x="271" y="167"/>
                      </a:cubicBezTo>
                      <a:cubicBezTo>
                        <a:pt x="274" y="113"/>
                        <a:pt x="212" y="57"/>
                        <a:pt x="177" y="4"/>
                      </a:cubicBezTo>
                      <a:lnTo>
                        <a:pt x="1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5" name="Google Shape;7955;p29"/>
                <p:cNvSpPr/>
                <p:nvPr/>
              </p:nvSpPr>
              <p:spPr>
                <a:xfrm>
                  <a:off x="6720690" y="4237222"/>
                  <a:ext cx="93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1" extrusionOk="0">
                      <a:moveTo>
                        <a:pt x="160" y="1"/>
                      </a:moveTo>
                      <a:cubicBezTo>
                        <a:pt x="155" y="1"/>
                        <a:pt x="149" y="1"/>
                        <a:pt x="144" y="2"/>
                      </a:cubicBezTo>
                      <a:cubicBezTo>
                        <a:pt x="63" y="5"/>
                        <a:pt x="0" y="52"/>
                        <a:pt x="22" y="140"/>
                      </a:cubicBezTo>
                      <a:cubicBezTo>
                        <a:pt x="34" y="193"/>
                        <a:pt x="91" y="234"/>
                        <a:pt x="125" y="281"/>
                      </a:cubicBezTo>
                      <a:cubicBezTo>
                        <a:pt x="235" y="252"/>
                        <a:pt x="276" y="202"/>
                        <a:pt x="276" y="127"/>
                      </a:cubicBezTo>
                      <a:cubicBezTo>
                        <a:pt x="282" y="57"/>
                        <a:pt x="228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6" name="Google Shape;7956;p29"/>
                <p:cNvSpPr/>
                <p:nvPr/>
              </p:nvSpPr>
              <p:spPr>
                <a:xfrm>
                  <a:off x="6702410" y="4166732"/>
                  <a:ext cx="9157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80" extrusionOk="0">
                      <a:moveTo>
                        <a:pt x="153" y="0"/>
                      </a:moveTo>
                      <a:cubicBezTo>
                        <a:pt x="144" y="0"/>
                        <a:pt x="135" y="1"/>
                        <a:pt x="126" y="3"/>
                      </a:cubicBezTo>
                      <a:cubicBezTo>
                        <a:pt x="66" y="25"/>
                        <a:pt x="23" y="72"/>
                        <a:pt x="4" y="135"/>
                      </a:cubicBezTo>
                      <a:cubicBezTo>
                        <a:pt x="1" y="179"/>
                        <a:pt x="70" y="232"/>
                        <a:pt x="104" y="279"/>
                      </a:cubicBezTo>
                      <a:lnTo>
                        <a:pt x="164" y="279"/>
                      </a:lnTo>
                      <a:cubicBezTo>
                        <a:pt x="198" y="229"/>
                        <a:pt x="258" y="182"/>
                        <a:pt x="264" y="129"/>
                      </a:cubicBezTo>
                      <a:cubicBezTo>
                        <a:pt x="275" y="60"/>
                        <a:pt x="22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7" name="Google Shape;7957;p29"/>
                <p:cNvSpPr/>
                <p:nvPr/>
              </p:nvSpPr>
              <p:spPr>
                <a:xfrm>
                  <a:off x="6832901" y="4191672"/>
                  <a:ext cx="92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83" extrusionOk="0">
                      <a:moveTo>
                        <a:pt x="121" y="0"/>
                      </a:moveTo>
                      <a:cubicBezTo>
                        <a:pt x="87" y="50"/>
                        <a:pt x="27" y="94"/>
                        <a:pt x="18" y="147"/>
                      </a:cubicBezTo>
                      <a:cubicBezTo>
                        <a:pt x="1" y="217"/>
                        <a:pt x="56" y="282"/>
                        <a:pt x="124" y="282"/>
                      </a:cubicBezTo>
                      <a:cubicBezTo>
                        <a:pt x="132" y="282"/>
                        <a:pt x="141" y="281"/>
                        <a:pt x="149" y="279"/>
                      </a:cubicBezTo>
                      <a:cubicBezTo>
                        <a:pt x="209" y="260"/>
                        <a:pt x="256" y="213"/>
                        <a:pt x="271" y="154"/>
                      </a:cubicBezTo>
                      <a:cubicBezTo>
                        <a:pt x="278" y="107"/>
                        <a:pt x="212" y="53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8" name="Google Shape;7958;p29"/>
                <p:cNvSpPr/>
                <p:nvPr/>
              </p:nvSpPr>
              <p:spPr>
                <a:xfrm>
                  <a:off x="6622498" y="4363384"/>
                  <a:ext cx="94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2" extrusionOk="0">
                      <a:moveTo>
                        <a:pt x="115" y="0"/>
                      </a:moveTo>
                      <a:cubicBezTo>
                        <a:pt x="48" y="0"/>
                        <a:pt x="0" y="52"/>
                        <a:pt x="0" y="127"/>
                      </a:cubicBezTo>
                      <a:cubicBezTo>
                        <a:pt x="3" y="196"/>
                        <a:pt x="35" y="252"/>
                        <a:pt x="94" y="262"/>
                      </a:cubicBezTo>
                      <a:lnTo>
                        <a:pt x="282" y="149"/>
                      </a:lnTo>
                      <a:lnTo>
                        <a:pt x="282" y="102"/>
                      </a:lnTo>
                      <a:cubicBezTo>
                        <a:pt x="235" y="67"/>
                        <a:pt x="188" y="11"/>
                        <a:pt x="132" y="1"/>
                      </a:cubicBezTo>
                      <a:cubicBezTo>
                        <a:pt x="126" y="1"/>
                        <a:pt x="120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9" name="Google Shape;7959;p29"/>
                <p:cNvSpPr/>
                <p:nvPr/>
              </p:nvSpPr>
              <p:spPr>
                <a:xfrm>
                  <a:off x="6869061" y="4166033"/>
                  <a:ext cx="96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3" extrusionOk="0">
                      <a:moveTo>
                        <a:pt x="169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4" y="9"/>
                        <a:pt x="47" y="68"/>
                        <a:pt x="0" y="106"/>
                      </a:cubicBezTo>
                      <a:cubicBezTo>
                        <a:pt x="0" y="125"/>
                        <a:pt x="0" y="143"/>
                        <a:pt x="0" y="162"/>
                      </a:cubicBezTo>
                      <a:cubicBezTo>
                        <a:pt x="52" y="199"/>
                        <a:pt x="104" y="263"/>
                        <a:pt x="153" y="263"/>
                      </a:cubicBezTo>
                      <a:cubicBezTo>
                        <a:pt x="155" y="263"/>
                        <a:pt x="156" y="263"/>
                        <a:pt x="157" y="263"/>
                      </a:cubicBezTo>
                      <a:cubicBezTo>
                        <a:pt x="201" y="259"/>
                        <a:pt x="267" y="184"/>
                        <a:pt x="276" y="131"/>
                      </a:cubicBezTo>
                      <a:cubicBezTo>
                        <a:pt x="290" y="63"/>
                        <a:pt x="235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0" name="Google Shape;7960;p29"/>
                <p:cNvSpPr/>
                <p:nvPr/>
              </p:nvSpPr>
              <p:spPr>
                <a:xfrm>
                  <a:off x="6860903" y="3896362"/>
                  <a:ext cx="8324" cy="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193" extrusionOk="0">
                      <a:moveTo>
                        <a:pt x="205" y="1"/>
                      </a:moveTo>
                      <a:lnTo>
                        <a:pt x="1" y="123"/>
                      </a:lnTo>
                      <a:cubicBezTo>
                        <a:pt x="26" y="151"/>
                        <a:pt x="60" y="176"/>
                        <a:pt x="101" y="189"/>
                      </a:cubicBezTo>
                      <a:cubicBezTo>
                        <a:pt x="111" y="191"/>
                        <a:pt x="121" y="193"/>
                        <a:pt x="131" y="193"/>
                      </a:cubicBezTo>
                      <a:cubicBezTo>
                        <a:pt x="196" y="193"/>
                        <a:pt x="250" y="132"/>
                        <a:pt x="236" y="63"/>
                      </a:cubicBezTo>
                      <a:cubicBezTo>
                        <a:pt x="233" y="38"/>
                        <a:pt x="220" y="16"/>
                        <a:pt x="2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1" name="Google Shape;7961;p29"/>
                <p:cNvSpPr/>
                <p:nvPr/>
              </p:nvSpPr>
              <p:spPr>
                <a:xfrm>
                  <a:off x="6804831" y="3990992"/>
                  <a:ext cx="9057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67" extrusionOk="0">
                      <a:moveTo>
                        <a:pt x="135" y="1"/>
                      </a:moveTo>
                      <a:cubicBezTo>
                        <a:pt x="133" y="1"/>
                        <a:pt x="130" y="1"/>
                        <a:pt x="127" y="1"/>
                      </a:cubicBezTo>
                      <a:cubicBezTo>
                        <a:pt x="87" y="4"/>
                        <a:pt x="27" y="79"/>
                        <a:pt x="18" y="129"/>
                      </a:cubicBezTo>
                      <a:cubicBezTo>
                        <a:pt x="1" y="200"/>
                        <a:pt x="56" y="266"/>
                        <a:pt x="125" y="266"/>
                      </a:cubicBezTo>
                      <a:cubicBezTo>
                        <a:pt x="132" y="266"/>
                        <a:pt x="139" y="266"/>
                        <a:pt x="146" y="264"/>
                      </a:cubicBezTo>
                      <a:cubicBezTo>
                        <a:pt x="199" y="255"/>
                        <a:pt x="243" y="195"/>
                        <a:pt x="268" y="176"/>
                      </a:cubicBezTo>
                      <a:cubicBezTo>
                        <a:pt x="271" y="38"/>
                        <a:pt x="19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2" name="Google Shape;7962;p29"/>
                <p:cNvSpPr/>
                <p:nvPr/>
              </p:nvSpPr>
              <p:spPr>
                <a:xfrm>
                  <a:off x="6762012" y="4005209"/>
                  <a:ext cx="9789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2" extrusionOk="0">
                      <a:moveTo>
                        <a:pt x="173" y="0"/>
                      </a:moveTo>
                      <a:cubicBezTo>
                        <a:pt x="164" y="0"/>
                        <a:pt x="154" y="1"/>
                        <a:pt x="144" y="3"/>
                      </a:cubicBezTo>
                      <a:cubicBezTo>
                        <a:pt x="91" y="16"/>
                        <a:pt x="47" y="72"/>
                        <a:pt x="0" y="110"/>
                      </a:cubicBezTo>
                      <a:cubicBezTo>
                        <a:pt x="0" y="129"/>
                        <a:pt x="0" y="147"/>
                        <a:pt x="0" y="166"/>
                      </a:cubicBezTo>
                      <a:cubicBezTo>
                        <a:pt x="53" y="201"/>
                        <a:pt x="100" y="254"/>
                        <a:pt x="157" y="260"/>
                      </a:cubicBezTo>
                      <a:cubicBezTo>
                        <a:pt x="163" y="261"/>
                        <a:pt x="169" y="262"/>
                        <a:pt x="175" y="262"/>
                      </a:cubicBezTo>
                      <a:cubicBezTo>
                        <a:pt x="239" y="262"/>
                        <a:pt x="294" y="201"/>
                        <a:pt x="282" y="135"/>
                      </a:cubicBezTo>
                      <a:cubicBezTo>
                        <a:pt x="279" y="63"/>
                        <a:pt x="244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3" name="Google Shape;7963;p29"/>
                <p:cNvSpPr/>
                <p:nvPr/>
              </p:nvSpPr>
              <p:spPr>
                <a:xfrm>
                  <a:off x="6745197" y="4227566"/>
                  <a:ext cx="10089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4" extrusionOk="0">
                      <a:moveTo>
                        <a:pt x="145" y="0"/>
                      </a:moveTo>
                      <a:cubicBezTo>
                        <a:pt x="98" y="0"/>
                        <a:pt x="46" y="67"/>
                        <a:pt x="0" y="100"/>
                      </a:cubicBezTo>
                      <a:cubicBezTo>
                        <a:pt x="0" y="119"/>
                        <a:pt x="0" y="138"/>
                        <a:pt x="0" y="157"/>
                      </a:cubicBezTo>
                      <a:cubicBezTo>
                        <a:pt x="54" y="188"/>
                        <a:pt x="101" y="242"/>
                        <a:pt x="157" y="251"/>
                      </a:cubicBezTo>
                      <a:cubicBezTo>
                        <a:pt x="164" y="252"/>
                        <a:pt x="172" y="253"/>
                        <a:pt x="179" y="253"/>
                      </a:cubicBezTo>
                      <a:cubicBezTo>
                        <a:pt x="248" y="253"/>
                        <a:pt x="303" y="187"/>
                        <a:pt x="286" y="116"/>
                      </a:cubicBezTo>
                      <a:cubicBezTo>
                        <a:pt x="261" y="57"/>
                        <a:pt x="210" y="13"/>
                        <a:pt x="148" y="0"/>
                      </a:cubicBezTo>
                      <a:cubicBezTo>
                        <a:pt x="147" y="0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4" name="Google Shape;7964;p29"/>
                <p:cNvSpPr/>
                <p:nvPr/>
              </p:nvSpPr>
              <p:spPr>
                <a:xfrm>
                  <a:off x="6710868" y="4087985"/>
                  <a:ext cx="9523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3" extrusionOk="0">
                      <a:moveTo>
                        <a:pt x="175" y="1"/>
                      </a:moveTo>
                      <a:cubicBezTo>
                        <a:pt x="168" y="1"/>
                        <a:pt x="161" y="1"/>
                        <a:pt x="154" y="2"/>
                      </a:cubicBezTo>
                      <a:cubicBezTo>
                        <a:pt x="101" y="9"/>
                        <a:pt x="54" y="65"/>
                        <a:pt x="4" y="99"/>
                      </a:cubicBezTo>
                      <a:lnTo>
                        <a:pt x="0" y="156"/>
                      </a:lnTo>
                      <a:cubicBezTo>
                        <a:pt x="51" y="193"/>
                        <a:pt x="94" y="250"/>
                        <a:pt x="148" y="259"/>
                      </a:cubicBezTo>
                      <a:cubicBezTo>
                        <a:pt x="157" y="261"/>
                        <a:pt x="165" y="262"/>
                        <a:pt x="174" y="262"/>
                      </a:cubicBezTo>
                      <a:cubicBezTo>
                        <a:pt x="236" y="262"/>
                        <a:pt x="282" y="212"/>
                        <a:pt x="282" y="140"/>
                      </a:cubicBezTo>
                      <a:cubicBezTo>
                        <a:pt x="285" y="63"/>
                        <a:pt x="249" y="1"/>
                        <a:pt x="1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5" name="Google Shape;7965;p29"/>
                <p:cNvSpPr/>
                <p:nvPr/>
              </p:nvSpPr>
              <p:spPr>
                <a:xfrm>
                  <a:off x="6753554" y="4117986"/>
                  <a:ext cx="9623" cy="10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26" extrusionOk="0">
                      <a:moveTo>
                        <a:pt x="129" y="1"/>
                      </a:moveTo>
                      <a:cubicBezTo>
                        <a:pt x="72" y="85"/>
                        <a:pt x="16" y="135"/>
                        <a:pt x="10" y="192"/>
                      </a:cubicBezTo>
                      <a:cubicBezTo>
                        <a:pt x="1" y="264"/>
                        <a:pt x="56" y="325"/>
                        <a:pt x="125" y="325"/>
                      </a:cubicBezTo>
                      <a:cubicBezTo>
                        <a:pt x="131" y="325"/>
                        <a:pt x="138" y="325"/>
                        <a:pt x="144" y="324"/>
                      </a:cubicBezTo>
                      <a:cubicBezTo>
                        <a:pt x="220" y="314"/>
                        <a:pt x="288" y="261"/>
                        <a:pt x="267" y="176"/>
                      </a:cubicBezTo>
                      <a:cubicBezTo>
                        <a:pt x="251" y="123"/>
                        <a:pt x="191" y="79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6" name="Google Shape;7966;p29"/>
                <p:cNvSpPr/>
                <p:nvPr/>
              </p:nvSpPr>
              <p:spPr>
                <a:xfrm>
                  <a:off x="6849216" y="4012901"/>
                  <a:ext cx="10688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59" extrusionOk="0">
                      <a:moveTo>
                        <a:pt x="171" y="1"/>
                      </a:moveTo>
                      <a:cubicBezTo>
                        <a:pt x="131" y="1"/>
                        <a:pt x="79" y="72"/>
                        <a:pt x="1" y="133"/>
                      </a:cubicBezTo>
                      <a:cubicBezTo>
                        <a:pt x="78" y="189"/>
                        <a:pt x="132" y="259"/>
                        <a:pt x="172" y="259"/>
                      </a:cubicBezTo>
                      <a:cubicBezTo>
                        <a:pt x="175" y="259"/>
                        <a:pt x="177" y="258"/>
                        <a:pt x="179" y="258"/>
                      </a:cubicBezTo>
                      <a:cubicBezTo>
                        <a:pt x="233" y="252"/>
                        <a:pt x="274" y="176"/>
                        <a:pt x="321" y="129"/>
                      </a:cubicBezTo>
                      <a:cubicBezTo>
                        <a:pt x="274" y="82"/>
                        <a:pt x="230" y="10"/>
                        <a:pt x="176" y="1"/>
                      </a:cubicBezTo>
                      <a:cubicBezTo>
                        <a:pt x="175" y="1"/>
                        <a:pt x="17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7" name="Google Shape;7967;p29"/>
                <p:cNvSpPr/>
                <p:nvPr/>
              </p:nvSpPr>
              <p:spPr>
                <a:xfrm>
                  <a:off x="6616538" y="4371542"/>
                  <a:ext cx="1698" cy="5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180" extrusionOk="0">
                      <a:moveTo>
                        <a:pt x="0" y="1"/>
                      </a:moveTo>
                      <a:lnTo>
                        <a:pt x="0" y="179"/>
                      </a:lnTo>
                      <a:lnTo>
                        <a:pt x="38" y="161"/>
                      </a:lnTo>
                      <a:cubicBezTo>
                        <a:pt x="47" y="136"/>
                        <a:pt x="51" y="111"/>
                        <a:pt x="47" y="85"/>
                      </a:cubicBezTo>
                      <a:cubicBezTo>
                        <a:pt x="38" y="54"/>
                        <a:pt x="22" y="2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8" name="Google Shape;7968;p29"/>
                <p:cNvSpPr/>
                <p:nvPr/>
              </p:nvSpPr>
              <p:spPr>
                <a:xfrm>
                  <a:off x="6799237" y="4253637"/>
                  <a:ext cx="10688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59" extrusionOk="0">
                      <a:moveTo>
                        <a:pt x="151" y="1"/>
                      </a:moveTo>
                      <a:cubicBezTo>
                        <a:pt x="150" y="1"/>
                        <a:pt x="149" y="1"/>
                        <a:pt x="148" y="1"/>
                      </a:cubicBezTo>
                      <a:cubicBezTo>
                        <a:pt x="95" y="7"/>
                        <a:pt x="51" y="79"/>
                        <a:pt x="1" y="123"/>
                      </a:cubicBezTo>
                      <a:cubicBezTo>
                        <a:pt x="48" y="170"/>
                        <a:pt x="85" y="245"/>
                        <a:pt x="139" y="258"/>
                      </a:cubicBezTo>
                      <a:cubicBezTo>
                        <a:pt x="141" y="258"/>
                        <a:pt x="142" y="258"/>
                        <a:pt x="144" y="258"/>
                      </a:cubicBezTo>
                      <a:cubicBezTo>
                        <a:pt x="187" y="258"/>
                        <a:pt x="242" y="192"/>
                        <a:pt x="320" y="135"/>
                      </a:cubicBezTo>
                      <a:cubicBezTo>
                        <a:pt x="247" y="74"/>
                        <a:pt x="194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9" name="Google Shape;7969;p29"/>
                <p:cNvSpPr/>
                <p:nvPr/>
              </p:nvSpPr>
              <p:spPr>
                <a:xfrm>
                  <a:off x="6904555" y="4156577"/>
                  <a:ext cx="9623" cy="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5" extrusionOk="0">
                      <a:moveTo>
                        <a:pt x="127" y="1"/>
                      </a:moveTo>
                      <a:cubicBezTo>
                        <a:pt x="57" y="1"/>
                        <a:pt x="0" y="61"/>
                        <a:pt x="9" y="130"/>
                      </a:cubicBezTo>
                      <a:cubicBezTo>
                        <a:pt x="12" y="202"/>
                        <a:pt x="47" y="264"/>
                        <a:pt x="116" y="264"/>
                      </a:cubicBezTo>
                      <a:cubicBezTo>
                        <a:pt x="125" y="264"/>
                        <a:pt x="134" y="263"/>
                        <a:pt x="144" y="261"/>
                      </a:cubicBezTo>
                      <a:cubicBezTo>
                        <a:pt x="197" y="252"/>
                        <a:pt x="241" y="196"/>
                        <a:pt x="288" y="158"/>
                      </a:cubicBezTo>
                      <a:cubicBezTo>
                        <a:pt x="266" y="45"/>
                        <a:pt x="210" y="4"/>
                        <a:pt x="138" y="1"/>
                      </a:cubicBezTo>
                      <a:cubicBezTo>
                        <a:pt x="134" y="1"/>
                        <a:pt x="131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0" name="Google Shape;7970;p29"/>
                <p:cNvSpPr/>
                <p:nvPr/>
              </p:nvSpPr>
              <p:spPr>
                <a:xfrm>
                  <a:off x="6616538" y="4285469"/>
                  <a:ext cx="586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261" extrusionOk="0">
                      <a:moveTo>
                        <a:pt x="35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4"/>
                        <a:pt x="10" y="7"/>
                        <a:pt x="0" y="10"/>
                      </a:cubicBezTo>
                      <a:lnTo>
                        <a:pt x="0" y="261"/>
                      </a:lnTo>
                      <a:lnTo>
                        <a:pt x="22" y="261"/>
                      </a:lnTo>
                      <a:cubicBezTo>
                        <a:pt x="76" y="254"/>
                        <a:pt x="123" y="198"/>
                        <a:pt x="173" y="163"/>
                      </a:cubicBezTo>
                      <a:cubicBezTo>
                        <a:pt x="173" y="145"/>
                        <a:pt x="173" y="126"/>
                        <a:pt x="176" y="104"/>
                      </a:cubicBezTo>
                      <a:cubicBezTo>
                        <a:pt x="127" y="67"/>
                        <a:pt x="78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1" name="Google Shape;7971;p29"/>
                <p:cNvSpPr/>
                <p:nvPr/>
              </p:nvSpPr>
              <p:spPr>
                <a:xfrm>
                  <a:off x="6636882" y="4285802"/>
                  <a:ext cx="93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4" extrusionOk="0">
                      <a:moveTo>
                        <a:pt x="112" y="0"/>
                      </a:moveTo>
                      <a:cubicBezTo>
                        <a:pt x="49" y="0"/>
                        <a:pt x="4" y="56"/>
                        <a:pt x="4" y="128"/>
                      </a:cubicBezTo>
                      <a:cubicBezTo>
                        <a:pt x="1" y="202"/>
                        <a:pt x="57" y="263"/>
                        <a:pt x="133" y="263"/>
                      </a:cubicBezTo>
                      <a:cubicBezTo>
                        <a:pt x="135" y="263"/>
                        <a:pt x="137" y="263"/>
                        <a:pt x="138" y="263"/>
                      </a:cubicBezTo>
                      <a:cubicBezTo>
                        <a:pt x="214" y="257"/>
                        <a:pt x="279" y="207"/>
                        <a:pt x="264" y="128"/>
                      </a:cubicBezTo>
                      <a:cubicBezTo>
                        <a:pt x="242" y="69"/>
                        <a:pt x="195" y="22"/>
                        <a:pt x="135" y="3"/>
                      </a:cubicBezTo>
                      <a:cubicBezTo>
                        <a:pt x="127" y="1"/>
                        <a:pt x="119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2" name="Google Shape;7972;p29"/>
                <p:cNvSpPr/>
                <p:nvPr/>
              </p:nvSpPr>
              <p:spPr>
                <a:xfrm>
                  <a:off x="6654929" y="4044000"/>
                  <a:ext cx="94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0" extrusionOk="0">
                      <a:moveTo>
                        <a:pt x="157" y="1"/>
                      </a:moveTo>
                      <a:cubicBezTo>
                        <a:pt x="70" y="1"/>
                        <a:pt x="29" y="51"/>
                        <a:pt x="1" y="164"/>
                      </a:cubicBezTo>
                      <a:cubicBezTo>
                        <a:pt x="51" y="195"/>
                        <a:pt x="98" y="248"/>
                        <a:pt x="154" y="258"/>
                      </a:cubicBezTo>
                      <a:cubicBezTo>
                        <a:pt x="161" y="259"/>
                        <a:pt x="168" y="260"/>
                        <a:pt x="175" y="260"/>
                      </a:cubicBezTo>
                      <a:cubicBezTo>
                        <a:pt x="239" y="260"/>
                        <a:pt x="283" y="206"/>
                        <a:pt x="283" y="132"/>
                      </a:cubicBezTo>
                      <a:cubicBezTo>
                        <a:pt x="280" y="60"/>
                        <a:pt x="245" y="1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3" name="Google Shape;7973;p29"/>
                <p:cNvSpPr/>
                <p:nvPr/>
              </p:nvSpPr>
              <p:spPr>
                <a:xfrm>
                  <a:off x="6660156" y="4274248"/>
                  <a:ext cx="10122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4" extrusionOk="0">
                      <a:moveTo>
                        <a:pt x="176" y="1"/>
                      </a:moveTo>
                      <a:cubicBezTo>
                        <a:pt x="170" y="1"/>
                        <a:pt x="164" y="1"/>
                        <a:pt x="157" y="2"/>
                      </a:cubicBezTo>
                      <a:cubicBezTo>
                        <a:pt x="101" y="8"/>
                        <a:pt x="54" y="65"/>
                        <a:pt x="4" y="102"/>
                      </a:cubicBezTo>
                      <a:cubicBezTo>
                        <a:pt x="0" y="118"/>
                        <a:pt x="0" y="134"/>
                        <a:pt x="0" y="153"/>
                      </a:cubicBezTo>
                      <a:cubicBezTo>
                        <a:pt x="51" y="187"/>
                        <a:pt x="98" y="237"/>
                        <a:pt x="154" y="250"/>
                      </a:cubicBezTo>
                      <a:cubicBezTo>
                        <a:pt x="164" y="252"/>
                        <a:pt x="173" y="253"/>
                        <a:pt x="183" y="253"/>
                      </a:cubicBezTo>
                      <a:cubicBezTo>
                        <a:pt x="246" y="253"/>
                        <a:pt x="289" y="199"/>
                        <a:pt x="292" y="134"/>
                      </a:cubicBezTo>
                      <a:cubicBezTo>
                        <a:pt x="303" y="62"/>
                        <a:pt x="246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4" name="Google Shape;7974;p29"/>
                <p:cNvSpPr/>
                <p:nvPr/>
              </p:nvSpPr>
              <p:spPr>
                <a:xfrm>
                  <a:off x="6670279" y="4325425"/>
                  <a:ext cx="9623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11" extrusionOk="0">
                      <a:moveTo>
                        <a:pt x="148" y="1"/>
                      </a:moveTo>
                      <a:cubicBezTo>
                        <a:pt x="63" y="1"/>
                        <a:pt x="0" y="57"/>
                        <a:pt x="16" y="139"/>
                      </a:cubicBezTo>
                      <a:cubicBezTo>
                        <a:pt x="25" y="189"/>
                        <a:pt x="88" y="233"/>
                        <a:pt x="157" y="311"/>
                      </a:cubicBezTo>
                      <a:cubicBezTo>
                        <a:pt x="213" y="226"/>
                        <a:pt x="273" y="179"/>
                        <a:pt x="279" y="126"/>
                      </a:cubicBezTo>
                      <a:cubicBezTo>
                        <a:pt x="289" y="51"/>
                        <a:pt x="226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5" name="Google Shape;7975;p29"/>
                <p:cNvSpPr/>
                <p:nvPr/>
              </p:nvSpPr>
              <p:spPr>
                <a:xfrm>
                  <a:off x="6685928" y="4271484"/>
                  <a:ext cx="96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8" extrusionOk="0">
                      <a:moveTo>
                        <a:pt x="172" y="0"/>
                      </a:moveTo>
                      <a:cubicBezTo>
                        <a:pt x="170" y="0"/>
                        <a:pt x="168" y="0"/>
                        <a:pt x="167" y="1"/>
                      </a:cubicBezTo>
                      <a:cubicBezTo>
                        <a:pt x="113" y="4"/>
                        <a:pt x="60" y="54"/>
                        <a:pt x="7" y="79"/>
                      </a:cubicBezTo>
                      <a:cubicBezTo>
                        <a:pt x="4" y="98"/>
                        <a:pt x="4" y="116"/>
                        <a:pt x="0" y="135"/>
                      </a:cubicBezTo>
                      <a:cubicBezTo>
                        <a:pt x="44" y="176"/>
                        <a:pt x="85" y="232"/>
                        <a:pt x="135" y="251"/>
                      </a:cubicBezTo>
                      <a:cubicBezTo>
                        <a:pt x="149" y="255"/>
                        <a:pt x="161" y="257"/>
                        <a:pt x="173" y="257"/>
                      </a:cubicBezTo>
                      <a:cubicBezTo>
                        <a:pt x="233" y="257"/>
                        <a:pt x="272" y="207"/>
                        <a:pt x="279" y="142"/>
                      </a:cubicBezTo>
                      <a:cubicBezTo>
                        <a:pt x="289" y="65"/>
                        <a:pt x="250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6" name="Google Shape;7976;p29"/>
                <p:cNvSpPr/>
                <p:nvPr/>
              </p:nvSpPr>
              <p:spPr>
                <a:xfrm>
                  <a:off x="6698747" y="4271318"/>
                  <a:ext cx="8724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60" extrusionOk="0">
                      <a:moveTo>
                        <a:pt x="129" y="0"/>
                      </a:moveTo>
                      <a:cubicBezTo>
                        <a:pt x="65" y="0"/>
                        <a:pt x="1" y="43"/>
                        <a:pt x="1" y="128"/>
                      </a:cubicBezTo>
                      <a:cubicBezTo>
                        <a:pt x="4" y="201"/>
                        <a:pt x="37" y="260"/>
                        <a:pt x="123" y="260"/>
                      </a:cubicBezTo>
                      <a:cubicBezTo>
                        <a:pt x="125" y="260"/>
                        <a:pt x="127" y="259"/>
                        <a:pt x="129" y="259"/>
                      </a:cubicBezTo>
                      <a:cubicBezTo>
                        <a:pt x="132" y="259"/>
                        <a:pt x="134" y="260"/>
                        <a:pt x="137" y="260"/>
                      </a:cubicBezTo>
                      <a:cubicBezTo>
                        <a:pt x="219" y="260"/>
                        <a:pt x="255" y="207"/>
                        <a:pt x="258" y="134"/>
                      </a:cubicBezTo>
                      <a:cubicBezTo>
                        <a:pt x="261" y="45"/>
                        <a:pt x="195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7" name="Google Shape;7977;p29"/>
                <p:cNvSpPr/>
                <p:nvPr/>
              </p:nvSpPr>
              <p:spPr>
                <a:xfrm>
                  <a:off x="6700446" y="4251639"/>
                  <a:ext cx="94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0" extrusionOk="0">
                      <a:moveTo>
                        <a:pt x="106" y="1"/>
                      </a:moveTo>
                      <a:cubicBezTo>
                        <a:pt x="46" y="1"/>
                        <a:pt x="3" y="52"/>
                        <a:pt x="3" y="120"/>
                      </a:cubicBezTo>
                      <a:cubicBezTo>
                        <a:pt x="0" y="195"/>
                        <a:pt x="35" y="260"/>
                        <a:pt x="108" y="260"/>
                      </a:cubicBezTo>
                      <a:cubicBezTo>
                        <a:pt x="115" y="260"/>
                        <a:pt x="122" y="259"/>
                        <a:pt x="129" y="258"/>
                      </a:cubicBezTo>
                      <a:cubicBezTo>
                        <a:pt x="185" y="249"/>
                        <a:pt x="232" y="195"/>
                        <a:pt x="282" y="164"/>
                      </a:cubicBezTo>
                      <a:cubicBezTo>
                        <a:pt x="282" y="142"/>
                        <a:pt x="282" y="123"/>
                        <a:pt x="282" y="105"/>
                      </a:cubicBezTo>
                      <a:cubicBezTo>
                        <a:pt x="235" y="70"/>
                        <a:pt x="191" y="14"/>
                        <a:pt x="135" y="4"/>
                      </a:cubicBezTo>
                      <a:cubicBezTo>
                        <a:pt x="125" y="2"/>
                        <a:pt x="115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8" name="Google Shape;7978;p29"/>
                <p:cNvSpPr/>
                <p:nvPr/>
              </p:nvSpPr>
              <p:spPr>
                <a:xfrm>
                  <a:off x="6700246" y="4075932"/>
                  <a:ext cx="9390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5" extrusionOk="0">
                      <a:moveTo>
                        <a:pt x="156" y="1"/>
                      </a:moveTo>
                      <a:lnTo>
                        <a:pt x="100" y="4"/>
                      </a:lnTo>
                      <a:cubicBezTo>
                        <a:pt x="69" y="57"/>
                        <a:pt x="19" y="104"/>
                        <a:pt x="12" y="157"/>
                      </a:cubicBezTo>
                      <a:cubicBezTo>
                        <a:pt x="1" y="226"/>
                        <a:pt x="55" y="284"/>
                        <a:pt x="119" y="284"/>
                      </a:cubicBezTo>
                      <a:cubicBezTo>
                        <a:pt x="125" y="284"/>
                        <a:pt x="131" y="284"/>
                        <a:pt x="138" y="283"/>
                      </a:cubicBezTo>
                      <a:cubicBezTo>
                        <a:pt x="225" y="277"/>
                        <a:pt x="282" y="226"/>
                        <a:pt x="263" y="145"/>
                      </a:cubicBezTo>
                      <a:cubicBezTo>
                        <a:pt x="250" y="92"/>
                        <a:pt x="194" y="48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9" name="Google Shape;7979;p29"/>
                <p:cNvSpPr/>
                <p:nvPr/>
              </p:nvSpPr>
              <p:spPr>
                <a:xfrm>
                  <a:off x="6700213" y="4199497"/>
                  <a:ext cx="10056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5" extrusionOk="0">
                      <a:moveTo>
                        <a:pt x="192" y="0"/>
                      </a:moveTo>
                      <a:cubicBezTo>
                        <a:pt x="161" y="6"/>
                        <a:pt x="129" y="13"/>
                        <a:pt x="101" y="25"/>
                      </a:cubicBezTo>
                      <a:cubicBezTo>
                        <a:pt x="23" y="72"/>
                        <a:pt x="1" y="144"/>
                        <a:pt x="51" y="220"/>
                      </a:cubicBezTo>
                      <a:cubicBezTo>
                        <a:pt x="70" y="262"/>
                        <a:pt x="111" y="284"/>
                        <a:pt x="152" y="284"/>
                      </a:cubicBezTo>
                      <a:cubicBezTo>
                        <a:pt x="178" y="284"/>
                        <a:pt x="205" y="275"/>
                        <a:pt x="226" y="257"/>
                      </a:cubicBezTo>
                      <a:cubicBezTo>
                        <a:pt x="302" y="204"/>
                        <a:pt x="295" y="132"/>
                        <a:pt x="258" y="63"/>
                      </a:cubicBezTo>
                      <a:cubicBezTo>
                        <a:pt x="239" y="38"/>
                        <a:pt x="217" y="19"/>
                        <a:pt x="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0" name="Google Shape;7980;p29"/>
                <p:cNvSpPr/>
                <p:nvPr/>
              </p:nvSpPr>
              <p:spPr>
                <a:xfrm>
                  <a:off x="6735507" y="4121049"/>
                  <a:ext cx="99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53" extrusionOk="0">
                      <a:moveTo>
                        <a:pt x="174" y="0"/>
                      </a:moveTo>
                      <a:cubicBezTo>
                        <a:pt x="166" y="0"/>
                        <a:pt x="158" y="1"/>
                        <a:pt x="150" y="3"/>
                      </a:cubicBezTo>
                      <a:cubicBezTo>
                        <a:pt x="97" y="12"/>
                        <a:pt x="50" y="69"/>
                        <a:pt x="0" y="103"/>
                      </a:cubicBezTo>
                      <a:cubicBezTo>
                        <a:pt x="0" y="122"/>
                        <a:pt x="0" y="141"/>
                        <a:pt x="0" y="156"/>
                      </a:cubicBezTo>
                      <a:cubicBezTo>
                        <a:pt x="50" y="191"/>
                        <a:pt x="100" y="241"/>
                        <a:pt x="154" y="250"/>
                      </a:cubicBezTo>
                      <a:cubicBezTo>
                        <a:pt x="162" y="252"/>
                        <a:pt x="170" y="253"/>
                        <a:pt x="178" y="253"/>
                      </a:cubicBezTo>
                      <a:cubicBezTo>
                        <a:pt x="242" y="253"/>
                        <a:pt x="294" y="198"/>
                        <a:pt x="291" y="131"/>
                      </a:cubicBezTo>
                      <a:cubicBezTo>
                        <a:pt x="297" y="61"/>
                        <a:pt x="242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1" name="Google Shape;7981;p29"/>
                <p:cNvSpPr/>
                <p:nvPr/>
              </p:nvSpPr>
              <p:spPr>
                <a:xfrm>
                  <a:off x="6735074" y="4083457"/>
                  <a:ext cx="9789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6" extrusionOk="0">
                      <a:moveTo>
                        <a:pt x="132" y="1"/>
                      </a:moveTo>
                      <a:cubicBezTo>
                        <a:pt x="74" y="1"/>
                        <a:pt x="23" y="54"/>
                        <a:pt x="0" y="154"/>
                      </a:cubicBezTo>
                      <a:cubicBezTo>
                        <a:pt x="51" y="192"/>
                        <a:pt x="91" y="254"/>
                        <a:pt x="145" y="264"/>
                      </a:cubicBezTo>
                      <a:cubicBezTo>
                        <a:pt x="152" y="265"/>
                        <a:pt x="160" y="266"/>
                        <a:pt x="168" y="266"/>
                      </a:cubicBezTo>
                      <a:cubicBezTo>
                        <a:pt x="237" y="266"/>
                        <a:pt x="293" y="205"/>
                        <a:pt x="279" y="132"/>
                      </a:cubicBezTo>
                      <a:cubicBezTo>
                        <a:pt x="261" y="73"/>
                        <a:pt x="214" y="22"/>
                        <a:pt x="154" y="4"/>
                      </a:cubicBezTo>
                      <a:cubicBezTo>
                        <a:pt x="146" y="2"/>
                        <a:pt x="139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2" name="Google Shape;7982;p29"/>
                <p:cNvSpPr/>
                <p:nvPr/>
              </p:nvSpPr>
              <p:spPr>
                <a:xfrm>
                  <a:off x="6744164" y="4285835"/>
                  <a:ext cx="88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1" extrusionOk="0">
                      <a:moveTo>
                        <a:pt x="118" y="0"/>
                      </a:moveTo>
                      <a:cubicBezTo>
                        <a:pt x="52" y="0"/>
                        <a:pt x="1" y="56"/>
                        <a:pt x="6" y="124"/>
                      </a:cubicBezTo>
                      <a:cubicBezTo>
                        <a:pt x="6" y="196"/>
                        <a:pt x="38" y="259"/>
                        <a:pt x="125" y="259"/>
                      </a:cubicBezTo>
                      <a:cubicBezTo>
                        <a:pt x="131" y="260"/>
                        <a:pt x="137" y="260"/>
                        <a:pt x="142" y="260"/>
                      </a:cubicBezTo>
                      <a:cubicBezTo>
                        <a:pt x="205" y="260"/>
                        <a:pt x="260" y="212"/>
                        <a:pt x="263" y="146"/>
                      </a:cubicBezTo>
                      <a:cubicBezTo>
                        <a:pt x="266" y="43"/>
                        <a:pt x="213" y="5"/>
                        <a:pt x="138" y="2"/>
                      </a:cubicBezTo>
                      <a:cubicBezTo>
                        <a:pt x="131" y="1"/>
                        <a:pt x="125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3" name="Google Shape;7983;p29"/>
                <p:cNvSpPr/>
                <p:nvPr/>
              </p:nvSpPr>
              <p:spPr>
                <a:xfrm>
                  <a:off x="6769104" y="4200828"/>
                  <a:ext cx="90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9" extrusionOk="0">
                      <a:moveTo>
                        <a:pt x="125" y="1"/>
                      </a:moveTo>
                      <a:cubicBezTo>
                        <a:pt x="57" y="1"/>
                        <a:pt x="0" y="61"/>
                        <a:pt x="6" y="129"/>
                      </a:cubicBezTo>
                      <a:cubicBezTo>
                        <a:pt x="9" y="206"/>
                        <a:pt x="45" y="258"/>
                        <a:pt x="128" y="258"/>
                      </a:cubicBezTo>
                      <a:cubicBezTo>
                        <a:pt x="130" y="258"/>
                        <a:pt x="132" y="258"/>
                        <a:pt x="135" y="258"/>
                      </a:cubicBezTo>
                      <a:cubicBezTo>
                        <a:pt x="139" y="258"/>
                        <a:pt x="144" y="258"/>
                        <a:pt x="148" y="258"/>
                      </a:cubicBezTo>
                      <a:cubicBezTo>
                        <a:pt x="229" y="258"/>
                        <a:pt x="263" y="204"/>
                        <a:pt x="263" y="133"/>
                      </a:cubicBezTo>
                      <a:cubicBezTo>
                        <a:pt x="272" y="61"/>
                        <a:pt x="216" y="1"/>
                        <a:pt x="145" y="1"/>
                      </a:cubicBezTo>
                      <a:cubicBezTo>
                        <a:pt x="142" y="1"/>
                        <a:pt x="138" y="1"/>
                        <a:pt x="135" y="1"/>
                      </a:cubicBezTo>
                      <a:cubicBezTo>
                        <a:pt x="132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4" name="Google Shape;7984;p29"/>
                <p:cNvSpPr/>
                <p:nvPr/>
              </p:nvSpPr>
              <p:spPr>
                <a:xfrm>
                  <a:off x="6779626" y="4040138"/>
                  <a:ext cx="88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2" extrusionOk="0">
                      <a:moveTo>
                        <a:pt x="142" y="0"/>
                      </a:moveTo>
                      <a:cubicBezTo>
                        <a:pt x="139" y="0"/>
                        <a:pt x="136" y="1"/>
                        <a:pt x="132" y="1"/>
                      </a:cubicBezTo>
                      <a:cubicBezTo>
                        <a:pt x="60" y="4"/>
                        <a:pt x="1" y="35"/>
                        <a:pt x="1" y="123"/>
                      </a:cubicBezTo>
                      <a:cubicBezTo>
                        <a:pt x="1" y="211"/>
                        <a:pt x="44" y="255"/>
                        <a:pt x="107" y="261"/>
                      </a:cubicBezTo>
                      <a:cubicBezTo>
                        <a:pt x="110" y="261"/>
                        <a:pt x="113" y="261"/>
                        <a:pt x="116" y="261"/>
                      </a:cubicBezTo>
                      <a:cubicBezTo>
                        <a:pt x="219" y="261"/>
                        <a:pt x="255" y="206"/>
                        <a:pt x="258" y="133"/>
                      </a:cubicBezTo>
                      <a:cubicBezTo>
                        <a:pt x="267" y="64"/>
                        <a:pt x="213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5" name="Google Shape;7985;p29"/>
                <p:cNvSpPr/>
                <p:nvPr/>
              </p:nvSpPr>
              <p:spPr>
                <a:xfrm>
                  <a:off x="6785286" y="4018228"/>
                  <a:ext cx="91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62" extrusionOk="0">
                      <a:moveTo>
                        <a:pt x="145" y="0"/>
                      </a:moveTo>
                      <a:cubicBezTo>
                        <a:pt x="142" y="0"/>
                        <a:pt x="138" y="0"/>
                        <a:pt x="135" y="1"/>
                      </a:cubicBezTo>
                      <a:cubicBezTo>
                        <a:pt x="131" y="1"/>
                        <a:pt x="128" y="0"/>
                        <a:pt x="125" y="0"/>
                      </a:cubicBezTo>
                      <a:cubicBezTo>
                        <a:pt x="57" y="0"/>
                        <a:pt x="0" y="61"/>
                        <a:pt x="9" y="129"/>
                      </a:cubicBezTo>
                      <a:cubicBezTo>
                        <a:pt x="12" y="203"/>
                        <a:pt x="48" y="261"/>
                        <a:pt x="131" y="261"/>
                      </a:cubicBezTo>
                      <a:cubicBezTo>
                        <a:pt x="133" y="261"/>
                        <a:pt x="136" y="261"/>
                        <a:pt x="138" y="261"/>
                      </a:cubicBezTo>
                      <a:cubicBezTo>
                        <a:pt x="140" y="261"/>
                        <a:pt x="141" y="261"/>
                        <a:pt x="143" y="261"/>
                      </a:cubicBezTo>
                      <a:cubicBezTo>
                        <a:pt x="213" y="261"/>
                        <a:pt x="272" y="203"/>
                        <a:pt x="272" y="129"/>
                      </a:cubicBezTo>
                      <a:cubicBezTo>
                        <a:pt x="275" y="58"/>
                        <a:pt x="21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6" name="Google Shape;7986;p29"/>
                <p:cNvSpPr/>
                <p:nvPr/>
              </p:nvSpPr>
              <p:spPr>
                <a:xfrm>
                  <a:off x="6853178" y="4215879"/>
                  <a:ext cx="91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1" extrusionOk="0">
                      <a:moveTo>
                        <a:pt x="107" y="0"/>
                      </a:moveTo>
                      <a:cubicBezTo>
                        <a:pt x="70" y="50"/>
                        <a:pt x="1" y="101"/>
                        <a:pt x="4" y="144"/>
                      </a:cubicBezTo>
                      <a:cubicBezTo>
                        <a:pt x="23" y="207"/>
                        <a:pt x="67" y="257"/>
                        <a:pt x="126" y="276"/>
                      </a:cubicBezTo>
                      <a:cubicBezTo>
                        <a:pt x="137" y="279"/>
                        <a:pt x="147" y="280"/>
                        <a:pt x="157" y="280"/>
                      </a:cubicBezTo>
                      <a:cubicBezTo>
                        <a:pt x="222" y="280"/>
                        <a:pt x="275" y="222"/>
                        <a:pt x="267" y="154"/>
                      </a:cubicBezTo>
                      <a:cubicBezTo>
                        <a:pt x="261" y="101"/>
                        <a:pt x="202" y="54"/>
                        <a:pt x="167" y="3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7" name="Google Shape;7987;p29"/>
                <p:cNvSpPr/>
                <p:nvPr/>
              </p:nvSpPr>
              <p:spPr>
                <a:xfrm>
                  <a:off x="6852879" y="4097941"/>
                  <a:ext cx="10455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6" extrusionOk="0">
                      <a:moveTo>
                        <a:pt x="198" y="0"/>
                      </a:moveTo>
                      <a:cubicBezTo>
                        <a:pt x="193" y="0"/>
                        <a:pt x="188" y="0"/>
                        <a:pt x="182" y="1"/>
                      </a:cubicBezTo>
                      <a:cubicBezTo>
                        <a:pt x="129" y="7"/>
                        <a:pt x="85" y="67"/>
                        <a:pt x="1" y="130"/>
                      </a:cubicBezTo>
                      <a:cubicBezTo>
                        <a:pt x="82" y="195"/>
                        <a:pt x="126" y="255"/>
                        <a:pt x="179" y="264"/>
                      </a:cubicBezTo>
                      <a:cubicBezTo>
                        <a:pt x="186" y="265"/>
                        <a:pt x="193" y="266"/>
                        <a:pt x="199" y="266"/>
                      </a:cubicBezTo>
                      <a:cubicBezTo>
                        <a:pt x="264" y="266"/>
                        <a:pt x="308" y="210"/>
                        <a:pt x="311" y="139"/>
                      </a:cubicBezTo>
                      <a:cubicBezTo>
                        <a:pt x="314" y="60"/>
                        <a:pt x="270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8" name="Google Shape;7988;p29"/>
                <p:cNvSpPr/>
                <p:nvPr/>
              </p:nvSpPr>
              <p:spPr>
                <a:xfrm>
                  <a:off x="6855076" y="4150250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57" y="0"/>
                      </a:moveTo>
                      <a:cubicBezTo>
                        <a:pt x="47" y="25"/>
                        <a:pt x="3" y="66"/>
                        <a:pt x="0" y="147"/>
                      </a:cubicBezTo>
                      <a:cubicBezTo>
                        <a:pt x="0" y="238"/>
                        <a:pt x="55" y="276"/>
                        <a:pt x="132" y="276"/>
                      </a:cubicBezTo>
                      <a:cubicBezTo>
                        <a:pt x="135" y="276"/>
                        <a:pt x="138" y="276"/>
                        <a:pt x="141" y="276"/>
                      </a:cubicBezTo>
                      <a:cubicBezTo>
                        <a:pt x="220" y="276"/>
                        <a:pt x="273" y="219"/>
                        <a:pt x="257" y="144"/>
                      </a:cubicBezTo>
                      <a:cubicBezTo>
                        <a:pt x="245" y="91"/>
                        <a:pt x="192" y="47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9" name="Google Shape;7989;p29"/>
                <p:cNvSpPr/>
                <p:nvPr/>
              </p:nvSpPr>
              <p:spPr>
                <a:xfrm>
                  <a:off x="6881780" y="4163170"/>
                  <a:ext cx="89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2" extrusionOk="0">
                      <a:moveTo>
                        <a:pt x="128" y="0"/>
                      </a:moveTo>
                      <a:cubicBezTo>
                        <a:pt x="60" y="0"/>
                        <a:pt x="4" y="54"/>
                        <a:pt x="1" y="123"/>
                      </a:cubicBezTo>
                      <a:cubicBezTo>
                        <a:pt x="4" y="220"/>
                        <a:pt x="57" y="261"/>
                        <a:pt x="132" y="261"/>
                      </a:cubicBezTo>
                      <a:cubicBezTo>
                        <a:pt x="137" y="261"/>
                        <a:pt x="142" y="262"/>
                        <a:pt x="147" y="262"/>
                      </a:cubicBezTo>
                      <a:cubicBezTo>
                        <a:pt x="216" y="262"/>
                        <a:pt x="269" y="203"/>
                        <a:pt x="261" y="135"/>
                      </a:cubicBezTo>
                      <a:cubicBezTo>
                        <a:pt x="261" y="60"/>
                        <a:pt x="226" y="1"/>
                        <a:pt x="138" y="1"/>
                      </a:cubicBezTo>
                      <a:cubicBezTo>
                        <a:pt x="135" y="0"/>
                        <a:pt x="131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0" name="Google Shape;7990;p29"/>
                <p:cNvSpPr/>
                <p:nvPr/>
              </p:nvSpPr>
              <p:spPr>
                <a:xfrm>
                  <a:off x="6623430" y="4133835"/>
                  <a:ext cx="8757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61" extrusionOk="0">
                      <a:moveTo>
                        <a:pt x="136" y="1"/>
                      </a:moveTo>
                      <a:cubicBezTo>
                        <a:pt x="134" y="1"/>
                        <a:pt x="131" y="1"/>
                        <a:pt x="129" y="1"/>
                      </a:cubicBezTo>
                      <a:cubicBezTo>
                        <a:pt x="35" y="1"/>
                        <a:pt x="0" y="61"/>
                        <a:pt x="0" y="133"/>
                      </a:cubicBezTo>
                      <a:cubicBezTo>
                        <a:pt x="2" y="218"/>
                        <a:pt x="65" y="260"/>
                        <a:pt x="129" y="260"/>
                      </a:cubicBezTo>
                      <a:cubicBezTo>
                        <a:pt x="196" y="260"/>
                        <a:pt x="262" y="215"/>
                        <a:pt x="257" y="126"/>
                      </a:cubicBezTo>
                      <a:cubicBezTo>
                        <a:pt x="254" y="50"/>
                        <a:pt x="216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1" name="Google Shape;7991;p29"/>
                <p:cNvSpPr/>
                <p:nvPr/>
              </p:nvSpPr>
              <p:spPr>
                <a:xfrm>
                  <a:off x="6731012" y="4104001"/>
                  <a:ext cx="90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0" extrusionOk="0">
                      <a:moveTo>
                        <a:pt x="157" y="1"/>
                      </a:moveTo>
                      <a:cubicBezTo>
                        <a:pt x="47" y="32"/>
                        <a:pt x="3" y="73"/>
                        <a:pt x="0" y="154"/>
                      </a:cubicBezTo>
                      <a:cubicBezTo>
                        <a:pt x="0" y="242"/>
                        <a:pt x="55" y="280"/>
                        <a:pt x="132" y="280"/>
                      </a:cubicBezTo>
                      <a:cubicBezTo>
                        <a:pt x="135" y="280"/>
                        <a:pt x="138" y="280"/>
                        <a:pt x="141" y="280"/>
                      </a:cubicBezTo>
                      <a:cubicBezTo>
                        <a:pt x="223" y="280"/>
                        <a:pt x="273" y="223"/>
                        <a:pt x="257" y="145"/>
                      </a:cubicBezTo>
                      <a:cubicBezTo>
                        <a:pt x="245" y="92"/>
                        <a:pt x="191" y="48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2" name="Google Shape;7992;p29"/>
                <p:cNvSpPr/>
                <p:nvPr/>
              </p:nvSpPr>
              <p:spPr>
                <a:xfrm>
                  <a:off x="6625727" y="4190573"/>
                  <a:ext cx="9590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4" extrusionOk="0">
                      <a:moveTo>
                        <a:pt x="165" y="1"/>
                      </a:moveTo>
                      <a:cubicBezTo>
                        <a:pt x="160" y="1"/>
                        <a:pt x="156" y="1"/>
                        <a:pt x="151" y="2"/>
                      </a:cubicBezTo>
                      <a:cubicBezTo>
                        <a:pt x="75" y="5"/>
                        <a:pt x="19" y="43"/>
                        <a:pt x="0" y="159"/>
                      </a:cubicBezTo>
                      <a:cubicBezTo>
                        <a:pt x="47" y="196"/>
                        <a:pt x="94" y="256"/>
                        <a:pt x="148" y="262"/>
                      </a:cubicBezTo>
                      <a:cubicBezTo>
                        <a:pt x="155" y="263"/>
                        <a:pt x="161" y="264"/>
                        <a:pt x="168" y="264"/>
                      </a:cubicBezTo>
                      <a:cubicBezTo>
                        <a:pt x="237" y="264"/>
                        <a:pt x="279" y="205"/>
                        <a:pt x="279" y="127"/>
                      </a:cubicBezTo>
                      <a:cubicBezTo>
                        <a:pt x="288" y="60"/>
                        <a:pt x="231" y="1"/>
                        <a:pt x="1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3" name="Google Shape;7993;p29"/>
                <p:cNvSpPr/>
                <p:nvPr/>
              </p:nvSpPr>
              <p:spPr>
                <a:xfrm>
                  <a:off x="6645040" y="4306246"/>
                  <a:ext cx="9357" cy="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90" extrusionOk="0">
                      <a:moveTo>
                        <a:pt x="116" y="0"/>
                      </a:moveTo>
                      <a:cubicBezTo>
                        <a:pt x="81" y="50"/>
                        <a:pt x="31" y="97"/>
                        <a:pt x="19" y="154"/>
                      </a:cubicBezTo>
                      <a:cubicBezTo>
                        <a:pt x="0" y="232"/>
                        <a:pt x="63" y="288"/>
                        <a:pt x="135" y="288"/>
                      </a:cubicBezTo>
                      <a:cubicBezTo>
                        <a:pt x="141" y="289"/>
                        <a:pt x="148" y="290"/>
                        <a:pt x="154" y="290"/>
                      </a:cubicBezTo>
                      <a:cubicBezTo>
                        <a:pt x="226" y="290"/>
                        <a:pt x="281" y="226"/>
                        <a:pt x="266" y="154"/>
                      </a:cubicBezTo>
                      <a:cubicBezTo>
                        <a:pt x="260" y="97"/>
                        <a:pt x="204" y="5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4" name="Google Shape;7994;p29"/>
                <p:cNvSpPr/>
                <p:nvPr/>
              </p:nvSpPr>
              <p:spPr>
                <a:xfrm>
                  <a:off x="6616538" y="4151815"/>
                  <a:ext cx="6826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263" extrusionOk="0">
                      <a:moveTo>
                        <a:pt x="63" y="0"/>
                      </a:moveTo>
                      <a:cubicBezTo>
                        <a:pt x="41" y="0"/>
                        <a:pt x="19" y="6"/>
                        <a:pt x="0" y="16"/>
                      </a:cubicBezTo>
                      <a:lnTo>
                        <a:pt x="0" y="254"/>
                      </a:lnTo>
                      <a:cubicBezTo>
                        <a:pt x="14" y="260"/>
                        <a:pt x="28" y="262"/>
                        <a:pt x="42" y="262"/>
                      </a:cubicBezTo>
                      <a:cubicBezTo>
                        <a:pt x="50" y="262"/>
                        <a:pt x="58" y="261"/>
                        <a:pt x="66" y="260"/>
                      </a:cubicBezTo>
                      <a:cubicBezTo>
                        <a:pt x="126" y="235"/>
                        <a:pt x="170" y="188"/>
                        <a:pt x="189" y="129"/>
                      </a:cubicBezTo>
                      <a:cubicBezTo>
                        <a:pt x="204" y="53"/>
                        <a:pt x="141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5" name="Google Shape;7995;p29"/>
                <p:cNvSpPr/>
                <p:nvPr/>
              </p:nvSpPr>
              <p:spPr>
                <a:xfrm>
                  <a:off x="6633685" y="4298521"/>
                  <a:ext cx="9290" cy="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3" extrusionOk="0">
                      <a:moveTo>
                        <a:pt x="121" y="0"/>
                      </a:moveTo>
                      <a:cubicBezTo>
                        <a:pt x="54" y="0"/>
                        <a:pt x="1" y="62"/>
                        <a:pt x="12" y="132"/>
                      </a:cubicBezTo>
                      <a:cubicBezTo>
                        <a:pt x="21" y="182"/>
                        <a:pt x="81" y="226"/>
                        <a:pt x="119" y="273"/>
                      </a:cubicBezTo>
                      <a:lnTo>
                        <a:pt x="175" y="273"/>
                      </a:lnTo>
                      <a:cubicBezTo>
                        <a:pt x="209" y="226"/>
                        <a:pt x="278" y="173"/>
                        <a:pt x="272" y="129"/>
                      </a:cubicBezTo>
                      <a:cubicBezTo>
                        <a:pt x="253" y="69"/>
                        <a:pt x="206" y="22"/>
                        <a:pt x="147" y="3"/>
                      </a:cubicBezTo>
                      <a:cubicBezTo>
                        <a:pt x="138" y="1"/>
                        <a:pt x="129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6" name="Google Shape;7996;p29"/>
                <p:cNvSpPr/>
                <p:nvPr/>
              </p:nvSpPr>
              <p:spPr>
                <a:xfrm>
                  <a:off x="6647537" y="4192970"/>
                  <a:ext cx="94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6" extrusionOk="0">
                      <a:moveTo>
                        <a:pt x="165" y="0"/>
                      </a:moveTo>
                      <a:cubicBezTo>
                        <a:pt x="158" y="0"/>
                        <a:pt x="151" y="1"/>
                        <a:pt x="144" y="2"/>
                      </a:cubicBezTo>
                      <a:cubicBezTo>
                        <a:pt x="91" y="11"/>
                        <a:pt x="47" y="71"/>
                        <a:pt x="0" y="108"/>
                      </a:cubicBezTo>
                      <a:cubicBezTo>
                        <a:pt x="0" y="127"/>
                        <a:pt x="0" y="146"/>
                        <a:pt x="0" y="165"/>
                      </a:cubicBezTo>
                      <a:cubicBezTo>
                        <a:pt x="50" y="199"/>
                        <a:pt x="97" y="259"/>
                        <a:pt x="151" y="265"/>
                      </a:cubicBezTo>
                      <a:cubicBezTo>
                        <a:pt x="154" y="265"/>
                        <a:pt x="158" y="266"/>
                        <a:pt x="162" y="266"/>
                      </a:cubicBezTo>
                      <a:cubicBezTo>
                        <a:pt x="237" y="266"/>
                        <a:pt x="282" y="205"/>
                        <a:pt x="279" y="124"/>
                      </a:cubicBezTo>
                      <a:cubicBezTo>
                        <a:pt x="276" y="51"/>
                        <a:pt x="228" y="0"/>
                        <a:pt x="1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7" name="Google Shape;7997;p29"/>
                <p:cNvSpPr/>
                <p:nvPr/>
              </p:nvSpPr>
              <p:spPr>
                <a:xfrm>
                  <a:off x="6634651" y="4244014"/>
                  <a:ext cx="9690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4" extrusionOk="0">
                      <a:moveTo>
                        <a:pt x="152" y="1"/>
                      </a:moveTo>
                      <a:cubicBezTo>
                        <a:pt x="150" y="1"/>
                        <a:pt x="148" y="1"/>
                        <a:pt x="146" y="1"/>
                      </a:cubicBezTo>
                      <a:cubicBezTo>
                        <a:pt x="86" y="20"/>
                        <a:pt x="36" y="67"/>
                        <a:pt x="17" y="127"/>
                      </a:cubicBezTo>
                      <a:cubicBezTo>
                        <a:pt x="0" y="198"/>
                        <a:pt x="55" y="264"/>
                        <a:pt x="124" y="264"/>
                      </a:cubicBezTo>
                      <a:cubicBezTo>
                        <a:pt x="131" y="264"/>
                        <a:pt x="139" y="263"/>
                        <a:pt x="146" y="261"/>
                      </a:cubicBezTo>
                      <a:cubicBezTo>
                        <a:pt x="199" y="255"/>
                        <a:pt x="243" y="196"/>
                        <a:pt x="290" y="158"/>
                      </a:cubicBezTo>
                      <a:cubicBezTo>
                        <a:pt x="290" y="139"/>
                        <a:pt x="290" y="120"/>
                        <a:pt x="290" y="102"/>
                      </a:cubicBezTo>
                      <a:cubicBezTo>
                        <a:pt x="245" y="66"/>
                        <a:pt x="19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8" name="Google Shape;7998;p29"/>
                <p:cNvSpPr/>
                <p:nvPr/>
              </p:nvSpPr>
              <p:spPr>
                <a:xfrm>
                  <a:off x="6881747" y="4118519"/>
                  <a:ext cx="935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77" extrusionOk="0">
                      <a:moveTo>
                        <a:pt x="121" y="0"/>
                      </a:moveTo>
                      <a:cubicBezTo>
                        <a:pt x="83" y="47"/>
                        <a:pt x="24" y="91"/>
                        <a:pt x="14" y="141"/>
                      </a:cubicBezTo>
                      <a:cubicBezTo>
                        <a:pt x="0" y="214"/>
                        <a:pt x="53" y="276"/>
                        <a:pt x="120" y="276"/>
                      </a:cubicBezTo>
                      <a:cubicBezTo>
                        <a:pt x="128" y="276"/>
                        <a:pt x="137" y="275"/>
                        <a:pt x="146" y="273"/>
                      </a:cubicBezTo>
                      <a:cubicBezTo>
                        <a:pt x="205" y="254"/>
                        <a:pt x="255" y="210"/>
                        <a:pt x="274" y="148"/>
                      </a:cubicBezTo>
                      <a:cubicBezTo>
                        <a:pt x="281" y="107"/>
                        <a:pt x="215" y="51"/>
                        <a:pt x="1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9" name="Google Shape;7999;p29"/>
                <p:cNvSpPr/>
                <p:nvPr/>
              </p:nvSpPr>
              <p:spPr>
                <a:xfrm>
                  <a:off x="6688958" y="4255202"/>
                  <a:ext cx="9390" cy="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123" y="1"/>
                      </a:moveTo>
                      <a:cubicBezTo>
                        <a:pt x="88" y="51"/>
                        <a:pt x="35" y="98"/>
                        <a:pt x="22" y="154"/>
                      </a:cubicBezTo>
                      <a:cubicBezTo>
                        <a:pt x="0" y="233"/>
                        <a:pt x="60" y="286"/>
                        <a:pt x="135" y="295"/>
                      </a:cubicBezTo>
                      <a:cubicBezTo>
                        <a:pt x="142" y="296"/>
                        <a:pt x="148" y="297"/>
                        <a:pt x="154" y="297"/>
                      </a:cubicBezTo>
                      <a:cubicBezTo>
                        <a:pt x="224" y="297"/>
                        <a:pt x="281" y="235"/>
                        <a:pt x="270" y="164"/>
                      </a:cubicBezTo>
                      <a:cubicBezTo>
                        <a:pt x="264" y="107"/>
                        <a:pt x="207" y="57"/>
                        <a:pt x="173" y="7"/>
                      </a:cubicBezTo>
                      <a:cubicBezTo>
                        <a:pt x="157" y="4"/>
                        <a:pt x="141" y="4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0" name="Google Shape;8000;p29"/>
                <p:cNvSpPr/>
                <p:nvPr/>
              </p:nvSpPr>
              <p:spPr>
                <a:xfrm>
                  <a:off x="6764709" y="4186810"/>
                  <a:ext cx="10122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3" extrusionOk="0">
                      <a:moveTo>
                        <a:pt x="176" y="0"/>
                      </a:moveTo>
                      <a:cubicBezTo>
                        <a:pt x="170" y="0"/>
                        <a:pt x="164" y="1"/>
                        <a:pt x="157" y="2"/>
                      </a:cubicBezTo>
                      <a:cubicBezTo>
                        <a:pt x="101" y="8"/>
                        <a:pt x="54" y="65"/>
                        <a:pt x="4" y="99"/>
                      </a:cubicBezTo>
                      <a:lnTo>
                        <a:pt x="0" y="152"/>
                      </a:lnTo>
                      <a:cubicBezTo>
                        <a:pt x="54" y="187"/>
                        <a:pt x="98" y="237"/>
                        <a:pt x="154" y="250"/>
                      </a:cubicBezTo>
                      <a:cubicBezTo>
                        <a:pt x="163" y="251"/>
                        <a:pt x="172" y="252"/>
                        <a:pt x="180" y="252"/>
                      </a:cubicBezTo>
                      <a:cubicBezTo>
                        <a:pt x="244" y="252"/>
                        <a:pt x="289" y="200"/>
                        <a:pt x="292" y="134"/>
                      </a:cubicBezTo>
                      <a:cubicBezTo>
                        <a:pt x="303" y="62"/>
                        <a:pt x="246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1" name="Google Shape;8001;p29"/>
                <p:cNvSpPr/>
                <p:nvPr/>
              </p:nvSpPr>
              <p:spPr>
                <a:xfrm>
                  <a:off x="6860171" y="3954531"/>
                  <a:ext cx="10356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67" extrusionOk="0">
                      <a:moveTo>
                        <a:pt x="196" y="1"/>
                      </a:moveTo>
                      <a:cubicBezTo>
                        <a:pt x="190" y="1"/>
                        <a:pt x="183" y="1"/>
                        <a:pt x="176" y="2"/>
                      </a:cubicBezTo>
                      <a:cubicBezTo>
                        <a:pt x="123" y="8"/>
                        <a:pt x="82" y="71"/>
                        <a:pt x="1" y="140"/>
                      </a:cubicBezTo>
                      <a:cubicBezTo>
                        <a:pt x="82" y="200"/>
                        <a:pt x="129" y="256"/>
                        <a:pt x="183" y="265"/>
                      </a:cubicBezTo>
                      <a:cubicBezTo>
                        <a:pt x="188" y="266"/>
                        <a:pt x="193" y="266"/>
                        <a:pt x="197" y="266"/>
                      </a:cubicBezTo>
                      <a:cubicBezTo>
                        <a:pt x="264" y="266"/>
                        <a:pt x="308" y="207"/>
                        <a:pt x="308" y="137"/>
                      </a:cubicBezTo>
                      <a:cubicBezTo>
                        <a:pt x="311" y="60"/>
                        <a:pt x="264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2" name="Google Shape;8002;p29"/>
                <p:cNvSpPr/>
                <p:nvPr/>
              </p:nvSpPr>
              <p:spPr>
                <a:xfrm>
                  <a:off x="6777794" y="3966485"/>
                  <a:ext cx="8957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80" extrusionOk="0">
                      <a:moveTo>
                        <a:pt x="112" y="0"/>
                      </a:moveTo>
                      <a:cubicBezTo>
                        <a:pt x="78" y="51"/>
                        <a:pt x="21" y="98"/>
                        <a:pt x="12" y="148"/>
                      </a:cubicBezTo>
                      <a:cubicBezTo>
                        <a:pt x="1" y="220"/>
                        <a:pt x="56" y="279"/>
                        <a:pt x="123" y="279"/>
                      </a:cubicBezTo>
                      <a:cubicBezTo>
                        <a:pt x="131" y="279"/>
                        <a:pt x="140" y="278"/>
                        <a:pt x="150" y="276"/>
                      </a:cubicBezTo>
                      <a:cubicBezTo>
                        <a:pt x="206" y="254"/>
                        <a:pt x="250" y="207"/>
                        <a:pt x="266" y="148"/>
                      </a:cubicBezTo>
                      <a:cubicBezTo>
                        <a:pt x="269" y="101"/>
                        <a:pt x="203" y="51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3" name="Google Shape;8003;p29"/>
                <p:cNvSpPr/>
                <p:nvPr/>
              </p:nvSpPr>
              <p:spPr>
                <a:xfrm>
                  <a:off x="6704907" y="4191072"/>
                  <a:ext cx="86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2" extrusionOk="0">
                      <a:moveTo>
                        <a:pt x="116" y="1"/>
                      </a:moveTo>
                      <a:cubicBezTo>
                        <a:pt x="59" y="1"/>
                        <a:pt x="10" y="45"/>
                        <a:pt x="7" y="103"/>
                      </a:cubicBezTo>
                      <a:cubicBezTo>
                        <a:pt x="1" y="150"/>
                        <a:pt x="32" y="200"/>
                        <a:pt x="51" y="250"/>
                      </a:cubicBezTo>
                      <a:cubicBezTo>
                        <a:pt x="74" y="252"/>
                        <a:pt x="99" y="261"/>
                        <a:pt x="120" y="261"/>
                      </a:cubicBezTo>
                      <a:cubicBezTo>
                        <a:pt x="128" y="261"/>
                        <a:pt x="136" y="260"/>
                        <a:pt x="142" y="256"/>
                      </a:cubicBezTo>
                      <a:cubicBezTo>
                        <a:pt x="189" y="225"/>
                        <a:pt x="258" y="181"/>
                        <a:pt x="261" y="140"/>
                      </a:cubicBezTo>
                      <a:cubicBezTo>
                        <a:pt x="261" y="97"/>
                        <a:pt x="205" y="28"/>
                        <a:pt x="157" y="9"/>
                      </a:cubicBezTo>
                      <a:cubicBezTo>
                        <a:pt x="144" y="3"/>
                        <a:pt x="129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4" name="Google Shape;8004;p29"/>
                <p:cNvSpPr/>
                <p:nvPr/>
              </p:nvSpPr>
              <p:spPr>
                <a:xfrm>
                  <a:off x="6706472" y="4199397"/>
                  <a:ext cx="133" cy="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4" extrusionOk="0">
                      <a:moveTo>
                        <a:pt x="1" y="0"/>
                      </a:moveTo>
                      <a:lnTo>
                        <a:pt x="4" y="3"/>
                      </a:lnTo>
                      <a:cubicBezTo>
                        <a:pt x="4" y="3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5" name="Google Shape;8005;p29"/>
                <p:cNvSpPr/>
                <p:nvPr/>
              </p:nvSpPr>
              <p:spPr>
                <a:xfrm>
                  <a:off x="6706006" y="4133868"/>
                  <a:ext cx="8857" cy="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90" extrusionOk="0">
                      <a:moveTo>
                        <a:pt x="103" y="0"/>
                      </a:moveTo>
                      <a:cubicBezTo>
                        <a:pt x="68" y="53"/>
                        <a:pt x="15" y="100"/>
                        <a:pt x="5" y="157"/>
                      </a:cubicBezTo>
                      <a:cubicBezTo>
                        <a:pt x="1" y="246"/>
                        <a:pt x="66" y="290"/>
                        <a:pt x="131" y="290"/>
                      </a:cubicBezTo>
                      <a:cubicBezTo>
                        <a:pt x="198" y="290"/>
                        <a:pt x="266" y="243"/>
                        <a:pt x="256" y="150"/>
                      </a:cubicBezTo>
                      <a:cubicBezTo>
                        <a:pt x="244" y="94"/>
                        <a:pt x="190" y="5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6" name="Google Shape;8006;p29"/>
                <p:cNvSpPr/>
                <p:nvPr/>
              </p:nvSpPr>
              <p:spPr>
                <a:xfrm>
                  <a:off x="6821280" y="4204891"/>
                  <a:ext cx="10622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64" extrusionOk="0">
                      <a:moveTo>
                        <a:pt x="176" y="1"/>
                      </a:moveTo>
                      <a:cubicBezTo>
                        <a:pt x="133" y="1"/>
                        <a:pt x="81" y="66"/>
                        <a:pt x="0" y="120"/>
                      </a:cubicBezTo>
                      <a:cubicBezTo>
                        <a:pt x="78" y="189"/>
                        <a:pt x="122" y="252"/>
                        <a:pt x="172" y="261"/>
                      </a:cubicBezTo>
                      <a:cubicBezTo>
                        <a:pt x="180" y="263"/>
                        <a:pt x="187" y="264"/>
                        <a:pt x="195" y="264"/>
                      </a:cubicBezTo>
                      <a:cubicBezTo>
                        <a:pt x="263" y="264"/>
                        <a:pt x="318" y="200"/>
                        <a:pt x="304" y="130"/>
                      </a:cubicBezTo>
                      <a:cubicBezTo>
                        <a:pt x="288" y="70"/>
                        <a:pt x="241" y="23"/>
                        <a:pt x="182" y="1"/>
                      </a:cubicBezTo>
                      <a:cubicBezTo>
                        <a:pt x="180" y="1"/>
                        <a:pt x="178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7" name="Google Shape;8007;p29"/>
                <p:cNvSpPr/>
                <p:nvPr/>
              </p:nvSpPr>
              <p:spPr>
                <a:xfrm>
                  <a:off x="6816352" y="4012302"/>
                  <a:ext cx="94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8" extrusionOk="0">
                      <a:moveTo>
                        <a:pt x="182" y="0"/>
                      </a:moveTo>
                      <a:cubicBezTo>
                        <a:pt x="57" y="6"/>
                        <a:pt x="1" y="63"/>
                        <a:pt x="10" y="138"/>
                      </a:cubicBezTo>
                      <a:cubicBezTo>
                        <a:pt x="13" y="180"/>
                        <a:pt x="92" y="257"/>
                        <a:pt x="123" y="257"/>
                      </a:cubicBezTo>
                      <a:cubicBezTo>
                        <a:pt x="124" y="257"/>
                        <a:pt x="125" y="257"/>
                        <a:pt x="126" y="257"/>
                      </a:cubicBezTo>
                      <a:cubicBezTo>
                        <a:pt x="192" y="235"/>
                        <a:pt x="245" y="188"/>
                        <a:pt x="270" y="129"/>
                      </a:cubicBezTo>
                      <a:cubicBezTo>
                        <a:pt x="283" y="94"/>
                        <a:pt x="208" y="32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8" name="Google Shape;8008;p29"/>
                <p:cNvSpPr/>
                <p:nvPr/>
              </p:nvSpPr>
              <p:spPr>
                <a:xfrm>
                  <a:off x="6812922" y="4083157"/>
                  <a:ext cx="10455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8" extrusionOk="0">
                      <a:moveTo>
                        <a:pt x="117" y="1"/>
                      </a:moveTo>
                      <a:cubicBezTo>
                        <a:pt x="53" y="1"/>
                        <a:pt x="12" y="56"/>
                        <a:pt x="7" y="125"/>
                      </a:cubicBezTo>
                      <a:cubicBezTo>
                        <a:pt x="1" y="205"/>
                        <a:pt x="47" y="267"/>
                        <a:pt x="117" y="267"/>
                      </a:cubicBezTo>
                      <a:cubicBezTo>
                        <a:pt x="122" y="267"/>
                        <a:pt x="127" y="267"/>
                        <a:pt x="132" y="266"/>
                      </a:cubicBezTo>
                      <a:cubicBezTo>
                        <a:pt x="185" y="263"/>
                        <a:pt x="232" y="201"/>
                        <a:pt x="314" y="141"/>
                      </a:cubicBezTo>
                      <a:cubicBezTo>
                        <a:pt x="235" y="75"/>
                        <a:pt x="195" y="16"/>
                        <a:pt x="141" y="3"/>
                      </a:cubicBezTo>
                      <a:cubicBezTo>
                        <a:pt x="133" y="1"/>
                        <a:pt x="125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9" name="Google Shape;8009;p29"/>
                <p:cNvSpPr/>
                <p:nvPr/>
              </p:nvSpPr>
              <p:spPr>
                <a:xfrm>
                  <a:off x="6811990" y="4216611"/>
                  <a:ext cx="92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9" extrusionOk="0">
                      <a:moveTo>
                        <a:pt x="151" y="0"/>
                      </a:moveTo>
                      <a:cubicBezTo>
                        <a:pt x="50" y="0"/>
                        <a:pt x="13" y="53"/>
                        <a:pt x="9" y="129"/>
                      </a:cubicBezTo>
                      <a:cubicBezTo>
                        <a:pt x="1" y="196"/>
                        <a:pt x="55" y="258"/>
                        <a:pt x="121" y="258"/>
                      </a:cubicBezTo>
                      <a:cubicBezTo>
                        <a:pt x="126" y="258"/>
                        <a:pt x="130" y="258"/>
                        <a:pt x="135" y="257"/>
                      </a:cubicBezTo>
                      <a:cubicBezTo>
                        <a:pt x="210" y="257"/>
                        <a:pt x="270" y="223"/>
                        <a:pt x="270" y="138"/>
                      </a:cubicBezTo>
                      <a:cubicBezTo>
                        <a:pt x="279" y="66"/>
                        <a:pt x="223" y="3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0" name="Google Shape;8010;p29"/>
                <p:cNvSpPr/>
                <p:nvPr/>
              </p:nvSpPr>
              <p:spPr>
                <a:xfrm>
                  <a:off x="6810225" y="4134568"/>
                  <a:ext cx="10555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266" extrusionOk="0">
                      <a:moveTo>
                        <a:pt x="123" y="0"/>
                      </a:moveTo>
                      <a:cubicBezTo>
                        <a:pt x="57" y="0"/>
                        <a:pt x="0" y="56"/>
                        <a:pt x="6" y="123"/>
                      </a:cubicBezTo>
                      <a:cubicBezTo>
                        <a:pt x="3" y="202"/>
                        <a:pt x="47" y="265"/>
                        <a:pt x="119" y="265"/>
                      </a:cubicBezTo>
                      <a:cubicBezTo>
                        <a:pt x="124" y="265"/>
                        <a:pt x="129" y="265"/>
                        <a:pt x="135" y="264"/>
                      </a:cubicBezTo>
                      <a:cubicBezTo>
                        <a:pt x="188" y="258"/>
                        <a:pt x="232" y="198"/>
                        <a:pt x="316" y="136"/>
                      </a:cubicBezTo>
                      <a:cubicBezTo>
                        <a:pt x="235" y="70"/>
                        <a:pt x="191" y="7"/>
                        <a:pt x="138" y="1"/>
                      </a:cubicBezTo>
                      <a:cubicBezTo>
                        <a:pt x="133" y="0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1" name="Google Shape;8011;p29"/>
                <p:cNvSpPr/>
                <p:nvPr/>
              </p:nvSpPr>
              <p:spPr>
                <a:xfrm>
                  <a:off x="6775297" y="4215346"/>
                  <a:ext cx="88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83" extrusionOk="0">
                      <a:moveTo>
                        <a:pt x="115" y="0"/>
                      </a:moveTo>
                      <a:cubicBezTo>
                        <a:pt x="54" y="0"/>
                        <a:pt x="0" y="52"/>
                        <a:pt x="8" y="120"/>
                      </a:cubicBezTo>
                      <a:cubicBezTo>
                        <a:pt x="8" y="173"/>
                        <a:pt x="62" y="223"/>
                        <a:pt x="93" y="276"/>
                      </a:cubicBezTo>
                      <a:lnTo>
                        <a:pt x="153" y="283"/>
                      </a:lnTo>
                      <a:cubicBezTo>
                        <a:pt x="193" y="232"/>
                        <a:pt x="262" y="185"/>
                        <a:pt x="265" y="132"/>
                      </a:cubicBezTo>
                      <a:cubicBezTo>
                        <a:pt x="265" y="88"/>
                        <a:pt x="196" y="19"/>
                        <a:pt x="143" y="4"/>
                      </a:cubicBezTo>
                      <a:cubicBezTo>
                        <a:pt x="134" y="1"/>
                        <a:pt x="124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2" name="Google Shape;8012;p29"/>
                <p:cNvSpPr/>
                <p:nvPr/>
              </p:nvSpPr>
              <p:spPr>
                <a:xfrm>
                  <a:off x="6801735" y="4220241"/>
                  <a:ext cx="95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0" extrusionOk="0">
                      <a:moveTo>
                        <a:pt x="150" y="0"/>
                      </a:moveTo>
                      <a:cubicBezTo>
                        <a:pt x="145" y="0"/>
                        <a:pt x="140" y="1"/>
                        <a:pt x="136" y="1"/>
                      </a:cubicBezTo>
                      <a:cubicBezTo>
                        <a:pt x="57" y="4"/>
                        <a:pt x="1" y="60"/>
                        <a:pt x="17" y="136"/>
                      </a:cubicBezTo>
                      <a:cubicBezTo>
                        <a:pt x="26" y="189"/>
                        <a:pt x="86" y="233"/>
                        <a:pt x="120" y="280"/>
                      </a:cubicBezTo>
                      <a:lnTo>
                        <a:pt x="180" y="280"/>
                      </a:lnTo>
                      <a:cubicBezTo>
                        <a:pt x="214" y="230"/>
                        <a:pt x="270" y="183"/>
                        <a:pt x="277" y="129"/>
                      </a:cubicBezTo>
                      <a:cubicBezTo>
                        <a:pt x="286" y="52"/>
                        <a:pt x="230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3" name="Google Shape;8013;p29"/>
                <p:cNvSpPr/>
                <p:nvPr/>
              </p:nvSpPr>
              <p:spPr>
                <a:xfrm>
                  <a:off x="6675240" y="4229131"/>
                  <a:ext cx="9357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311" extrusionOk="0">
                      <a:moveTo>
                        <a:pt x="152" y="0"/>
                      </a:moveTo>
                      <a:cubicBezTo>
                        <a:pt x="83" y="82"/>
                        <a:pt x="21" y="126"/>
                        <a:pt x="14" y="179"/>
                      </a:cubicBezTo>
                      <a:cubicBezTo>
                        <a:pt x="0" y="248"/>
                        <a:pt x="53" y="310"/>
                        <a:pt x="120" y="310"/>
                      </a:cubicBezTo>
                      <a:cubicBezTo>
                        <a:pt x="128" y="310"/>
                        <a:pt x="137" y="309"/>
                        <a:pt x="146" y="307"/>
                      </a:cubicBezTo>
                      <a:cubicBezTo>
                        <a:pt x="206" y="289"/>
                        <a:pt x="256" y="242"/>
                        <a:pt x="274" y="182"/>
                      </a:cubicBezTo>
                      <a:cubicBezTo>
                        <a:pt x="281" y="141"/>
                        <a:pt x="212" y="85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4" name="Google Shape;8014;p29"/>
                <p:cNvSpPr/>
                <p:nvPr/>
              </p:nvSpPr>
              <p:spPr>
                <a:xfrm>
                  <a:off x="6772134" y="4012668"/>
                  <a:ext cx="96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6" extrusionOk="0">
                      <a:moveTo>
                        <a:pt x="120" y="1"/>
                      </a:moveTo>
                      <a:cubicBezTo>
                        <a:pt x="52" y="1"/>
                        <a:pt x="6" y="53"/>
                        <a:pt x="6" y="136"/>
                      </a:cubicBezTo>
                      <a:cubicBezTo>
                        <a:pt x="0" y="208"/>
                        <a:pt x="57" y="265"/>
                        <a:pt x="127" y="265"/>
                      </a:cubicBezTo>
                      <a:cubicBezTo>
                        <a:pt x="131" y="265"/>
                        <a:pt x="134" y="265"/>
                        <a:pt x="138" y="265"/>
                      </a:cubicBezTo>
                      <a:cubicBezTo>
                        <a:pt x="191" y="259"/>
                        <a:pt x="238" y="196"/>
                        <a:pt x="285" y="162"/>
                      </a:cubicBezTo>
                      <a:cubicBezTo>
                        <a:pt x="285" y="143"/>
                        <a:pt x="288" y="124"/>
                        <a:pt x="288" y="105"/>
                      </a:cubicBezTo>
                      <a:cubicBezTo>
                        <a:pt x="238" y="68"/>
                        <a:pt x="191" y="8"/>
                        <a:pt x="138" y="2"/>
                      </a:cubicBezTo>
                      <a:cubicBezTo>
                        <a:pt x="132" y="1"/>
                        <a:pt x="126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5" name="Google Shape;8015;p29"/>
                <p:cNvSpPr/>
                <p:nvPr/>
              </p:nvSpPr>
              <p:spPr>
                <a:xfrm>
                  <a:off x="6898795" y="3903188"/>
                  <a:ext cx="8391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64" extrusionOk="0">
                      <a:moveTo>
                        <a:pt x="113" y="1"/>
                      </a:moveTo>
                      <a:cubicBezTo>
                        <a:pt x="45" y="1"/>
                        <a:pt x="3" y="61"/>
                        <a:pt x="0" y="147"/>
                      </a:cubicBezTo>
                      <a:cubicBezTo>
                        <a:pt x="0" y="213"/>
                        <a:pt x="51" y="264"/>
                        <a:pt x="116" y="264"/>
                      </a:cubicBezTo>
                      <a:cubicBezTo>
                        <a:pt x="121" y="264"/>
                        <a:pt x="126" y="263"/>
                        <a:pt x="132" y="262"/>
                      </a:cubicBezTo>
                      <a:cubicBezTo>
                        <a:pt x="182" y="253"/>
                        <a:pt x="251" y="178"/>
                        <a:pt x="251" y="134"/>
                      </a:cubicBezTo>
                      <a:cubicBezTo>
                        <a:pt x="251" y="87"/>
                        <a:pt x="182" y="12"/>
                        <a:pt x="132" y="2"/>
                      </a:cubicBezTo>
                      <a:cubicBezTo>
                        <a:pt x="125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6" name="Google Shape;8016;p29"/>
                <p:cNvSpPr/>
                <p:nvPr/>
              </p:nvSpPr>
              <p:spPr>
                <a:xfrm>
                  <a:off x="6799138" y="4194069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13" y="0"/>
                      </a:moveTo>
                      <a:cubicBezTo>
                        <a:pt x="79" y="47"/>
                        <a:pt x="16" y="94"/>
                        <a:pt x="10" y="148"/>
                      </a:cubicBezTo>
                      <a:cubicBezTo>
                        <a:pt x="1" y="229"/>
                        <a:pt x="63" y="279"/>
                        <a:pt x="148" y="279"/>
                      </a:cubicBezTo>
                      <a:cubicBezTo>
                        <a:pt x="150" y="279"/>
                        <a:pt x="152" y="279"/>
                        <a:pt x="153" y="279"/>
                      </a:cubicBezTo>
                      <a:cubicBezTo>
                        <a:pt x="226" y="279"/>
                        <a:pt x="283" y="218"/>
                        <a:pt x="276" y="148"/>
                      </a:cubicBezTo>
                      <a:cubicBezTo>
                        <a:pt x="273" y="75"/>
                        <a:pt x="229" y="19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7" name="Google Shape;8017;p29"/>
                <p:cNvSpPr/>
                <p:nvPr/>
              </p:nvSpPr>
              <p:spPr>
                <a:xfrm>
                  <a:off x="6727549" y="4129407"/>
                  <a:ext cx="84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2" extrusionOk="0">
                      <a:moveTo>
                        <a:pt x="144" y="0"/>
                      </a:moveTo>
                      <a:cubicBezTo>
                        <a:pt x="136" y="0"/>
                        <a:pt x="128" y="1"/>
                        <a:pt x="120" y="2"/>
                      </a:cubicBezTo>
                      <a:cubicBezTo>
                        <a:pt x="73" y="12"/>
                        <a:pt x="1" y="87"/>
                        <a:pt x="4" y="131"/>
                      </a:cubicBezTo>
                      <a:cubicBezTo>
                        <a:pt x="4" y="178"/>
                        <a:pt x="73" y="250"/>
                        <a:pt x="123" y="259"/>
                      </a:cubicBezTo>
                      <a:cubicBezTo>
                        <a:pt x="130" y="261"/>
                        <a:pt x="136" y="261"/>
                        <a:pt x="143" y="261"/>
                      </a:cubicBezTo>
                      <a:cubicBezTo>
                        <a:pt x="201" y="261"/>
                        <a:pt x="252" y="212"/>
                        <a:pt x="255" y="125"/>
                      </a:cubicBezTo>
                      <a:cubicBezTo>
                        <a:pt x="249" y="57"/>
                        <a:pt x="208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8" name="Google Shape;8018;p29"/>
                <p:cNvSpPr/>
                <p:nvPr/>
              </p:nvSpPr>
              <p:spPr>
                <a:xfrm>
                  <a:off x="6639079" y="4337545"/>
                  <a:ext cx="95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0" extrusionOk="0">
                      <a:moveTo>
                        <a:pt x="141" y="0"/>
                      </a:moveTo>
                      <a:cubicBezTo>
                        <a:pt x="63" y="0"/>
                        <a:pt x="0" y="50"/>
                        <a:pt x="13" y="129"/>
                      </a:cubicBezTo>
                      <a:cubicBezTo>
                        <a:pt x="22" y="182"/>
                        <a:pt x="79" y="229"/>
                        <a:pt x="113" y="279"/>
                      </a:cubicBezTo>
                      <a:lnTo>
                        <a:pt x="170" y="276"/>
                      </a:lnTo>
                      <a:cubicBezTo>
                        <a:pt x="204" y="229"/>
                        <a:pt x="260" y="182"/>
                        <a:pt x="270" y="129"/>
                      </a:cubicBezTo>
                      <a:cubicBezTo>
                        <a:pt x="286" y="47"/>
                        <a:pt x="217" y="3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9" name="Google Shape;8019;p29"/>
                <p:cNvSpPr/>
                <p:nvPr/>
              </p:nvSpPr>
              <p:spPr>
                <a:xfrm>
                  <a:off x="6640811" y="4128208"/>
                  <a:ext cx="9456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77" extrusionOk="0">
                      <a:moveTo>
                        <a:pt x="127" y="1"/>
                      </a:moveTo>
                      <a:cubicBezTo>
                        <a:pt x="89" y="48"/>
                        <a:pt x="27" y="92"/>
                        <a:pt x="17" y="142"/>
                      </a:cubicBezTo>
                      <a:cubicBezTo>
                        <a:pt x="1" y="212"/>
                        <a:pt x="53" y="276"/>
                        <a:pt x="121" y="276"/>
                      </a:cubicBezTo>
                      <a:cubicBezTo>
                        <a:pt x="129" y="276"/>
                        <a:pt x="137" y="276"/>
                        <a:pt x="146" y="273"/>
                      </a:cubicBezTo>
                      <a:cubicBezTo>
                        <a:pt x="208" y="258"/>
                        <a:pt x="255" y="211"/>
                        <a:pt x="277" y="151"/>
                      </a:cubicBezTo>
                      <a:cubicBezTo>
                        <a:pt x="284" y="107"/>
                        <a:pt x="218" y="54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0" name="Google Shape;8020;p29"/>
                <p:cNvSpPr/>
                <p:nvPr/>
              </p:nvSpPr>
              <p:spPr>
                <a:xfrm>
                  <a:off x="6734575" y="4245080"/>
                  <a:ext cx="93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3" extrusionOk="0">
                      <a:moveTo>
                        <a:pt x="160" y="1"/>
                      </a:moveTo>
                      <a:cubicBezTo>
                        <a:pt x="141" y="4"/>
                        <a:pt x="119" y="4"/>
                        <a:pt x="100" y="4"/>
                      </a:cubicBezTo>
                      <a:cubicBezTo>
                        <a:pt x="69" y="54"/>
                        <a:pt x="15" y="104"/>
                        <a:pt x="9" y="157"/>
                      </a:cubicBezTo>
                      <a:cubicBezTo>
                        <a:pt x="0" y="230"/>
                        <a:pt x="53" y="283"/>
                        <a:pt x="131" y="283"/>
                      </a:cubicBezTo>
                      <a:cubicBezTo>
                        <a:pt x="133" y="283"/>
                        <a:pt x="135" y="283"/>
                        <a:pt x="138" y="283"/>
                      </a:cubicBezTo>
                      <a:cubicBezTo>
                        <a:pt x="222" y="280"/>
                        <a:pt x="282" y="233"/>
                        <a:pt x="260" y="145"/>
                      </a:cubicBezTo>
                      <a:cubicBezTo>
                        <a:pt x="247" y="92"/>
                        <a:pt x="194" y="5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1" name="Google Shape;8021;p29"/>
                <p:cNvSpPr/>
                <p:nvPr/>
              </p:nvSpPr>
              <p:spPr>
                <a:xfrm>
                  <a:off x="6778094" y="4265191"/>
                  <a:ext cx="9157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60" extrusionOk="0">
                      <a:moveTo>
                        <a:pt x="155" y="1"/>
                      </a:moveTo>
                      <a:cubicBezTo>
                        <a:pt x="150" y="1"/>
                        <a:pt x="145" y="1"/>
                        <a:pt x="141" y="2"/>
                      </a:cubicBezTo>
                      <a:cubicBezTo>
                        <a:pt x="136" y="1"/>
                        <a:pt x="131" y="1"/>
                        <a:pt x="126" y="1"/>
                      </a:cubicBezTo>
                      <a:cubicBezTo>
                        <a:pt x="55" y="1"/>
                        <a:pt x="0" y="63"/>
                        <a:pt x="9" y="133"/>
                      </a:cubicBezTo>
                      <a:cubicBezTo>
                        <a:pt x="3" y="200"/>
                        <a:pt x="57" y="259"/>
                        <a:pt x="126" y="259"/>
                      </a:cubicBezTo>
                      <a:cubicBezTo>
                        <a:pt x="131" y="259"/>
                        <a:pt x="136" y="259"/>
                        <a:pt x="141" y="258"/>
                      </a:cubicBezTo>
                      <a:cubicBezTo>
                        <a:pt x="216" y="255"/>
                        <a:pt x="269" y="218"/>
                        <a:pt x="269" y="130"/>
                      </a:cubicBezTo>
                      <a:cubicBezTo>
                        <a:pt x="275" y="60"/>
                        <a:pt x="221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2" name="Google Shape;8022;p29"/>
                <p:cNvSpPr/>
                <p:nvPr/>
              </p:nvSpPr>
              <p:spPr>
                <a:xfrm>
                  <a:off x="6660889" y="4348900"/>
                  <a:ext cx="3463" cy="2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64" extrusionOk="0">
                      <a:moveTo>
                        <a:pt x="104" y="1"/>
                      </a:moveTo>
                      <a:cubicBezTo>
                        <a:pt x="60" y="1"/>
                        <a:pt x="22" y="26"/>
                        <a:pt x="0" y="64"/>
                      </a:cubicBezTo>
                      <a:lnTo>
                        <a:pt x="1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3" name="Google Shape;8023;p29"/>
                <p:cNvSpPr/>
                <p:nvPr/>
              </p:nvSpPr>
              <p:spPr>
                <a:xfrm>
                  <a:off x="6616538" y="4107131"/>
                  <a:ext cx="2864" cy="7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233" extrusionOk="0">
                      <a:moveTo>
                        <a:pt x="0" y="1"/>
                      </a:moveTo>
                      <a:lnTo>
                        <a:pt x="0" y="233"/>
                      </a:lnTo>
                      <a:cubicBezTo>
                        <a:pt x="54" y="220"/>
                        <a:pt x="85" y="167"/>
                        <a:pt x="73" y="117"/>
                      </a:cubicBezTo>
                      <a:cubicBezTo>
                        <a:pt x="60" y="73"/>
                        <a:pt x="35" y="3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4" name="Google Shape;8024;p29"/>
                <p:cNvSpPr/>
                <p:nvPr/>
              </p:nvSpPr>
              <p:spPr>
                <a:xfrm>
                  <a:off x="6911415" y="4070837"/>
                  <a:ext cx="5061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311" extrusionOk="0">
                      <a:moveTo>
                        <a:pt x="135" y="0"/>
                      </a:moveTo>
                      <a:cubicBezTo>
                        <a:pt x="76" y="85"/>
                        <a:pt x="16" y="132"/>
                        <a:pt x="10" y="185"/>
                      </a:cubicBezTo>
                      <a:cubicBezTo>
                        <a:pt x="1" y="258"/>
                        <a:pt x="60" y="311"/>
                        <a:pt x="135" y="311"/>
                      </a:cubicBezTo>
                      <a:cubicBezTo>
                        <a:pt x="137" y="311"/>
                        <a:pt x="139" y="311"/>
                        <a:pt x="142" y="310"/>
                      </a:cubicBezTo>
                      <a:lnTo>
                        <a:pt x="151" y="310"/>
                      </a:lnTo>
                      <a:lnTo>
                        <a:pt x="151" y="19"/>
                      </a:lnTo>
                      <a:cubicBezTo>
                        <a:pt x="145" y="13"/>
                        <a:pt x="142" y="1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5" name="Google Shape;8025;p29"/>
                <p:cNvSpPr/>
                <p:nvPr/>
              </p:nvSpPr>
              <p:spPr>
                <a:xfrm>
                  <a:off x="6671511" y="4339244"/>
                  <a:ext cx="7758" cy="5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157" extrusionOk="0">
                      <a:moveTo>
                        <a:pt x="171" y="1"/>
                      </a:moveTo>
                      <a:cubicBezTo>
                        <a:pt x="166" y="1"/>
                        <a:pt x="160" y="1"/>
                        <a:pt x="155" y="3"/>
                      </a:cubicBezTo>
                      <a:cubicBezTo>
                        <a:pt x="98" y="9"/>
                        <a:pt x="51" y="62"/>
                        <a:pt x="1" y="97"/>
                      </a:cubicBezTo>
                      <a:cubicBezTo>
                        <a:pt x="1" y="115"/>
                        <a:pt x="1" y="134"/>
                        <a:pt x="1" y="153"/>
                      </a:cubicBezTo>
                      <a:cubicBezTo>
                        <a:pt x="4" y="153"/>
                        <a:pt x="4" y="156"/>
                        <a:pt x="7" y="156"/>
                      </a:cubicBezTo>
                      <a:lnTo>
                        <a:pt x="233" y="21"/>
                      </a:lnTo>
                      <a:cubicBezTo>
                        <a:pt x="216" y="9"/>
                        <a:pt x="19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6" name="Google Shape;8026;p29"/>
                <p:cNvSpPr/>
                <p:nvPr/>
              </p:nvSpPr>
              <p:spPr>
                <a:xfrm>
                  <a:off x="6676638" y="4187843"/>
                  <a:ext cx="96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3" extrusionOk="0">
                      <a:moveTo>
                        <a:pt x="166" y="1"/>
                      </a:moveTo>
                      <a:cubicBezTo>
                        <a:pt x="160" y="1"/>
                        <a:pt x="154" y="1"/>
                        <a:pt x="148" y="2"/>
                      </a:cubicBezTo>
                      <a:cubicBezTo>
                        <a:pt x="95" y="9"/>
                        <a:pt x="48" y="68"/>
                        <a:pt x="1" y="106"/>
                      </a:cubicBezTo>
                      <a:lnTo>
                        <a:pt x="1" y="162"/>
                      </a:lnTo>
                      <a:cubicBezTo>
                        <a:pt x="46" y="198"/>
                        <a:pt x="96" y="263"/>
                        <a:pt x="139" y="263"/>
                      </a:cubicBezTo>
                      <a:cubicBezTo>
                        <a:pt x="141" y="263"/>
                        <a:pt x="143" y="263"/>
                        <a:pt x="145" y="262"/>
                      </a:cubicBezTo>
                      <a:cubicBezTo>
                        <a:pt x="204" y="247"/>
                        <a:pt x="251" y="200"/>
                        <a:pt x="273" y="140"/>
                      </a:cubicBezTo>
                      <a:cubicBezTo>
                        <a:pt x="291" y="68"/>
                        <a:pt x="236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7" name="Google Shape;8027;p29"/>
                <p:cNvSpPr/>
                <p:nvPr/>
              </p:nvSpPr>
              <p:spPr>
                <a:xfrm>
                  <a:off x="6895465" y="4197399"/>
                  <a:ext cx="94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2" extrusionOk="0">
                      <a:moveTo>
                        <a:pt x="112" y="0"/>
                      </a:moveTo>
                      <a:cubicBezTo>
                        <a:pt x="49" y="0"/>
                        <a:pt x="12" y="60"/>
                        <a:pt x="6" y="126"/>
                      </a:cubicBezTo>
                      <a:cubicBezTo>
                        <a:pt x="1" y="199"/>
                        <a:pt x="44" y="262"/>
                        <a:pt x="114" y="262"/>
                      </a:cubicBezTo>
                      <a:cubicBezTo>
                        <a:pt x="119" y="262"/>
                        <a:pt x="124" y="261"/>
                        <a:pt x="129" y="261"/>
                      </a:cubicBezTo>
                      <a:cubicBezTo>
                        <a:pt x="182" y="254"/>
                        <a:pt x="232" y="198"/>
                        <a:pt x="282" y="167"/>
                      </a:cubicBezTo>
                      <a:cubicBezTo>
                        <a:pt x="282" y="148"/>
                        <a:pt x="282" y="129"/>
                        <a:pt x="282" y="110"/>
                      </a:cubicBezTo>
                      <a:cubicBezTo>
                        <a:pt x="235" y="73"/>
                        <a:pt x="191" y="16"/>
                        <a:pt x="138" y="4"/>
                      </a:cubicBezTo>
                      <a:cubicBezTo>
                        <a:pt x="129" y="1"/>
                        <a:pt x="120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8" name="Google Shape;8028;p29"/>
                <p:cNvSpPr/>
                <p:nvPr/>
              </p:nvSpPr>
              <p:spPr>
                <a:xfrm>
                  <a:off x="6887840" y="4135067"/>
                  <a:ext cx="94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6" extrusionOk="0">
                      <a:moveTo>
                        <a:pt x="174" y="0"/>
                      </a:moveTo>
                      <a:cubicBezTo>
                        <a:pt x="167" y="0"/>
                        <a:pt x="161" y="1"/>
                        <a:pt x="154" y="2"/>
                      </a:cubicBezTo>
                      <a:cubicBezTo>
                        <a:pt x="101" y="8"/>
                        <a:pt x="54" y="64"/>
                        <a:pt x="4" y="96"/>
                      </a:cubicBezTo>
                      <a:cubicBezTo>
                        <a:pt x="4" y="114"/>
                        <a:pt x="4" y="133"/>
                        <a:pt x="0" y="152"/>
                      </a:cubicBezTo>
                      <a:cubicBezTo>
                        <a:pt x="51" y="187"/>
                        <a:pt x="94" y="243"/>
                        <a:pt x="151" y="252"/>
                      </a:cubicBezTo>
                      <a:cubicBezTo>
                        <a:pt x="160" y="255"/>
                        <a:pt x="169" y="256"/>
                        <a:pt x="178" y="256"/>
                      </a:cubicBezTo>
                      <a:cubicBezTo>
                        <a:pt x="242" y="256"/>
                        <a:pt x="277" y="197"/>
                        <a:pt x="279" y="130"/>
                      </a:cubicBezTo>
                      <a:cubicBezTo>
                        <a:pt x="282" y="59"/>
                        <a:pt x="241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9" name="Google Shape;8029;p29"/>
                <p:cNvSpPr/>
                <p:nvPr/>
              </p:nvSpPr>
              <p:spPr>
                <a:xfrm>
                  <a:off x="6847551" y="4116121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4" y="0"/>
                      </a:moveTo>
                      <a:cubicBezTo>
                        <a:pt x="79" y="47"/>
                        <a:pt x="23" y="91"/>
                        <a:pt x="13" y="144"/>
                      </a:cubicBezTo>
                      <a:cubicBezTo>
                        <a:pt x="1" y="232"/>
                        <a:pt x="67" y="276"/>
                        <a:pt x="148" y="276"/>
                      </a:cubicBezTo>
                      <a:cubicBezTo>
                        <a:pt x="226" y="276"/>
                        <a:pt x="283" y="220"/>
                        <a:pt x="270" y="144"/>
                      </a:cubicBezTo>
                      <a:cubicBezTo>
                        <a:pt x="261" y="91"/>
                        <a:pt x="208" y="47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0" name="Google Shape;8030;p29"/>
                <p:cNvSpPr/>
                <p:nvPr/>
              </p:nvSpPr>
              <p:spPr>
                <a:xfrm>
                  <a:off x="6616538" y="4346802"/>
                  <a:ext cx="90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60" extrusionOk="0">
                      <a:moveTo>
                        <a:pt x="131" y="1"/>
                      </a:moveTo>
                      <a:cubicBezTo>
                        <a:pt x="74" y="1"/>
                        <a:pt x="22" y="38"/>
                        <a:pt x="0" y="92"/>
                      </a:cubicBezTo>
                      <a:lnTo>
                        <a:pt x="0" y="167"/>
                      </a:lnTo>
                      <a:cubicBezTo>
                        <a:pt x="41" y="202"/>
                        <a:pt x="79" y="242"/>
                        <a:pt x="123" y="255"/>
                      </a:cubicBezTo>
                      <a:cubicBezTo>
                        <a:pt x="135" y="258"/>
                        <a:pt x="147" y="260"/>
                        <a:pt x="157" y="260"/>
                      </a:cubicBezTo>
                      <a:cubicBezTo>
                        <a:pt x="223" y="260"/>
                        <a:pt x="258" y="205"/>
                        <a:pt x="261" y="133"/>
                      </a:cubicBezTo>
                      <a:cubicBezTo>
                        <a:pt x="273" y="62"/>
                        <a:pt x="216" y="1"/>
                        <a:pt x="144" y="1"/>
                      </a:cubicBezTo>
                      <a:cubicBezTo>
                        <a:pt x="142" y="1"/>
                        <a:pt x="140" y="1"/>
                        <a:pt x="138" y="1"/>
                      </a:cubicBezTo>
                      <a:cubicBezTo>
                        <a:pt x="136" y="1"/>
                        <a:pt x="134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1" name="Google Shape;8031;p29"/>
                <p:cNvSpPr/>
                <p:nvPr/>
              </p:nvSpPr>
              <p:spPr>
                <a:xfrm>
                  <a:off x="6844321" y="3964454"/>
                  <a:ext cx="83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62" extrusionOk="0">
                      <a:moveTo>
                        <a:pt x="143" y="0"/>
                      </a:moveTo>
                      <a:cubicBezTo>
                        <a:pt x="136" y="0"/>
                        <a:pt x="129" y="1"/>
                        <a:pt x="123" y="2"/>
                      </a:cubicBezTo>
                      <a:cubicBezTo>
                        <a:pt x="73" y="11"/>
                        <a:pt x="1" y="83"/>
                        <a:pt x="1" y="127"/>
                      </a:cubicBezTo>
                      <a:cubicBezTo>
                        <a:pt x="1" y="174"/>
                        <a:pt x="70" y="249"/>
                        <a:pt x="120" y="259"/>
                      </a:cubicBezTo>
                      <a:cubicBezTo>
                        <a:pt x="128" y="261"/>
                        <a:pt x="136" y="261"/>
                        <a:pt x="143" y="261"/>
                      </a:cubicBezTo>
                      <a:cubicBezTo>
                        <a:pt x="208" y="261"/>
                        <a:pt x="248" y="204"/>
                        <a:pt x="251" y="140"/>
                      </a:cubicBezTo>
                      <a:cubicBezTo>
                        <a:pt x="251" y="50"/>
                        <a:pt x="201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2" name="Google Shape;8032;p29"/>
                <p:cNvSpPr/>
                <p:nvPr/>
              </p:nvSpPr>
              <p:spPr>
                <a:xfrm>
                  <a:off x="6689291" y="4053090"/>
                  <a:ext cx="10222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255" extrusionOk="0">
                      <a:moveTo>
                        <a:pt x="172" y="0"/>
                      </a:moveTo>
                      <a:cubicBezTo>
                        <a:pt x="1" y="0"/>
                        <a:pt x="1" y="254"/>
                        <a:pt x="172" y="254"/>
                      </a:cubicBezTo>
                      <a:cubicBezTo>
                        <a:pt x="173" y="254"/>
                        <a:pt x="174" y="254"/>
                        <a:pt x="175" y="254"/>
                      </a:cubicBezTo>
                      <a:cubicBezTo>
                        <a:pt x="250" y="254"/>
                        <a:pt x="307" y="217"/>
                        <a:pt x="304" y="123"/>
                      </a:cubicBezTo>
                      <a:cubicBezTo>
                        <a:pt x="307" y="38"/>
                        <a:pt x="250" y="0"/>
                        <a:pt x="175" y="0"/>
                      </a:cubicBezTo>
                      <a:cubicBezTo>
                        <a:pt x="174" y="0"/>
                        <a:pt x="173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3" name="Google Shape;8033;p29"/>
                <p:cNvSpPr/>
                <p:nvPr/>
              </p:nvSpPr>
              <p:spPr>
                <a:xfrm>
                  <a:off x="6718692" y="4057785"/>
                  <a:ext cx="9523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311" extrusionOk="0">
                      <a:moveTo>
                        <a:pt x="148" y="1"/>
                      </a:moveTo>
                      <a:cubicBezTo>
                        <a:pt x="66" y="1"/>
                        <a:pt x="0" y="51"/>
                        <a:pt x="16" y="135"/>
                      </a:cubicBezTo>
                      <a:cubicBezTo>
                        <a:pt x="26" y="185"/>
                        <a:pt x="85" y="229"/>
                        <a:pt x="151" y="311"/>
                      </a:cubicBezTo>
                      <a:cubicBezTo>
                        <a:pt x="210" y="226"/>
                        <a:pt x="270" y="182"/>
                        <a:pt x="276" y="129"/>
                      </a:cubicBezTo>
                      <a:cubicBezTo>
                        <a:pt x="286" y="54"/>
                        <a:pt x="226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4" name="Google Shape;8034;p29"/>
                <p:cNvSpPr/>
                <p:nvPr/>
              </p:nvSpPr>
              <p:spPr>
                <a:xfrm>
                  <a:off x="6816885" y="410599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07" y="0"/>
                      </a:moveTo>
                      <a:cubicBezTo>
                        <a:pt x="72" y="50"/>
                        <a:pt x="19" y="97"/>
                        <a:pt x="10" y="151"/>
                      </a:cubicBezTo>
                      <a:cubicBezTo>
                        <a:pt x="1" y="230"/>
                        <a:pt x="59" y="276"/>
                        <a:pt x="134" y="276"/>
                      </a:cubicBezTo>
                      <a:cubicBezTo>
                        <a:pt x="136" y="276"/>
                        <a:pt x="139" y="276"/>
                        <a:pt x="141" y="276"/>
                      </a:cubicBezTo>
                      <a:cubicBezTo>
                        <a:pt x="217" y="273"/>
                        <a:pt x="282" y="229"/>
                        <a:pt x="264" y="144"/>
                      </a:cubicBezTo>
                      <a:cubicBezTo>
                        <a:pt x="251" y="91"/>
                        <a:pt x="198" y="47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5" name="Google Shape;8035;p29"/>
                <p:cNvSpPr/>
                <p:nvPr/>
              </p:nvSpPr>
              <p:spPr>
                <a:xfrm>
                  <a:off x="6859871" y="416942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3" y="1"/>
                      </a:moveTo>
                      <a:cubicBezTo>
                        <a:pt x="79" y="48"/>
                        <a:pt x="19" y="92"/>
                        <a:pt x="13" y="145"/>
                      </a:cubicBezTo>
                      <a:cubicBezTo>
                        <a:pt x="1" y="229"/>
                        <a:pt x="66" y="276"/>
                        <a:pt x="148" y="276"/>
                      </a:cubicBezTo>
                      <a:cubicBezTo>
                        <a:pt x="226" y="273"/>
                        <a:pt x="283" y="220"/>
                        <a:pt x="270" y="145"/>
                      </a:cubicBezTo>
                      <a:cubicBezTo>
                        <a:pt x="264" y="92"/>
                        <a:pt x="204" y="48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6" name="Google Shape;8036;p29"/>
                <p:cNvSpPr/>
                <p:nvPr/>
              </p:nvSpPr>
              <p:spPr>
                <a:xfrm>
                  <a:off x="6744664" y="4107298"/>
                  <a:ext cx="97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60" extrusionOk="0">
                      <a:moveTo>
                        <a:pt x="176" y="1"/>
                      </a:moveTo>
                      <a:cubicBezTo>
                        <a:pt x="166" y="1"/>
                        <a:pt x="156" y="2"/>
                        <a:pt x="145" y="5"/>
                      </a:cubicBezTo>
                      <a:cubicBezTo>
                        <a:pt x="92" y="18"/>
                        <a:pt x="51" y="74"/>
                        <a:pt x="1" y="109"/>
                      </a:cubicBezTo>
                      <a:cubicBezTo>
                        <a:pt x="25" y="220"/>
                        <a:pt x="75" y="259"/>
                        <a:pt x="149" y="259"/>
                      </a:cubicBezTo>
                      <a:cubicBezTo>
                        <a:pt x="152" y="259"/>
                        <a:pt x="155" y="259"/>
                        <a:pt x="157" y="259"/>
                      </a:cubicBezTo>
                      <a:cubicBezTo>
                        <a:pt x="161" y="259"/>
                        <a:pt x="164" y="259"/>
                        <a:pt x="167" y="259"/>
                      </a:cubicBezTo>
                      <a:cubicBezTo>
                        <a:pt x="238" y="259"/>
                        <a:pt x="292" y="196"/>
                        <a:pt x="280" y="124"/>
                      </a:cubicBezTo>
                      <a:cubicBezTo>
                        <a:pt x="274" y="59"/>
                        <a:pt x="238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7" name="Google Shape;8037;p29"/>
                <p:cNvSpPr/>
                <p:nvPr/>
              </p:nvSpPr>
              <p:spPr>
                <a:xfrm>
                  <a:off x="6855276" y="3988561"/>
                  <a:ext cx="10256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67" extrusionOk="0">
                      <a:moveTo>
                        <a:pt x="196" y="0"/>
                      </a:moveTo>
                      <a:cubicBezTo>
                        <a:pt x="189" y="0"/>
                        <a:pt x="183" y="1"/>
                        <a:pt x="176" y="2"/>
                      </a:cubicBezTo>
                      <a:cubicBezTo>
                        <a:pt x="123" y="11"/>
                        <a:pt x="79" y="74"/>
                        <a:pt x="1" y="137"/>
                      </a:cubicBezTo>
                      <a:cubicBezTo>
                        <a:pt x="79" y="196"/>
                        <a:pt x="123" y="259"/>
                        <a:pt x="176" y="265"/>
                      </a:cubicBezTo>
                      <a:cubicBezTo>
                        <a:pt x="183" y="266"/>
                        <a:pt x="189" y="267"/>
                        <a:pt x="196" y="267"/>
                      </a:cubicBezTo>
                      <a:cubicBezTo>
                        <a:pt x="268" y="267"/>
                        <a:pt x="308" y="202"/>
                        <a:pt x="308" y="127"/>
                      </a:cubicBezTo>
                      <a:cubicBezTo>
                        <a:pt x="305" y="56"/>
                        <a:pt x="261" y="0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8" name="Google Shape;8038;p29"/>
                <p:cNvSpPr/>
                <p:nvPr/>
              </p:nvSpPr>
              <p:spPr>
                <a:xfrm>
                  <a:off x="6803100" y="3930891"/>
                  <a:ext cx="7325" cy="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56" extrusionOk="0">
                      <a:moveTo>
                        <a:pt x="211" y="1"/>
                      </a:moveTo>
                      <a:lnTo>
                        <a:pt x="1" y="126"/>
                      </a:lnTo>
                      <a:cubicBezTo>
                        <a:pt x="26" y="145"/>
                        <a:pt x="54" y="154"/>
                        <a:pt x="82" y="154"/>
                      </a:cubicBezTo>
                      <a:cubicBezTo>
                        <a:pt x="87" y="155"/>
                        <a:pt x="92" y="155"/>
                        <a:pt x="97" y="155"/>
                      </a:cubicBezTo>
                      <a:cubicBezTo>
                        <a:pt x="166" y="155"/>
                        <a:pt x="220" y="96"/>
                        <a:pt x="214" y="29"/>
                      </a:cubicBezTo>
                      <a:cubicBezTo>
                        <a:pt x="214" y="20"/>
                        <a:pt x="211" y="10"/>
                        <a:pt x="2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9" name="Google Shape;8039;p29"/>
                <p:cNvSpPr/>
                <p:nvPr/>
              </p:nvSpPr>
              <p:spPr>
                <a:xfrm>
                  <a:off x="6769703" y="4243282"/>
                  <a:ext cx="9124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1" extrusionOk="0">
                      <a:moveTo>
                        <a:pt x="136" y="0"/>
                      </a:moveTo>
                      <a:cubicBezTo>
                        <a:pt x="64" y="0"/>
                        <a:pt x="21" y="42"/>
                        <a:pt x="1" y="155"/>
                      </a:cubicBezTo>
                      <a:cubicBezTo>
                        <a:pt x="32" y="180"/>
                        <a:pt x="70" y="240"/>
                        <a:pt x="123" y="255"/>
                      </a:cubicBezTo>
                      <a:cubicBezTo>
                        <a:pt x="135" y="259"/>
                        <a:pt x="147" y="260"/>
                        <a:pt x="158" y="260"/>
                      </a:cubicBezTo>
                      <a:cubicBezTo>
                        <a:pt x="216" y="260"/>
                        <a:pt x="259" y="214"/>
                        <a:pt x="264" y="146"/>
                      </a:cubicBezTo>
                      <a:cubicBezTo>
                        <a:pt x="274" y="73"/>
                        <a:pt x="248" y="11"/>
                        <a:pt x="161" y="1"/>
                      </a:cubicBezTo>
                      <a:cubicBezTo>
                        <a:pt x="152" y="1"/>
                        <a:pt x="144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0" name="Google Shape;8040;p29"/>
                <p:cNvSpPr/>
                <p:nvPr/>
              </p:nvSpPr>
              <p:spPr>
                <a:xfrm>
                  <a:off x="6791513" y="4135300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7" y="1"/>
                      </a:moveTo>
                      <a:cubicBezTo>
                        <a:pt x="82" y="51"/>
                        <a:pt x="26" y="95"/>
                        <a:pt x="17" y="148"/>
                      </a:cubicBezTo>
                      <a:cubicBezTo>
                        <a:pt x="1" y="230"/>
                        <a:pt x="70" y="274"/>
                        <a:pt x="145" y="277"/>
                      </a:cubicBezTo>
                      <a:cubicBezTo>
                        <a:pt x="223" y="277"/>
                        <a:pt x="283" y="227"/>
                        <a:pt x="270" y="148"/>
                      </a:cubicBezTo>
                      <a:cubicBezTo>
                        <a:pt x="264" y="95"/>
                        <a:pt x="208" y="5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1" name="Google Shape;8041;p29"/>
                <p:cNvSpPr/>
                <p:nvPr/>
              </p:nvSpPr>
              <p:spPr>
                <a:xfrm>
                  <a:off x="6746462" y="4175290"/>
                  <a:ext cx="90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8" extrusionOk="0">
                      <a:moveTo>
                        <a:pt x="138" y="0"/>
                      </a:moveTo>
                      <a:cubicBezTo>
                        <a:pt x="38" y="0"/>
                        <a:pt x="0" y="60"/>
                        <a:pt x="0" y="132"/>
                      </a:cubicBezTo>
                      <a:cubicBezTo>
                        <a:pt x="0" y="201"/>
                        <a:pt x="41" y="257"/>
                        <a:pt x="102" y="257"/>
                      </a:cubicBezTo>
                      <a:cubicBezTo>
                        <a:pt x="111" y="257"/>
                        <a:pt x="119" y="256"/>
                        <a:pt x="129" y="254"/>
                      </a:cubicBezTo>
                      <a:cubicBezTo>
                        <a:pt x="188" y="235"/>
                        <a:pt x="238" y="191"/>
                        <a:pt x="257" y="132"/>
                      </a:cubicBezTo>
                      <a:cubicBezTo>
                        <a:pt x="273" y="50"/>
                        <a:pt x="210" y="3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2" name="Google Shape;8042;p29"/>
                <p:cNvSpPr/>
                <p:nvPr/>
              </p:nvSpPr>
              <p:spPr>
                <a:xfrm>
                  <a:off x="6703576" y="4001413"/>
                  <a:ext cx="89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81" extrusionOk="0">
                      <a:moveTo>
                        <a:pt x="122" y="0"/>
                      </a:moveTo>
                      <a:cubicBezTo>
                        <a:pt x="54" y="0"/>
                        <a:pt x="0" y="56"/>
                        <a:pt x="3" y="123"/>
                      </a:cubicBezTo>
                      <a:cubicBezTo>
                        <a:pt x="3" y="202"/>
                        <a:pt x="38" y="258"/>
                        <a:pt x="157" y="280"/>
                      </a:cubicBezTo>
                      <a:cubicBezTo>
                        <a:pt x="191" y="233"/>
                        <a:pt x="248" y="189"/>
                        <a:pt x="257" y="136"/>
                      </a:cubicBezTo>
                      <a:cubicBezTo>
                        <a:pt x="270" y="61"/>
                        <a:pt x="219" y="4"/>
                        <a:pt x="138" y="1"/>
                      </a:cubicBezTo>
                      <a:cubicBezTo>
                        <a:pt x="133" y="1"/>
                        <a:pt x="127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3" name="Google Shape;8043;p29"/>
                <p:cNvSpPr/>
                <p:nvPr/>
              </p:nvSpPr>
              <p:spPr>
                <a:xfrm>
                  <a:off x="6875021" y="4033478"/>
                  <a:ext cx="9523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1" extrusionOk="0">
                      <a:moveTo>
                        <a:pt x="172" y="0"/>
                      </a:moveTo>
                      <a:cubicBezTo>
                        <a:pt x="56" y="19"/>
                        <a:pt x="19" y="76"/>
                        <a:pt x="12" y="148"/>
                      </a:cubicBezTo>
                      <a:cubicBezTo>
                        <a:pt x="1" y="218"/>
                        <a:pt x="55" y="280"/>
                        <a:pt x="121" y="280"/>
                      </a:cubicBezTo>
                      <a:cubicBezTo>
                        <a:pt x="125" y="280"/>
                        <a:pt x="130" y="280"/>
                        <a:pt x="135" y="279"/>
                      </a:cubicBezTo>
                      <a:cubicBezTo>
                        <a:pt x="219" y="279"/>
                        <a:pt x="285" y="239"/>
                        <a:pt x="269" y="151"/>
                      </a:cubicBezTo>
                      <a:cubicBezTo>
                        <a:pt x="263" y="97"/>
                        <a:pt x="207" y="5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4" name="Google Shape;8044;p29"/>
                <p:cNvSpPr/>
                <p:nvPr/>
              </p:nvSpPr>
              <p:spPr>
                <a:xfrm>
                  <a:off x="6788616" y="4200595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5" y="1"/>
                      </a:moveTo>
                      <a:cubicBezTo>
                        <a:pt x="57" y="1"/>
                        <a:pt x="1" y="57"/>
                        <a:pt x="6" y="127"/>
                      </a:cubicBezTo>
                      <a:cubicBezTo>
                        <a:pt x="3" y="202"/>
                        <a:pt x="41" y="259"/>
                        <a:pt x="157" y="284"/>
                      </a:cubicBezTo>
                      <a:cubicBezTo>
                        <a:pt x="191" y="234"/>
                        <a:pt x="248" y="190"/>
                        <a:pt x="257" y="136"/>
                      </a:cubicBezTo>
                      <a:cubicBezTo>
                        <a:pt x="273" y="61"/>
                        <a:pt x="223" y="5"/>
                        <a:pt x="141" y="2"/>
                      </a:cubicBezTo>
                      <a:cubicBezTo>
                        <a:pt x="136" y="1"/>
                        <a:pt x="131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5" name="Google Shape;8045;p29"/>
                <p:cNvSpPr/>
                <p:nvPr/>
              </p:nvSpPr>
              <p:spPr>
                <a:xfrm>
                  <a:off x="6851314" y="4192970"/>
                  <a:ext cx="9423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7" extrusionOk="0">
                      <a:moveTo>
                        <a:pt x="114" y="0"/>
                      </a:moveTo>
                      <a:cubicBezTo>
                        <a:pt x="50" y="0"/>
                        <a:pt x="3" y="51"/>
                        <a:pt x="1" y="124"/>
                      </a:cubicBezTo>
                      <a:cubicBezTo>
                        <a:pt x="1" y="203"/>
                        <a:pt x="42" y="266"/>
                        <a:pt x="116" y="266"/>
                      </a:cubicBezTo>
                      <a:cubicBezTo>
                        <a:pt x="121" y="266"/>
                        <a:pt x="127" y="266"/>
                        <a:pt x="132" y="265"/>
                      </a:cubicBezTo>
                      <a:cubicBezTo>
                        <a:pt x="185" y="259"/>
                        <a:pt x="232" y="199"/>
                        <a:pt x="279" y="165"/>
                      </a:cubicBezTo>
                      <a:cubicBezTo>
                        <a:pt x="283" y="146"/>
                        <a:pt x="283" y="124"/>
                        <a:pt x="283" y="105"/>
                      </a:cubicBezTo>
                      <a:cubicBezTo>
                        <a:pt x="232" y="71"/>
                        <a:pt x="189" y="11"/>
                        <a:pt x="135" y="2"/>
                      </a:cubicBezTo>
                      <a:cubicBezTo>
                        <a:pt x="128" y="1"/>
                        <a:pt x="12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6" name="Google Shape;8046;p29"/>
                <p:cNvSpPr/>
                <p:nvPr/>
              </p:nvSpPr>
              <p:spPr>
                <a:xfrm>
                  <a:off x="6707205" y="4308311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39" y="1"/>
                      </a:moveTo>
                      <a:cubicBezTo>
                        <a:pt x="60" y="4"/>
                        <a:pt x="1" y="54"/>
                        <a:pt x="16" y="136"/>
                      </a:cubicBezTo>
                      <a:cubicBezTo>
                        <a:pt x="26" y="189"/>
                        <a:pt x="85" y="233"/>
                        <a:pt x="120" y="280"/>
                      </a:cubicBezTo>
                      <a:lnTo>
                        <a:pt x="176" y="280"/>
                      </a:lnTo>
                      <a:cubicBezTo>
                        <a:pt x="208" y="226"/>
                        <a:pt x="264" y="179"/>
                        <a:pt x="270" y="126"/>
                      </a:cubicBezTo>
                      <a:cubicBezTo>
                        <a:pt x="283" y="45"/>
                        <a:pt x="217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7" name="Google Shape;8047;p29"/>
                <p:cNvSpPr/>
                <p:nvPr/>
              </p:nvSpPr>
              <p:spPr>
                <a:xfrm>
                  <a:off x="6784354" y="4178053"/>
                  <a:ext cx="94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63" extrusionOk="0">
                      <a:moveTo>
                        <a:pt x="120" y="1"/>
                      </a:moveTo>
                      <a:cubicBezTo>
                        <a:pt x="51" y="1"/>
                        <a:pt x="6" y="53"/>
                        <a:pt x="6" y="137"/>
                      </a:cubicBezTo>
                      <a:cubicBezTo>
                        <a:pt x="0" y="204"/>
                        <a:pt x="54" y="263"/>
                        <a:pt x="120" y="263"/>
                      </a:cubicBezTo>
                      <a:cubicBezTo>
                        <a:pt x="125" y="263"/>
                        <a:pt x="130" y="263"/>
                        <a:pt x="134" y="262"/>
                      </a:cubicBezTo>
                      <a:cubicBezTo>
                        <a:pt x="188" y="256"/>
                        <a:pt x="235" y="196"/>
                        <a:pt x="285" y="158"/>
                      </a:cubicBezTo>
                      <a:cubicBezTo>
                        <a:pt x="285" y="140"/>
                        <a:pt x="285" y="121"/>
                        <a:pt x="285" y="105"/>
                      </a:cubicBezTo>
                      <a:cubicBezTo>
                        <a:pt x="238" y="68"/>
                        <a:pt x="191" y="8"/>
                        <a:pt x="138" y="2"/>
                      </a:cubicBezTo>
                      <a:cubicBezTo>
                        <a:pt x="132" y="1"/>
                        <a:pt x="126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8" name="Google Shape;8048;p29"/>
                <p:cNvSpPr/>
                <p:nvPr/>
              </p:nvSpPr>
              <p:spPr>
                <a:xfrm>
                  <a:off x="6743632" y="4271684"/>
                  <a:ext cx="9456" cy="9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74" extrusionOk="0">
                      <a:moveTo>
                        <a:pt x="161" y="1"/>
                      </a:moveTo>
                      <a:cubicBezTo>
                        <a:pt x="153" y="1"/>
                        <a:pt x="144" y="2"/>
                        <a:pt x="135" y="4"/>
                      </a:cubicBezTo>
                      <a:cubicBezTo>
                        <a:pt x="76" y="20"/>
                        <a:pt x="29" y="67"/>
                        <a:pt x="7" y="126"/>
                      </a:cubicBezTo>
                      <a:cubicBezTo>
                        <a:pt x="0" y="170"/>
                        <a:pt x="66" y="223"/>
                        <a:pt x="104" y="273"/>
                      </a:cubicBezTo>
                      <a:lnTo>
                        <a:pt x="160" y="273"/>
                      </a:lnTo>
                      <a:cubicBezTo>
                        <a:pt x="198" y="226"/>
                        <a:pt x="257" y="186"/>
                        <a:pt x="267" y="132"/>
                      </a:cubicBezTo>
                      <a:cubicBezTo>
                        <a:pt x="284" y="63"/>
                        <a:pt x="229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9" name="Google Shape;8049;p29"/>
                <p:cNvSpPr/>
                <p:nvPr/>
              </p:nvSpPr>
              <p:spPr>
                <a:xfrm>
                  <a:off x="6713265" y="4028783"/>
                  <a:ext cx="9323" cy="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89" extrusionOk="0">
                      <a:moveTo>
                        <a:pt x="123" y="0"/>
                      </a:moveTo>
                      <a:cubicBezTo>
                        <a:pt x="85" y="50"/>
                        <a:pt x="35" y="94"/>
                        <a:pt x="22" y="148"/>
                      </a:cubicBezTo>
                      <a:cubicBezTo>
                        <a:pt x="1" y="235"/>
                        <a:pt x="60" y="289"/>
                        <a:pt x="145" y="289"/>
                      </a:cubicBezTo>
                      <a:cubicBezTo>
                        <a:pt x="147" y="289"/>
                        <a:pt x="149" y="289"/>
                        <a:pt x="151" y="289"/>
                      </a:cubicBezTo>
                      <a:cubicBezTo>
                        <a:pt x="223" y="289"/>
                        <a:pt x="279" y="236"/>
                        <a:pt x="270" y="160"/>
                      </a:cubicBezTo>
                      <a:cubicBezTo>
                        <a:pt x="261" y="104"/>
                        <a:pt x="210" y="57"/>
                        <a:pt x="179" y="3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0" name="Google Shape;8050;p29"/>
                <p:cNvSpPr/>
                <p:nvPr/>
              </p:nvSpPr>
              <p:spPr>
                <a:xfrm>
                  <a:off x="6627792" y="4106565"/>
                  <a:ext cx="92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3" extrusionOk="0">
                      <a:moveTo>
                        <a:pt x="169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5" y="12"/>
                        <a:pt x="48" y="65"/>
                        <a:pt x="1" y="99"/>
                      </a:cubicBezTo>
                      <a:lnTo>
                        <a:pt x="1" y="156"/>
                      </a:lnTo>
                      <a:cubicBezTo>
                        <a:pt x="48" y="190"/>
                        <a:pt x="95" y="240"/>
                        <a:pt x="148" y="250"/>
                      </a:cubicBezTo>
                      <a:cubicBezTo>
                        <a:pt x="157" y="251"/>
                        <a:pt x="166" y="252"/>
                        <a:pt x="174" y="252"/>
                      </a:cubicBezTo>
                      <a:cubicBezTo>
                        <a:pt x="239" y="252"/>
                        <a:pt x="277" y="197"/>
                        <a:pt x="277" y="127"/>
                      </a:cubicBezTo>
                      <a:cubicBezTo>
                        <a:pt x="277" y="54"/>
                        <a:pt x="233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1" name="Google Shape;8051;p29"/>
                <p:cNvSpPr/>
                <p:nvPr/>
              </p:nvSpPr>
              <p:spPr>
                <a:xfrm>
                  <a:off x="6629923" y="4258132"/>
                  <a:ext cx="95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2" extrusionOk="0">
                      <a:moveTo>
                        <a:pt x="117" y="0"/>
                      </a:moveTo>
                      <a:cubicBezTo>
                        <a:pt x="49" y="0"/>
                        <a:pt x="12" y="63"/>
                        <a:pt x="9" y="132"/>
                      </a:cubicBezTo>
                      <a:cubicBezTo>
                        <a:pt x="0" y="202"/>
                        <a:pt x="54" y="261"/>
                        <a:pt x="123" y="261"/>
                      </a:cubicBezTo>
                      <a:cubicBezTo>
                        <a:pt x="127" y="261"/>
                        <a:pt x="132" y="261"/>
                        <a:pt x="137" y="261"/>
                      </a:cubicBezTo>
                      <a:cubicBezTo>
                        <a:pt x="213" y="261"/>
                        <a:pt x="266" y="223"/>
                        <a:pt x="288" y="107"/>
                      </a:cubicBezTo>
                      <a:cubicBezTo>
                        <a:pt x="241" y="72"/>
                        <a:pt x="197" y="16"/>
                        <a:pt x="144" y="4"/>
                      </a:cubicBezTo>
                      <a:cubicBezTo>
                        <a:pt x="134" y="1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2" name="Google Shape;8052;p29"/>
                <p:cNvSpPr/>
                <p:nvPr/>
              </p:nvSpPr>
              <p:spPr>
                <a:xfrm>
                  <a:off x="6635117" y="4318932"/>
                  <a:ext cx="9290" cy="10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25" extrusionOk="0">
                      <a:moveTo>
                        <a:pt x="154" y="1"/>
                      </a:moveTo>
                      <a:cubicBezTo>
                        <a:pt x="151" y="1"/>
                        <a:pt x="148" y="1"/>
                        <a:pt x="144" y="1"/>
                      </a:cubicBezTo>
                      <a:cubicBezTo>
                        <a:pt x="57" y="5"/>
                        <a:pt x="0" y="64"/>
                        <a:pt x="16" y="142"/>
                      </a:cubicBezTo>
                      <a:cubicBezTo>
                        <a:pt x="25" y="196"/>
                        <a:pt x="85" y="240"/>
                        <a:pt x="151" y="324"/>
                      </a:cubicBezTo>
                      <a:cubicBezTo>
                        <a:pt x="207" y="236"/>
                        <a:pt x="260" y="186"/>
                        <a:pt x="267" y="133"/>
                      </a:cubicBezTo>
                      <a:cubicBezTo>
                        <a:pt x="279" y="61"/>
                        <a:pt x="222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3" name="Google Shape;8053;p29"/>
                <p:cNvSpPr/>
                <p:nvPr/>
              </p:nvSpPr>
              <p:spPr>
                <a:xfrm>
                  <a:off x="6645339" y="4276645"/>
                  <a:ext cx="96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6" extrusionOk="0">
                      <a:moveTo>
                        <a:pt x="172" y="1"/>
                      </a:moveTo>
                      <a:cubicBezTo>
                        <a:pt x="165" y="1"/>
                        <a:pt x="158" y="1"/>
                        <a:pt x="151" y="2"/>
                      </a:cubicBezTo>
                      <a:cubicBezTo>
                        <a:pt x="98" y="12"/>
                        <a:pt x="51" y="68"/>
                        <a:pt x="0" y="103"/>
                      </a:cubicBezTo>
                      <a:cubicBezTo>
                        <a:pt x="0" y="121"/>
                        <a:pt x="0" y="140"/>
                        <a:pt x="4" y="159"/>
                      </a:cubicBezTo>
                      <a:cubicBezTo>
                        <a:pt x="54" y="190"/>
                        <a:pt x="101" y="240"/>
                        <a:pt x="154" y="253"/>
                      </a:cubicBezTo>
                      <a:cubicBezTo>
                        <a:pt x="163" y="255"/>
                        <a:pt x="171" y="255"/>
                        <a:pt x="179" y="255"/>
                      </a:cubicBezTo>
                      <a:cubicBezTo>
                        <a:pt x="246" y="255"/>
                        <a:pt x="286" y="201"/>
                        <a:pt x="286" y="134"/>
                      </a:cubicBezTo>
                      <a:cubicBezTo>
                        <a:pt x="288" y="57"/>
                        <a:pt x="24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4" name="Google Shape;8054;p29"/>
                <p:cNvSpPr/>
                <p:nvPr/>
              </p:nvSpPr>
              <p:spPr>
                <a:xfrm>
                  <a:off x="6655462" y="4237588"/>
                  <a:ext cx="9523" cy="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6" extrusionOk="0">
                      <a:moveTo>
                        <a:pt x="119" y="0"/>
                      </a:moveTo>
                      <a:cubicBezTo>
                        <a:pt x="82" y="47"/>
                        <a:pt x="22" y="91"/>
                        <a:pt x="16" y="144"/>
                      </a:cubicBezTo>
                      <a:cubicBezTo>
                        <a:pt x="0" y="229"/>
                        <a:pt x="66" y="276"/>
                        <a:pt x="148" y="276"/>
                      </a:cubicBezTo>
                      <a:cubicBezTo>
                        <a:pt x="226" y="276"/>
                        <a:pt x="286" y="223"/>
                        <a:pt x="273" y="147"/>
                      </a:cubicBezTo>
                      <a:cubicBezTo>
                        <a:pt x="264" y="94"/>
                        <a:pt x="210" y="5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5" name="Google Shape;8055;p29"/>
                <p:cNvSpPr/>
                <p:nvPr/>
              </p:nvSpPr>
              <p:spPr>
                <a:xfrm>
                  <a:off x="6677471" y="4007806"/>
                  <a:ext cx="9124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55" extrusionOk="0">
                      <a:moveTo>
                        <a:pt x="132" y="0"/>
                      </a:moveTo>
                      <a:lnTo>
                        <a:pt x="10" y="76"/>
                      </a:lnTo>
                      <a:cubicBezTo>
                        <a:pt x="4" y="91"/>
                        <a:pt x="1" y="107"/>
                        <a:pt x="1" y="123"/>
                      </a:cubicBezTo>
                      <a:cubicBezTo>
                        <a:pt x="4" y="220"/>
                        <a:pt x="60" y="254"/>
                        <a:pt x="135" y="254"/>
                      </a:cubicBezTo>
                      <a:cubicBezTo>
                        <a:pt x="214" y="254"/>
                        <a:pt x="273" y="201"/>
                        <a:pt x="254" y="126"/>
                      </a:cubicBezTo>
                      <a:cubicBezTo>
                        <a:pt x="236" y="66"/>
                        <a:pt x="192" y="22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6" name="Google Shape;8056;p29"/>
                <p:cNvSpPr/>
                <p:nvPr/>
              </p:nvSpPr>
              <p:spPr>
                <a:xfrm>
                  <a:off x="6683964" y="4296524"/>
                  <a:ext cx="9157" cy="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3" extrusionOk="0">
                      <a:moveTo>
                        <a:pt x="110" y="1"/>
                      </a:moveTo>
                      <a:cubicBezTo>
                        <a:pt x="75" y="54"/>
                        <a:pt x="22" y="101"/>
                        <a:pt x="12" y="157"/>
                      </a:cubicBezTo>
                      <a:cubicBezTo>
                        <a:pt x="0" y="228"/>
                        <a:pt x="54" y="292"/>
                        <a:pt x="126" y="292"/>
                      </a:cubicBezTo>
                      <a:cubicBezTo>
                        <a:pt x="128" y="292"/>
                        <a:pt x="130" y="292"/>
                        <a:pt x="132" y="292"/>
                      </a:cubicBezTo>
                      <a:cubicBezTo>
                        <a:pt x="136" y="293"/>
                        <a:pt x="141" y="293"/>
                        <a:pt x="146" y="293"/>
                      </a:cubicBezTo>
                      <a:cubicBezTo>
                        <a:pt x="218" y="293"/>
                        <a:pt x="275" y="228"/>
                        <a:pt x="260" y="154"/>
                      </a:cubicBezTo>
                      <a:cubicBezTo>
                        <a:pt x="254" y="101"/>
                        <a:pt x="194" y="54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7" name="Google Shape;8057;p29"/>
                <p:cNvSpPr/>
                <p:nvPr/>
              </p:nvSpPr>
              <p:spPr>
                <a:xfrm>
                  <a:off x="6686927" y="4072502"/>
                  <a:ext cx="10189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55" extrusionOk="0">
                      <a:moveTo>
                        <a:pt x="171" y="0"/>
                      </a:moveTo>
                      <a:cubicBezTo>
                        <a:pt x="8" y="0"/>
                        <a:pt x="1" y="251"/>
                        <a:pt x="168" y="254"/>
                      </a:cubicBezTo>
                      <a:cubicBezTo>
                        <a:pt x="171" y="254"/>
                        <a:pt x="174" y="254"/>
                        <a:pt x="176" y="254"/>
                      </a:cubicBezTo>
                      <a:cubicBezTo>
                        <a:pt x="248" y="254"/>
                        <a:pt x="303" y="216"/>
                        <a:pt x="303" y="119"/>
                      </a:cubicBezTo>
                      <a:cubicBezTo>
                        <a:pt x="306" y="44"/>
                        <a:pt x="252" y="4"/>
                        <a:pt x="177" y="0"/>
                      </a:cubicBezTo>
                      <a:cubicBezTo>
                        <a:pt x="175" y="0"/>
                        <a:pt x="173" y="0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8" name="Google Shape;8058;p29"/>
                <p:cNvSpPr/>
                <p:nvPr/>
              </p:nvSpPr>
              <p:spPr>
                <a:xfrm>
                  <a:off x="6688758" y="4135633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42" y="0"/>
                      </a:moveTo>
                      <a:cubicBezTo>
                        <a:pt x="140" y="0"/>
                        <a:pt x="137" y="0"/>
                        <a:pt x="135" y="0"/>
                      </a:cubicBezTo>
                      <a:cubicBezTo>
                        <a:pt x="53" y="3"/>
                        <a:pt x="0" y="54"/>
                        <a:pt x="16" y="132"/>
                      </a:cubicBezTo>
                      <a:cubicBezTo>
                        <a:pt x="25" y="185"/>
                        <a:pt x="78" y="229"/>
                        <a:pt x="116" y="276"/>
                      </a:cubicBezTo>
                      <a:lnTo>
                        <a:pt x="172" y="276"/>
                      </a:lnTo>
                      <a:cubicBezTo>
                        <a:pt x="207" y="223"/>
                        <a:pt x="260" y="176"/>
                        <a:pt x="266" y="123"/>
                      </a:cubicBezTo>
                      <a:cubicBezTo>
                        <a:pt x="273" y="50"/>
                        <a:pt x="220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9" name="Google Shape;8059;p29"/>
                <p:cNvSpPr/>
                <p:nvPr/>
              </p:nvSpPr>
              <p:spPr>
                <a:xfrm>
                  <a:off x="6694386" y="4300553"/>
                  <a:ext cx="90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9" extrusionOk="0">
                      <a:moveTo>
                        <a:pt x="151" y="1"/>
                      </a:moveTo>
                      <a:cubicBezTo>
                        <a:pt x="146" y="1"/>
                        <a:pt x="140" y="1"/>
                        <a:pt x="135" y="2"/>
                      </a:cubicBezTo>
                      <a:cubicBezTo>
                        <a:pt x="60" y="5"/>
                        <a:pt x="3" y="43"/>
                        <a:pt x="7" y="130"/>
                      </a:cubicBezTo>
                      <a:cubicBezTo>
                        <a:pt x="0" y="201"/>
                        <a:pt x="54" y="259"/>
                        <a:pt x="123" y="259"/>
                      </a:cubicBezTo>
                      <a:cubicBezTo>
                        <a:pt x="125" y="259"/>
                        <a:pt x="127" y="259"/>
                        <a:pt x="129" y="259"/>
                      </a:cubicBezTo>
                      <a:cubicBezTo>
                        <a:pt x="232" y="259"/>
                        <a:pt x="267" y="202"/>
                        <a:pt x="267" y="127"/>
                      </a:cubicBezTo>
                      <a:cubicBezTo>
                        <a:pt x="272" y="57"/>
                        <a:pt x="219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0" name="Google Shape;8060;p29"/>
                <p:cNvSpPr/>
                <p:nvPr/>
              </p:nvSpPr>
              <p:spPr>
                <a:xfrm>
                  <a:off x="6705540" y="4241018"/>
                  <a:ext cx="90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62" extrusionOk="0">
                      <a:moveTo>
                        <a:pt x="130" y="0"/>
                      </a:moveTo>
                      <a:cubicBezTo>
                        <a:pt x="57" y="0"/>
                        <a:pt x="1" y="62"/>
                        <a:pt x="7" y="135"/>
                      </a:cubicBezTo>
                      <a:cubicBezTo>
                        <a:pt x="1" y="205"/>
                        <a:pt x="55" y="262"/>
                        <a:pt x="123" y="262"/>
                      </a:cubicBezTo>
                      <a:cubicBezTo>
                        <a:pt x="128" y="262"/>
                        <a:pt x="133" y="261"/>
                        <a:pt x="138" y="261"/>
                      </a:cubicBezTo>
                      <a:cubicBezTo>
                        <a:pt x="142" y="261"/>
                        <a:pt x="145" y="261"/>
                        <a:pt x="149" y="261"/>
                      </a:cubicBezTo>
                      <a:cubicBezTo>
                        <a:pt x="219" y="261"/>
                        <a:pt x="273" y="201"/>
                        <a:pt x="261" y="129"/>
                      </a:cubicBezTo>
                      <a:cubicBezTo>
                        <a:pt x="258" y="44"/>
                        <a:pt x="214" y="7"/>
                        <a:pt x="135" y="0"/>
                      </a:cubicBezTo>
                      <a:cubicBezTo>
                        <a:pt x="134" y="0"/>
                        <a:pt x="132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1" name="Google Shape;8061;p29"/>
                <p:cNvSpPr/>
                <p:nvPr/>
              </p:nvSpPr>
              <p:spPr>
                <a:xfrm>
                  <a:off x="6712433" y="4295691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07" y="1"/>
                      </a:moveTo>
                      <a:cubicBezTo>
                        <a:pt x="76" y="51"/>
                        <a:pt x="19" y="98"/>
                        <a:pt x="13" y="151"/>
                      </a:cubicBezTo>
                      <a:cubicBezTo>
                        <a:pt x="0" y="229"/>
                        <a:pt x="60" y="279"/>
                        <a:pt x="138" y="279"/>
                      </a:cubicBezTo>
                      <a:cubicBezTo>
                        <a:pt x="214" y="276"/>
                        <a:pt x="282" y="232"/>
                        <a:pt x="264" y="148"/>
                      </a:cubicBezTo>
                      <a:cubicBezTo>
                        <a:pt x="251" y="95"/>
                        <a:pt x="198" y="5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2" name="Google Shape;8062;p29"/>
                <p:cNvSpPr/>
                <p:nvPr/>
              </p:nvSpPr>
              <p:spPr>
                <a:xfrm>
                  <a:off x="6720557" y="4200828"/>
                  <a:ext cx="97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60" extrusionOk="0">
                      <a:moveTo>
                        <a:pt x="168" y="1"/>
                      </a:moveTo>
                      <a:cubicBezTo>
                        <a:pt x="164" y="1"/>
                        <a:pt x="161" y="1"/>
                        <a:pt x="158" y="1"/>
                      </a:cubicBezTo>
                      <a:cubicBezTo>
                        <a:pt x="82" y="1"/>
                        <a:pt x="29" y="42"/>
                        <a:pt x="1" y="155"/>
                      </a:cubicBezTo>
                      <a:cubicBezTo>
                        <a:pt x="51" y="189"/>
                        <a:pt x="95" y="242"/>
                        <a:pt x="148" y="255"/>
                      </a:cubicBezTo>
                      <a:cubicBezTo>
                        <a:pt x="160" y="258"/>
                        <a:pt x="171" y="259"/>
                        <a:pt x="182" y="259"/>
                      </a:cubicBezTo>
                      <a:cubicBezTo>
                        <a:pt x="247" y="259"/>
                        <a:pt x="280" y="203"/>
                        <a:pt x="283" y="133"/>
                      </a:cubicBezTo>
                      <a:cubicBezTo>
                        <a:pt x="292" y="61"/>
                        <a:pt x="235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3" name="Google Shape;8063;p29"/>
                <p:cNvSpPr/>
                <p:nvPr/>
              </p:nvSpPr>
              <p:spPr>
                <a:xfrm>
                  <a:off x="6812090" y="4247844"/>
                  <a:ext cx="96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5" extrusionOk="0">
                      <a:moveTo>
                        <a:pt x="119" y="1"/>
                      </a:moveTo>
                      <a:cubicBezTo>
                        <a:pt x="53" y="1"/>
                        <a:pt x="1" y="59"/>
                        <a:pt x="6" y="128"/>
                      </a:cubicBezTo>
                      <a:cubicBezTo>
                        <a:pt x="6" y="202"/>
                        <a:pt x="50" y="255"/>
                        <a:pt x="114" y="255"/>
                      </a:cubicBezTo>
                      <a:cubicBezTo>
                        <a:pt x="121" y="255"/>
                        <a:pt x="128" y="254"/>
                        <a:pt x="135" y="253"/>
                      </a:cubicBezTo>
                      <a:cubicBezTo>
                        <a:pt x="188" y="247"/>
                        <a:pt x="238" y="190"/>
                        <a:pt x="289" y="159"/>
                      </a:cubicBezTo>
                      <a:cubicBezTo>
                        <a:pt x="267" y="43"/>
                        <a:pt x="216" y="2"/>
                        <a:pt x="138" y="2"/>
                      </a:cubicBezTo>
                      <a:cubicBezTo>
                        <a:pt x="132" y="1"/>
                        <a:pt x="125" y="1"/>
                        <a:pt x="1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4" name="Google Shape;8064;p29"/>
                <p:cNvSpPr/>
                <p:nvPr/>
              </p:nvSpPr>
              <p:spPr>
                <a:xfrm>
                  <a:off x="6749991" y="4242283"/>
                  <a:ext cx="97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174" y="1"/>
                      </a:moveTo>
                      <a:cubicBezTo>
                        <a:pt x="167" y="1"/>
                        <a:pt x="159" y="2"/>
                        <a:pt x="151" y="3"/>
                      </a:cubicBezTo>
                      <a:cubicBezTo>
                        <a:pt x="95" y="16"/>
                        <a:pt x="51" y="69"/>
                        <a:pt x="1" y="103"/>
                      </a:cubicBezTo>
                      <a:cubicBezTo>
                        <a:pt x="1" y="122"/>
                        <a:pt x="1" y="141"/>
                        <a:pt x="1" y="160"/>
                      </a:cubicBezTo>
                      <a:cubicBezTo>
                        <a:pt x="51" y="194"/>
                        <a:pt x="101" y="241"/>
                        <a:pt x="154" y="254"/>
                      </a:cubicBezTo>
                      <a:cubicBezTo>
                        <a:pt x="163" y="255"/>
                        <a:pt x="171" y="256"/>
                        <a:pt x="179" y="256"/>
                      </a:cubicBezTo>
                      <a:cubicBezTo>
                        <a:pt x="254" y="256"/>
                        <a:pt x="292" y="193"/>
                        <a:pt x="289" y="122"/>
                      </a:cubicBezTo>
                      <a:cubicBezTo>
                        <a:pt x="292" y="55"/>
                        <a:pt x="237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5" name="Google Shape;8065;p29"/>
                <p:cNvSpPr/>
                <p:nvPr/>
              </p:nvSpPr>
              <p:spPr>
                <a:xfrm>
                  <a:off x="6755019" y="4254869"/>
                  <a:ext cx="9390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8" extrusionOk="0">
                      <a:moveTo>
                        <a:pt x="152" y="1"/>
                      </a:moveTo>
                      <a:cubicBezTo>
                        <a:pt x="147" y="1"/>
                        <a:pt x="143" y="1"/>
                        <a:pt x="138" y="1"/>
                      </a:cubicBezTo>
                      <a:cubicBezTo>
                        <a:pt x="63" y="8"/>
                        <a:pt x="0" y="58"/>
                        <a:pt x="19" y="136"/>
                      </a:cubicBezTo>
                      <a:cubicBezTo>
                        <a:pt x="31" y="189"/>
                        <a:pt x="91" y="230"/>
                        <a:pt x="129" y="277"/>
                      </a:cubicBezTo>
                      <a:lnTo>
                        <a:pt x="185" y="277"/>
                      </a:lnTo>
                      <a:cubicBezTo>
                        <a:pt x="216" y="224"/>
                        <a:pt x="270" y="177"/>
                        <a:pt x="276" y="120"/>
                      </a:cubicBezTo>
                      <a:cubicBezTo>
                        <a:pt x="282" y="47"/>
                        <a:pt x="22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6" name="Google Shape;8066;p29"/>
                <p:cNvSpPr/>
                <p:nvPr/>
              </p:nvSpPr>
              <p:spPr>
                <a:xfrm>
                  <a:off x="6755652" y="4096709"/>
                  <a:ext cx="94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80" extrusionOk="0">
                      <a:moveTo>
                        <a:pt x="119" y="0"/>
                      </a:moveTo>
                      <a:cubicBezTo>
                        <a:pt x="81" y="47"/>
                        <a:pt x="22" y="91"/>
                        <a:pt x="12" y="145"/>
                      </a:cubicBezTo>
                      <a:cubicBezTo>
                        <a:pt x="0" y="216"/>
                        <a:pt x="54" y="280"/>
                        <a:pt x="125" y="280"/>
                      </a:cubicBezTo>
                      <a:cubicBezTo>
                        <a:pt x="128" y="280"/>
                        <a:pt x="131" y="280"/>
                        <a:pt x="135" y="279"/>
                      </a:cubicBezTo>
                      <a:cubicBezTo>
                        <a:pt x="137" y="279"/>
                        <a:pt x="140" y="279"/>
                        <a:pt x="142" y="279"/>
                      </a:cubicBezTo>
                      <a:cubicBezTo>
                        <a:pt x="223" y="279"/>
                        <a:pt x="285" y="230"/>
                        <a:pt x="276" y="151"/>
                      </a:cubicBezTo>
                      <a:cubicBezTo>
                        <a:pt x="269" y="98"/>
                        <a:pt x="210" y="51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7" name="Google Shape;8067;p29"/>
                <p:cNvSpPr/>
                <p:nvPr/>
              </p:nvSpPr>
              <p:spPr>
                <a:xfrm>
                  <a:off x="6761878" y="3982035"/>
                  <a:ext cx="93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4" extrusionOk="0">
                      <a:moveTo>
                        <a:pt x="107" y="0"/>
                      </a:moveTo>
                      <a:cubicBezTo>
                        <a:pt x="43" y="0"/>
                        <a:pt x="4" y="57"/>
                        <a:pt x="1" y="123"/>
                      </a:cubicBezTo>
                      <a:cubicBezTo>
                        <a:pt x="1" y="191"/>
                        <a:pt x="32" y="253"/>
                        <a:pt x="100" y="253"/>
                      </a:cubicBezTo>
                      <a:cubicBezTo>
                        <a:pt x="107" y="253"/>
                        <a:pt x="115" y="253"/>
                        <a:pt x="123" y="251"/>
                      </a:cubicBezTo>
                      <a:cubicBezTo>
                        <a:pt x="179" y="242"/>
                        <a:pt x="227" y="195"/>
                        <a:pt x="277" y="163"/>
                      </a:cubicBezTo>
                      <a:cubicBezTo>
                        <a:pt x="277" y="145"/>
                        <a:pt x="277" y="126"/>
                        <a:pt x="280" y="107"/>
                      </a:cubicBezTo>
                      <a:cubicBezTo>
                        <a:pt x="230" y="69"/>
                        <a:pt x="189" y="13"/>
                        <a:pt x="136" y="4"/>
                      </a:cubicBezTo>
                      <a:cubicBezTo>
                        <a:pt x="126" y="1"/>
                        <a:pt x="116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8" name="Google Shape;8068;p29"/>
                <p:cNvSpPr/>
                <p:nvPr/>
              </p:nvSpPr>
              <p:spPr>
                <a:xfrm>
                  <a:off x="6771268" y="4117553"/>
                  <a:ext cx="93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6" extrusionOk="0">
                      <a:moveTo>
                        <a:pt x="116" y="0"/>
                      </a:moveTo>
                      <a:cubicBezTo>
                        <a:pt x="52" y="0"/>
                        <a:pt x="4" y="51"/>
                        <a:pt x="1" y="127"/>
                      </a:cubicBezTo>
                      <a:cubicBezTo>
                        <a:pt x="1" y="204"/>
                        <a:pt x="40" y="266"/>
                        <a:pt x="112" y="266"/>
                      </a:cubicBezTo>
                      <a:cubicBezTo>
                        <a:pt x="119" y="266"/>
                        <a:pt x="126" y="265"/>
                        <a:pt x="133" y="264"/>
                      </a:cubicBezTo>
                      <a:cubicBezTo>
                        <a:pt x="183" y="258"/>
                        <a:pt x="230" y="199"/>
                        <a:pt x="280" y="164"/>
                      </a:cubicBezTo>
                      <a:cubicBezTo>
                        <a:pt x="280" y="145"/>
                        <a:pt x="280" y="127"/>
                        <a:pt x="280" y="105"/>
                      </a:cubicBezTo>
                      <a:cubicBezTo>
                        <a:pt x="230" y="70"/>
                        <a:pt x="186" y="11"/>
                        <a:pt x="133" y="1"/>
                      </a:cubicBezTo>
                      <a:cubicBezTo>
                        <a:pt x="127" y="0"/>
                        <a:pt x="122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9" name="Google Shape;8069;p29"/>
                <p:cNvSpPr/>
                <p:nvPr/>
              </p:nvSpPr>
              <p:spPr>
                <a:xfrm>
                  <a:off x="6792378" y="4240585"/>
                  <a:ext cx="10122" cy="9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71" extrusionOk="0">
                      <a:moveTo>
                        <a:pt x="128" y="1"/>
                      </a:moveTo>
                      <a:cubicBezTo>
                        <a:pt x="97" y="39"/>
                        <a:pt x="41" y="79"/>
                        <a:pt x="25" y="129"/>
                      </a:cubicBezTo>
                      <a:cubicBezTo>
                        <a:pt x="1" y="199"/>
                        <a:pt x="52" y="271"/>
                        <a:pt x="123" y="271"/>
                      </a:cubicBezTo>
                      <a:cubicBezTo>
                        <a:pt x="126" y="271"/>
                        <a:pt x="129" y="271"/>
                        <a:pt x="132" y="270"/>
                      </a:cubicBezTo>
                      <a:cubicBezTo>
                        <a:pt x="191" y="258"/>
                        <a:pt x="244" y="220"/>
                        <a:pt x="273" y="167"/>
                      </a:cubicBezTo>
                      <a:cubicBezTo>
                        <a:pt x="304" y="89"/>
                        <a:pt x="244" y="32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0" name="Google Shape;8070;p29"/>
                <p:cNvSpPr/>
                <p:nvPr/>
              </p:nvSpPr>
              <p:spPr>
                <a:xfrm>
                  <a:off x="6803233" y="4095144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00" y="0"/>
                      </a:moveTo>
                      <a:cubicBezTo>
                        <a:pt x="69" y="54"/>
                        <a:pt x="16" y="104"/>
                        <a:pt x="9" y="157"/>
                      </a:cubicBezTo>
                      <a:cubicBezTo>
                        <a:pt x="0" y="227"/>
                        <a:pt x="54" y="287"/>
                        <a:pt x="123" y="287"/>
                      </a:cubicBezTo>
                      <a:cubicBezTo>
                        <a:pt x="128" y="287"/>
                        <a:pt x="133" y="286"/>
                        <a:pt x="138" y="286"/>
                      </a:cubicBezTo>
                      <a:cubicBezTo>
                        <a:pt x="139" y="286"/>
                        <a:pt x="141" y="286"/>
                        <a:pt x="143" y="286"/>
                      </a:cubicBezTo>
                      <a:cubicBezTo>
                        <a:pt x="216" y="286"/>
                        <a:pt x="272" y="221"/>
                        <a:pt x="257" y="148"/>
                      </a:cubicBezTo>
                      <a:cubicBezTo>
                        <a:pt x="247" y="94"/>
                        <a:pt x="191" y="47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1" name="Google Shape;8071;p29"/>
                <p:cNvSpPr/>
                <p:nvPr/>
              </p:nvSpPr>
              <p:spPr>
                <a:xfrm>
                  <a:off x="6804099" y="4150017"/>
                  <a:ext cx="925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77" extrusionOk="0">
                      <a:moveTo>
                        <a:pt x="118" y="1"/>
                      </a:moveTo>
                      <a:cubicBezTo>
                        <a:pt x="80" y="48"/>
                        <a:pt x="18" y="95"/>
                        <a:pt x="11" y="145"/>
                      </a:cubicBezTo>
                      <a:cubicBezTo>
                        <a:pt x="0" y="214"/>
                        <a:pt x="53" y="277"/>
                        <a:pt x="120" y="277"/>
                      </a:cubicBezTo>
                      <a:cubicBezTo>
                        <a:pt x="129" y="277"/>
                        <a:pt x="137" y="276"/>
                        <a:pt x="146" y="273"/>
                      </a:cubicBezTo>
                      <a:cubicBezTo>
                        <a:pt x="206" y="255"/>
                        <a:pt x="253" y="208"/>
                        <a:pt x="272" y="148"/>
                      </a:cubicBezTo>
                      <a:cubicBezTo>
                        <a:pt x="278" y="104"/>
                        <a:pt x="212" y="5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2" name="Google Shape;8072;p29"/>
                <p:cNvSpPr/>
                <p:nvPr/>
              </p:nvSpPr>
              <p:spPr>
                <a:xfrm>
                  <a:off x="6805830" y="4040970"/>
                  <a:ext cx="9323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87" extrusionOk="0">
                      <a:moveTo>
                        <a:pt x="160" y="1"/>
                      </a:moveTo>
                      <a:cubicBezTo>
                        <a:pt x="141" y="1"/>
                        <a:pt x="122" y="1"/>
                        <a:pt x="104" y="4"/>
                      </a:cubicBezTo>
                      <a:cubicBezTo>
                        <a:pt x="72" y="54"/>
                        <a:pt x="25" y="104"/>
                        <a:pt x="16" y="161"/>
                      </a:cubicBezTo>
                      <a:cubicBezTo>
                        <a:pt x="0" y="245"/>
                        <a:pt x="66" y="286"/>
                        <a:pt x="144" y="286"/>
                      </a:cubicBezTo>
                      <a:cubicBezTo>
                        <a:pt x="223" y="283"/>
                        <a:pt x="279" y="227"/>
                        <a:pt x="263" y="148"/>
                      </a:cubicBezTo>
                      <a:cubicBezTo>
                        <a:pt x="251" y="95"/>
                        <a:pt x="198" y="48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3" name="Google Shape;8073;p29"/>
                <p:cNvSpPr/>
                <p:nvPr/>
              </p:nvSpPr>
              <p:spPr>
                <a:xfrm>
                  <a:off x="6810625" y="4235391"/>
                  <a:ext cx="92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80" extrusionOk="0">
                      <a:moveTo>
                        <a:pt x="134" y="0"/>
                      </a:moveTo>
                      <a:cubicBezTo>
                        <a:pt x="59" y="0"/>
                        <a:pt x="1" y="44"/>
                        <a:pt x="13" y="122"/>
                      </a:cubicBezTo>
                      <a:cubicBezTo>
                        <a:pt x="22" y="179"/>
                        <a:pt x="69" y="226"/>
                        <a:pt x="101" y="276"/>
                      </a:cubicBezTo>
                      <a:lnTo>
                        <a:pt x="157" y="279"/>
                      </a:lnTo>
                      <a:cubicBezTo>
                        <a:pt x="195" y="229"/>
                        <a:pt x="251" y="185"/>
                        <a:pt x="260" y="132"/>
                      </a:cubicBezTo>
                      <a:cubicBezTo>
                        <a:pt x="276" y="57"/>
                        <a:pt x="220" y="3"/>
                        <a:pt x="141" y="0"/>
                      </a:cubicBezTo>
                      <a:cubicBezTo>
                        <a:pt x="139" y="0"/>
                        <a:pt x="136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4" name="Google Shape;8074;p29"/>
                <p:cNvSpPr/>
                <p:nvPr/>
              </p:nvSpPr>
              <p:spPr>
                <a:xfrm>
                  <a:off x="6811857" y="4164635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36" y="1"/>
                      </a:moveTo>
                      <a:cubicBezTo>
                        <a:pt x="57" y="1"/>
                        <a:pt x="1" y="54"/>
                        <a:pt x="10" y="129"/>
                      </a:cubicBezTo>
                      <a:cubicBezTo>
                        <a:pt x="17" y="182"/>
                        <a:pt x="73" y="229"/>
                        <a:pt x="104" y="276"/>
                      </a:cubicBezTo>
                      <a:lnTo>
                        <a:pt x="161" y="279"/>
                      </a:lnTo>
                      <a:cubicBezTo>
                        <a:pt x="198" y="232"/>
                        <a:pt x="258" y="189"/>
                        <a:pt x="267" y="138"/>
                      </a:cubicBezTo>
                      <a:cubicBezTo>
                        <a:pt x="283" y="54"/>
                        <a:pt x="217" y="4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5" name="Google Shape;8075;p29"/>
                <p:cNvSpPr/>
                <p:nvPr/>
              </p:nvSpPr>
              <p:spPr>
                <a:xfrm>
                  <a:off x="6828139" y="3945808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51" y="1"/>
                      </a:moveTo>
                      <a:cubicBezTo>
                        <a:pt x="70" y="1"/>
                        <a:pt x="1" y="45"/>
                        <a:pt x="13" y="129"/>
                      </a:cubicBezTo>
                      <a:cubicBezTo>
                        <a:pt x="23" y="183"/>
                        <a:pt x="79" y="227"/>
                        <a:pt x="114" y="277"/>
                      </a:cubicBezTo>
                      <a:lnTo>
                        <a:pt x="167" y="277"/>
                      </a:lnTo>
                      <a:cubicBezTo>
                        <a:pt x="205" y="230"/>
                        <a:pt x="261" y="186"/>
                        <a:pt x="273" y="136"/>
                      </a:cubicBezTo>
                      <a:cubicBezTo>
                        <a:pt x="286" y="60"/>
                        <a:pt x="230" y="4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6" name="Google Shape;8076;p29"/>
                <p:cNvSpPr/>
                <p:nvPr/>
              </p:nvSpPr>
              <p:spPr>
                <a:xfrm>
                  <a:off x="6830137" y="4225834"/>
                  <a:ext cx="95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5" extrusionOk="0">
                      <a:moveTo>
                        <a:pt x="175" y="0"/>
                      </a:moveTo>
                      <a:cubicBezTo>
                        <a:pt x="168" y="0"/>
                        <a:pt x="161" y="1"/>
                        <a:pt x="154" y="2"/>
                      </a:cubicBezTo>
                      <a:cubicBezTo>
                        <a:pt x="101" y="8"/>
                        <a:pt x="54" y="62"/>
                        <a:pt x="0" y="96"/>
                      </a:cubicBezTo>
                      <a:lnTo>
                        <a:pt x="0" y="156"/>
                      </a:lnTo>
                      <a:cubicBezTo>
                        <a:pt x="51" y="190"/>
                        <a:pt x="98" y="243"/>
                        <a:pt x="151" y="253"/>
                      </a:cubicBezTo>
                      <a:cubicBezTo>
                        <a:pt x="158" y="254"/>
                        <a:pt x="165" y="255"/>
                        <a:pt x="172" y="255"/>
                      </a:cubicBezTo>
                      <a:cubicBezTo>
                        <a:pt x="239" y="255"/>
                        <a:pt x="283" y="201"/>
                        <a:pt x="286" y="127"/>
                      </a:cubicBezTo>
                      <a:cubicBezTo>
                        <a:pt x="286" y="54"/>
                        <a:pt x="242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7" name="Google Shape;8077;p29"/>
                <p:cNvSpPr/>
                <p:nvPr/>
              </p:nvSpPr>
              <p:spPr>
                <a:xfrm>
                  <a:off x="6832101" y="4124379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6" y="1"/>
                      </a:moveTo>
                      <a:cubicBezTo>
                        <a:pt x="34" y="1"/>
                        <a:pt x="1" y="67"/>
                        <a:pt x="1" y="138"/>
                      </a:cubicBezTo>
                      <a:cubicBezTo>
                        <a:pt x="1" y="207"/>
                        <a:pt x="43" y="259"/>
                        <a:pt x="107" y="259"/>
                      </a:cubicBezTo>
                      <a:cubicBezTo>
                        <a:pt x="115" y="259"/>
                        <a:pt x="124" y="259"/>
                        <a:pt x="133" y="257"/>
                      </a:cubicBezTo>
                      <a:cubicBezTo>
                        <a:pt x="186" y="244"/>
                        <a:pt x="230" y="191"/>
                        <a:pt x="277" y="157"/>
                      </a:cubicBezTo>
                      <a:cubicBezTo>
                        <a:pt x="277" y="138"/>
                        <a:pt x="277" y="119"/>
                        <a:pt x="277" y="100"/>
                      </a:cubicBezTo>
                      <a:cubicBezTo>
                        <a:pt x="230" y="66"/>
                        <a:pt x="183" y="12"/>
                        <a:pt x="129" y="3"/>
                      </a:cubicBezTo>
                      <a:cubicBezTo>
                        <a:pt x="121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8" name="Google Shape;8078;p29"/>
                <p:cNvSpPr/>
                <p:nvPr/>
              </p:nvSpPr>
              <p:spPr>
                <a:xfrm>
                  <a:off x="6843189" y="4069772"/>
                  <a:ext cx="9856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253" extrusionOk="0">
                      <a:moveTo>
                        <a:pt x="144" y="1"/>
                      </a:moveTo>
                      <a:cubicBezTo>
                        <a:pt x="98" y="1"/>
                        <a:pt x="49" y="64"/>
                        <a:pt x="0" y="98"/>
                      </a:cubicBezTo>
                      <a:cubicBezTo>
                        <a:pt x="0" y="114"/>
                        <a:pt x="0" y="133"/>
                        <a:pt x="0" y="151"/>
                      </a:cubicBezTo>
                      <a:cubicBezTo>
                        <a:pt x="47" y="186"/>
                        <a:pt x="94" y="236"/>
                        <a:pt x="147" y="248"/>
                      </a:cubicBezTo>
                      <a:cubicBezTo>
                        <a:pt x="157" y="251"/>
                        <a:pt x="167" y="252"/>
                        <a:pt x="176" y="252"/>
                      </a:cubicBezTo>
                      <a:cubicBezTo>
                        <a:pt x="242" y="252"/>
                        <a:pt x="295" y="189"/>
                        <a:pt x="276" y="120"/>
                      </a:cubicBezTo>
                      <a:cubicBezTo>
                        <a:pt x="257" y="60"/>
                        <a:pt x="207" y="17"/>
                        <a:pt x="147" y="1"/>
                      </a:cubicBezTo>
                      <a:cubicBezTo>
                        <a:pt x="146" y="1"/>
                        <a:pt x="145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9" name="Google Shape;8079;p29"/>
                <p:cNvSpPr/>
                <p:nvPr/>
              </p:nvSpPr>
              <p:spPr>
                <a:xfrm>
                  <a:off x="6863833" y="4184346"/>
                  <a:ext cx="9090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5" extrusionOk="0">
                      <a:moveTo>
                        <a:pt x="117" y="1"/>
                      </a:moveTo>
                      <a:cubicBezTo>
                        <a:pt x="79" y="51"/>
                        <a:pt x="26" y="95"/>
                        <a:pt x="13" y="148"/>
                      </a:cubicBezTo>
                      <a:cubicBezTo>
                        <a:pt x="1" y="223"/>
                        <a:pt x="51" y="280"/>
                        <a:pt x="132" y="283"/>
                      </a:cubicBezTo>
                      <a:cubicBezTo>
                        <a:pt x="139" y="284"/>
                        <a:pt x="146" y="285"/>
                        <a:pt x="152" y="285"/>
                      </a:cubicBezTo>
                      <a:cubicBezTo>
                        <a:pt x="219" y="285"/>
                        <a:pt x="273" y="229"/>
                        <a:pt x="267" y="161"/>
                      </a:cubicBezTo>
                      <a:cubicBezTo>
                        <a:pt x="267" y="85"/>
                        <a:pt x="232" y="29"/>
                        <a:pt x="1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0" name="Google Shape;8080;p29"/>
                <p:cNvSpPr/>
                <p:nvPr/>
              </p:nvSpPr>
              <p:spPr>
                <a:xfrm>
                  <a:off x="6617803" y="4090915"/>
                  <a:ext cx="94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4" extrusionOk="0">
                      <a:moveTo>
                        <a:pt x="119" y="0"/>
                      </a:moveTo>
                      <a:cubicBezTo>
                        <a:pt x="55" y="0"/>
                        <a:pt x="0" y="56"/>
                        <a:pt x="3" y="124"/>
                      </a:cubicBezTo>
                      <a:cubicBezTo>
                        <a:pt x="0" y="203"/>
                        <a:pt x="41" y="263"/>
                        <a:pt x="115" y="263"/>
                      </a:cubicBezTo>
                      <a:cubicBezTo>
                        <a:pt x="121" y="263"/>
                        <a:pt x="126" y="263"/>
                        <a:pt x="132" y="262"/>
                      </a:cubicBezTo>
                      <a:cubicBezTo>
                        <a:pt x="185" y="256"/>
                        <a:pt x="232" y="199"/>
                        <a:pt x="282" y="165"/>
                      </a:cubicBezTo>
                      <a:cubicBezTo>
                        <a:pt x="266" y="49"/>
                        <a:pt x="213" y="8"/>
                        <a:pt x="138" y="2"/>
                      </a:cubicBezTo>
                      <a:cubicBezTo>
                        <a:pt x="131" y="1"/>
                        <a:pt x="125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1" name="Google Shape;8081;p29"/>
                <p:cNvSpPr/>
                <p:nvPr/>
              </p:nvSpPr>
              <p:spPr>
                <a:xfrm>
                  <a:off x="6866963" y="4213248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26" y="1"/>
                      </a:moveTo>
                      <a:cubicBezTo>
                        <a:pt x="88" y="48"/>
                        <a:pt x="29" y="89"/>
                        <a:pt x="16" y="142"/>
                      </a:cubicBezTo>
                      <a:cubicBezTo>
                        <a:pt x="1" y="227"/>
                        <a:pt x="66" y="274"/>
                        <a:pt x="148" y="277"/>
                      </a:cubicBezTo>
                      <a:cubicBezTo>
                        <a:pt x="150" y="277"/>
                        <a:pt x="152" y="277"/>
                        <a:pt x="154" y="277"/>
                      </a:cubicBezTo>
                      <a:cubicBezTo>
                        <a:pt x="230" y="277"/>
                        <a:pt x="286" y="224"/>
                        <a:pt x="276" y="151"/>
                      </a:cubicBezTo>
                      <a:cubicBezTo>
                        <a:pt x="267" y="98"/>
                        <a:pt x="214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2" name="Google Shape;8082;p29"/>
                <p:cNvSpPr/>
                <p:nvPr/>
              </p:nvSpPr>
              <p:spPr>
                <a:xfrm>
                  <a:off x="6869560" y="3971213"/>
                  <a:ext cx="9124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0" extrusionOk="0">
                      <a:moveTo>
                        <a:pt x="111" y="0"/>
                      </a:moveTo>
                      <a:cubicBezTo>
                        <a:pt x="45" y="0"/>
                        <a:pt x="7" y="57"/>
                        <a:pt x="1" y="115"/>
                      </a:cubicBezTo>
                      <a:cubicBezTo>
                        <a:pt x="4" y="222"/>
                        <a:pt x="60" y="256"/>
                        <a:pt x="133" y="260"/>
                      </a:cubicBezTo>
                      <a:cubicBezTo>
                        <a:pt x="214" y="260"/>
                        <a:pt x="274" y="206"/>
                        <a:pt x="258" y="131"/>
                      </a:cubicBezTo>
                      <a:cubicBezTo>
                        <a:pt x="239" y="72"/>
                        <a:pt x="192" y="25"/>
                        <a:pt x="136" y="3"/>
                      </a:cubicBezTo>
                      <a:cubicBezTo>
                        <a:pt x="127" y="1"/>
                        <a:pt x="119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3" name="Google Shape;8083;p29"/>
                <p:cNvSpPr/>
                <p:nvPr/>
              </p:nvSpPr>
              <p:spPr>
                <a:xfrm>
                  <a:off x="6883245" y="4189041"/>
                  <a:ext cx="90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1" extrusionOk="0">
                      <a:moveTo>
                        <a:pt x="113" y="1"/>
                      </a:moveTo>
                      <a:cubicBezTo>
                        <a:pt x="79" y="51"/>
                        <a:pt x="22" y="95"/>
                        <a:pt x="13" y="148"/>
                      </a:cubicBezTo>
                      <a:cubicBezTo>
                        <a:pt x="0" y="223"/>
                        <a:pt x="54" y="277"/>
                        <a:pt x="135" y="280"/>
                      </a:cubicBezTo>
                      <a:cubicBezTo>
                        <a:pt x="141" y="280"/>
                        <a:pt x="146" y="281"/>
                        <a:pt x="151" y="281"/>
                      </a:cubicBezTo>
                      <a:cubicBezTo>
                        <a:pt x="219" y="281"/>
                        <a:pt x="273" y="224"/>
                        <a:pt x="267" y="154"/>
                      </a:cubicBezTo>
                      <a:cubicBezTo>
                        <a:pt x="267" y="79"/>
                        <a:pt x="232" y="20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4" name="Google Shape;8084;p29"/>
                <p:cNvSpPr/>
                <p:nvPr/>
              </p:nvSpPr>
              <p:spPr>
                <a:xfrm>
                  <a:off x="6888973" y="4064877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23" y="1"/>
                      </a:moveTo>
                      <a:cubicBezTo>
                        <a:pt x="85" y="48"/>
                        <a:pt x="26" y="91"/>
                        <a:pt x="17" y="142"/>
                      </a:cubicBezTo>
                      <a:cubicBezTo>
                        <a:pt x="1" y="223"/>
                        <a:pt x="67" y="276"/>
                        <a:pt x="148" y="276"/>
                      </a:cubicBezTo>
                      <a:cubicBezTo>
                        <a:pt x="150" y="276"/>
                        <a:pt x="153" y="277"/>
                        <a:pt x="155" y="277"/>
                      </a:cubicBezTo>
                      <a:cubicBezTo>
                        <a:pt x="230" y="277"/>
                        <a:pt x="286" y="224"/>
                        <a:pt x="277" y="151"/>
                      </a:cubicBezTo>
                      <a:cubicBezTo>
                        <a:pt x="270" y="98"/>
                        <a:pt x="214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5" name="Google Shape;8085;p29"/>
                <p:cNvSpPr/>
                <p:nvPr/>
              </p:nvSpPr>
              <p:spPr>
                <a:xfrm>
                  <a:off x="6890371" y="4151050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3" y="0"/>
                      </a:moveTo>
                      <a:cubicBezTo>
                        <a:pt x="54" y="0"/>
                        <a:pt x="0" y="62"/>
                        <a:pt x="9" y="130"/>
                      </a:cubicBezTo>
                      <a:cubicBezTo>
                        <a:pt x="15" y="183"/>
                        <a:pt x="72" y="233"/>
                        <a:pt x="106" y="283"/>
                      </a:cubicBezTo>
                      <a:lnTo>
                        <a:pt x="163" y="283"/>
                      </a:lnTo>
                      <a:cubicBezTo>
                        <a:pt x="197" y="233"/>
                        <a:pt x="247" y="186"/>
                        <a:pt x="257" y="133"/>
                      </a:cubicBezTo>
                      <a:cubicBezTo>
                        <a:pt x="272" y="54"/>
                        <a:pt x="219" y="4"/>
                        <a:pt x="137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6" name="Google Shape;8086;p29"/>
                <p:cNvSpPr/>
                <p:nvPr/>
              </p:nvSpPr>
              <p:spPr>
                <a:xfrm>
                  <a:off x="6912980" y="3953533"/>
                  <a:ext cx="3496" cy="8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3" extrusionOk="0">
                      <a:moveTo>
                        <a:pt x="104" y="1"/>
                      </a:moveTo>
                      <a:cubicBezTo>
                        <a:pt x="66" y="23"/>
                        <a:pt x="32" y="48"/>
                        <a:pt x="1" y="76"/>
                      </a:cubicBezTo>
                      <a:cubicBezTo>
                        <a:pt x="4" y="189"/>
                        <a:pt x="38" y="233"/>
                        <a:pt x="104" y="242"/>
                      </a:cubicBezTo>
                      <a:lnTo>
                        <a:pt x="1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7" name="Google Shape;8087;p29"/>
                <p:cNvSpPr/>
                <p:nvPr/>
              </p:nvSpPr>
              <p:spPr>
                <a:xfrm>
                  <a:off x="6888140" y="4174657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17" y="0"/>
                      </a:moveTo>
                      <a:cubicBezTo>
                        <a:pt x="82" y="51"/>
                        <a:pt x="26" y="94"/>
                        <a:pt x="13" y="151"/>
                      </a:cubicBezTo>
                      <a:cubicBezTo>
                        <a:pt x="1" y="226"/>
                        <a:pt x="54" y="282"/>
                        <a:pt x="136" y="286"/>
                      </a:cubicBezTo>
                      <a:cubicBezTo>
                        <a:pt x="141" y="286"/>
                        <a:pt x="146" y="287"/>
                        <a:pt x="151" y="287"/>
                      </a:cubicBezTo>
                      <a:cubicBezTo>
                        <a:pt x="216" y="287"/>
                        <a:pt x="273" y="230"/>
                        <a:pt x="267" y="160"/>
                      </a:cubicBezTo>
                      <a:cubicBezTo>
                        <a:pt x="267" y="85"/>
                        <a:pt x="233" y="29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8" name="Google Shape;8088;p29"/>
                <p:cNvSpPr/>
                <p:nvPr/>
              </p:nvSpPr>
              <p:spPr>
                <a:xfrm>
                  <a:off x="6666849" y="4197299"/>
                  <a:ext cx="93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6" extrusionOk="0">
                      <a:moveTo>
                        <a:pt x="108" y="0"/>
                      </a:moveTo>
                      <a:cubicBezTo>
                        <a:pt x="44" y="0"/>
                        <a:pt x="9" y="59"/>
                        <a:pt x="6" y="126"/>
                      </a:cubicBezTo>
                      <a:cubicBezTo>
                        <a:pt x="1" y="197"/>
                        <a:pt x="42" y="256"/>
                        <a:pt x="109" y="256"/>
                      </a:cubicBezTo>
                      <a:cubicBezTo>
                        <a:pt x="115" y="256"/>
                        <a:pt x="122" y="255"/>
                        <a:pt x="128" y="254"/>
                      </a:cubicBezTo>
                      <a:cubicBezTo>
                        <a:pt x="182" y="245"/>
                        <a:pt x="229" y="195"/>
                        <a:pt x="279" y="160"/>
                      </a:cubicBezTo>
                      <a:cubicBezTo>
                        <a:pt x="279" y="141"/>
                        <a:pt x="279" y="123"/>
                        <a:pt x="282" y="104"/>
                      </a:cubicBezTo>
                      <a:cubicBezTo>
                        <a:pt x="232" y="69"/>
                        <a:pt x="188" y="13"/>
                        <a:pt x="135" y="4"/>
                      </a:cubicBezTo>
                      <a:cubicBezTo>
                        <a:pt x="125" y="1"/>
                        <a:pt x="116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9" name="Google Shape;8089;p29"/>
                <p:cNvSpPr/>
                <p:nvPr/>
              </p:nvSpPr>
              <p:spPr>
                <a:xfrm>
                  <a:off x="6678936" y="4098607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8" y="0"/>
                      </a:moveTo>
                      <a:cubicBezTo>
                        <a:pt x="43" y="0"/>
                        <a:pt x="0" y="55"/>
                        <a:pt x="0" y="125"/>
                      </a:cubicBezTo>
                      <a:cubicBezTo>
                        <a:pt x="0" y="200"/>
                        <a:pt x="35" y="260"/>
                        <a:pt x="126" y="260"/>
                      </a:cubicBezTo>
                      <a:cubicBezTo>
                        <a:pt x="207" y="260"/>
                        <a:pt x="251" y="216"/>
                        <a:pt x="276" y="103"/>
                      </a:cubicBezTo>
                      <a:cubicBezTo>
                        <a:pt x="229" y="69"/>
                        <a:pt x="185" y="12"/>
                        <a:pt x="132" y="3"/>
                      </a:cubicBezTo>
                      <a:cubicBezTo>
                        <a:pt x="124" y="1"/>
                        <a:pt x="11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0" name="Google Shape;8090;p29"/>
                <p:cNvSpPr/>
                <p:nvPr/>
              </p:nvSpPr>
              <p:spPr>
                <a:xfrm>
                  <a:off x="6663386" y="4098574"/>
                  <a:ext cx="9290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82" extrusionOk="0">
                      <a:moveTo>
                        <a:pt x="138" y="1"/>
                      </a:moveTo>
                      <a:cubicBezTo>
                        <a:pt x="98" y="48"/>
                        <a:pt x="38" y="85"/>
                        <a:pt x="22" y="139"/>
                      </a:cubicBezTo>
                      <a:cubicBezTo>
                        <a:pt x="1" y="214"/>
                        <a:pt x="54" y="273"/>
                        <a:pt x="132" y="280"/>
                      </a:cubicBezTo>
                      <a:cubicBezTo>
                        <a:pt x="140" y="281"/>
                        <a:pt x="147" y="281"/>
                        <a:pt x="155" y="281"/>
                      </a:cubicBezTo>
                      <a:cubicBezTo>
                        <a:pt x="221" y="281"/>
                        <a:pt x="279" y="243"/>
                        <a:pt x="273" y="167"/>
                      </a:cubicBezTo>
                      <a:cubicBezTo>
                        <a:pt x="270" y="114"/>
                        <a:pt x="223" y="64"/>
                        <a:pt x="195" y="10"/>
                      </a:cubicBez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1" name="Google Shape;8091;p29"/>
                <p:cNvSpPr/>
                <p:nvPr/>
              </p:nvSpPr>
              <p:spPr>
                <a:xfrm>
                  <a:off x="6892735" y="4031913"/>
                  <a:ext cx="96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4" extrusionOk="0">
                      <a:moveTo>
                        <a:pt x="118" y="0"/>
                      </a:moveTo>
                      <a:cubicBezTo>
                        <a:pt x="53" y="0"/>
                        <a:pt x="16" y="59"/>
                        <a:pt x="13" y="126"/>
                      </a:cubicBezTo>
                      <a:cubicBezTo>
                        <a:pt x="1" y="199"/>
                        <a:pt x="55" y="264"/>
                        <a:pt x="127" y="264"/>
                      </a:cubicBezTo>
                      <a:cubicBezTo>
                        <a:pt x="129" y="264"/>
                        <a:pt x="131" y="264"/>
                        <a:pt x="132" y="264"/>
                      </a:cubicBezTo>
                      <a:cubicBezTo>
                        <a:pt x="211" y="264"/>
                        <a:pt x="264" y="226"/>
                        <a:pt x="289" y="113"/>
                      </a:cubicBezTo>
                      <a:cubicBezTo>
                        <a:pt x="242" y="76"/>
                        <a:pt x="198" y="16"/>
                        <a:pt x="145" y="3"/>
                      </a:cubicBezTo>
                      <a:cubicBezTo>
                        <a:pt x="135" y="1"/>
                        <a:pt x="126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2" name="Google Shape;8092;p29"/>
                <p:cNvSpPr/>
                <p:nvPr/>
              </p:nvSpPr>
              <p:spPr>
                <a:xfrm>
                  <a:off x="6687293" y="4237655"/>
                  <a:ext cx="89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59" extrusionOk="0">
                      <a:moveTo>
                        <a:pt x="146" y="0"/>
                      </a:moveTo>
                      <a:cubicBezTo>
                        <a:pt x="141" y="0"/>
                        <a:pt x="137" y="1"/>
                        <a:pt x="132" y="1"/>
                      </a:cubicBezTo>
                      <a:cubicBezTo>
                        <a:pt x="57" y="4"/>
                        <a:pt x="0" y="45"/>
                        <a:pt x="0" y="145"/>
                      </a:cubicBezTo>
                      <a:cubicBezTo>
                        <a:pt x="6" y="214"/>
                        <a:pt x="50" y="255"/>
                        <a:pt x="132" y="258"/>
                      </a:cubicBezTo>
                      <a:cubicBezTo>
                        <a:pt x="135" y="258"/>
                        <a:pt x="139" y="259"/>
                        <a:pt x="143" y="259"/>
                      </a:cubicBezTo>
                      <a:cubicBezTo>
                        <a:pt x="213" y="259"/>
                        <a:pt x="269" y="201"/>
                        <a:pt x="260" y="130"/>
                      </a:cubicBezTo>
                      <a:cubicBezTo>
                        <a:pt x="266" y="60"/>
                        <a:pt x="212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3" name="Google Shape;8093;p29"/>
                <p:cNvSpPr/>
                <p:nvPr/>
              </p:nvSpPr>
              <p:spPr>
                <a:xfrm>
                  <a:off x="6746762" y="4056353"/>
                  <a:ext cx="95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1" extrusionOk="0">
                      <a:moveTo>
                        <a:pt x="117" y="0"/>
                      </a:moveTo>
                      <a:cubicBezTo>
                        <a:pt x="51" y="0"/>
                        <a:pt x="13" y="58"/>
                        <a:pt x="10" y="128"/>
                      </a:cubicBezTo>
                      <a:cubicBezTo>
                        <a:pt x="1" y="197"/>
                        <a:pt x="55" y="260"/>
                        <a:pt x="125" y="260"/>
                      </a:cubicBezTo>
                      <a:cubicBezTo>
                        <a:pt x="129" y="260"/>
                        <a:pt x="132" y="260"/>
                        <a:pt x="135" y="260"/>
                      </a:cubicBezTo>
                      <a:cubicBezTo>
                        <a:pt x="214" y="260"/>
                        <a:pt x="267" y="219"/>
                        <a:pt x="286" y="103"/>
                      </a:cubicBezTo>
                      <a:cubicBezTo>
                        <a:pt x="239" y="69"/>
                        <a:pt x="195" y="12"/>
                        <a:pt x="141" y="3"/>
                      </a:cubicBezTo>
                      <a:cubicBezTo>
                        <a:pt x="133" y="1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4" name="Google Shape;8094;p29"/>
                <p:cNvSpPr/>
                <p:nvPr/>
              </p:nvSpPr>
              <p:spPr>
                <a:xfrm>
                  <a:off x="6662554" y="4261828"/>
                  <a:ext cx="9390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2" extrusionOk="0">
                      <a:moveTo>
                        <a:pt x="162" y="1"/>
                      </a:moveTo>
                      <a:cubicBezTo>
                        <a:pt x="155" y="1"/>
                        <a:pt x="148" y="1"/>
                        <a:pt x="142" y="2"/>
                      </a:cubicBezTo>
                      <a:cubicBezTo>
                        <a:pt x="66" y="9"/>
                        <a:pt x="0" y="56"/>
                        <a:pt x="19" y="137"/>
                      </a:cubicBezTo>
                      <a:cubicBezTo>
                        <a:pt x="32" y="190"/>
                        <a:pt x="88" y="231"/>
                        <a:pt x="126" y="281"/>
                      </a:cubicBezTo>
                      <a:cubicBezTo>
                        <a:pt x="239" y="256"/>
                        <a:pt x="279" y="206"/>
                        <a:pt x="276" y="124"/>
                      </a:cubicBezTo>
                      <a:cubicBezTo>
                        <a:pt x="282" y="56"/>
                        <a:pt x="228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5" name="Google Shape;8095;p29"/>
                <p:cNvSpPr/>
                <p:nvPr/>
              </p:nvSpPr>
              <p:spPr>
                <a:xfrm>
                  <a:off x="6659624" y="4172326"/>
                  <a:ext cx="93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5" extrusionOk="0">
                      <a:moveTo>
                        <a:pt x="113" y="0"/>
                      </a:moveTo>
                      <a:cubicBezTo>
                        <a:pt x="44" y="0"/>
                        <a:pt x="1" y="57"/>
                        <a:pt x="4" y="130"/>
                      </a:cubicBezTo>
                      <a:cubicBezTo>
                        <a:pt x="7" y="202"/>
                        <a:pt x="49" y="255"/>
                        <a:pt x="111" y="255"/>
                      </a:cubicBezTo>
                      <a:cubicBezTo>
                        <a:pt x="119" y="255"/>
                        <a:pt x="127" y="254"/>
                        <a:pt x="135" y="252"/>
                      </a:cubicBezTo>
                      <a:cubicBezTo>
                        <a:pt x="189" y="243"/>
                        <a:pt x="233" y="186"/>
                        <a:pt x="280" y="152"/>
                      </a:cubicBezTo>
                      <a:cubicBezTo>
                        <a:pt x="280" y="133"/>
                        <a:pt x="280" y="114"/>
                        <a:pt x="280" y="92"/>
                      </a:cubicBezTo>
                      <a:cubicBezTo>
                        <a:pt x="230" y="61"/>
                        <a:pt x="182" y="8"/>
                        <a:pt x="129" y="1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6" name="Google Shape;8096;p29"/>
                <p:cNvSpPr/>
                <p:nvPr/>
              </p:nvSpPr>
              <p:spPr>
                <a:xfrm>
                  <a:off x="6616538" y="4066642"/>
                  <a:ext cx="1398" cy="6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199" extrusionOk="0">
                      <a:moveTo>
                        <a:pt x="0" y="1"/>
                      </a:moveTo>
                      <a:lnTo>
                        <a:pt x="0" y="198"/>
                      </a:lnTo>
                      <a:cubicBezTo>
                        <a:pt x="26" y="173"/>
                        <a:pt x="41" y="139"/>
                        <a:pt x="38" y="101"/>
                      </a:cubicBezTo>
                      <a:cubicBezTo>
                        <a:pt x="41" y="64"/>
                        <a:pt x="29" y="2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7" name="Google Shape;8097;p29"/>
                <p:cNvSpPr/>
                <p:nvPr/>
              </p:nvSpPr>
              <p:spPr>
                <a:xfrm>
                  <a:off x="6657659" y="4128208"/>
                  <a:ext cx="94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81" extrusionOk="0">
                      <a:moveTo>
                        <a:pt x="126" y="1"/>
                      </a:moveTo>
                      <a:cubicBezTo>
                        <a:pt x="88" y="48"/>
                        <a:pt x="32" y="89"/>
                        <a:pt x="19" y="142"/>
                      </a:cubicBezTo>
                      <a:cubicBezTo>
                        <a:pt x="0" y="226"/>
                        <a:pt x="66" y="277"/>
                        <a:pt x="147" y="280"/>
                      </a:cubicBezTo>
                      <a:cubicBezTo>
                        <a:pt x="152" y="280"/>
                        <a:pt x="157" y="281"/>
                        <a:pt x="162" y="281"/>
                      </a:cubicBezTo>
                      <a:cubicBezTo>
                        <a:pt x="228" y="281"/>
                        <a:pt x="285" y="222"/>
                        <a:pt x="276" y="154"/>
                      </a:cubicBezTo>
                      <a:cubicBezTo>
                        <a:pt x="276" y="76"/>
                        <a:pt x="241" y="23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8" name="Google Shape;8098;p29"/>
                <p:cNvSpPr/>
                <p:nvPr/>
              </p:nvSpPr>
              <p:spPr>
                <a:xfrm>
                  <a:off x="6888673" y="3962822"/>
                  <a:ext cx="9323" cy="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79" extrusionOk="0">
                      <a:moveTo>
                        <a:pt x="123" y="1"/>
                      </a:moveTo>
                      <a:cubicBezTo>
                        <a:pt x="88" y="48"/>
                        <a:pt x="32" y="88"/>
                        <a:pt x="19" y="142"/>
                      </a:cubicBezTo>
                      <a:cubicBezTo>
                        <a:pt x="0" y="226"/>
                        <a:pt x="63" y="270"/>
                        <a:pt x="138" y="277"/>
                      </a:cubicBezTo>
                      <a:cubicBezTo>
                        <a:pt x="145" y="278"/>
                        <a:pt x="152" y="278"/>
                        <a:pt x="158" y="278"/>
                      </a:cubicBezTo>
                      <a:cubicBezTo>
                        <a:pt x="225" y="278"/>
                        <a:pt x="279" y="223"/>
                        <a:pt x="276" y="154"/>
                      </a:cubicBezTo>
                      <a:cubicBezTo>
                        <a:pt x="276" y="79"/>
                        <a:pt x="242" y="23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9" name="Google Shape;8099;p29"/>
                <p:cNvSpPr/>
                <p:nvPr/>
              </p:nvSpPr>
              <p:spPr>
                <a:xfrm>
                  <a:off x="6683631" y="4319865"/>
                  <a:ext cx="88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2" extrusionOk="0">
                      <a:moveTo>
                        <a:pt x="123" y="1"/>
                      </a:moveTo>
                      <a:cubicBezTo>
                        <a:pt x="55" y="1"/>
                        <a:pt x="1" y="60"/>
                        <a:pt x="7" y="130"/>
                      </a:cubicBezTo>
                      <a:cubicBezTo>
                        <a:pt x="10" y="205"/>
                        <a:pt x="48" y="262"/>
                        <a:pt x="135" y="262"/>
                      </a:cubicBezTo>
                      <a:cubicBezTo>
                        <a:pt x="220" y="262"/>
                        <a:pt x="261" y="215"/>
                        <a:pt x="261" y="124"/>
                      </a:cubicBezTo>
                      <a:cubicBezTo>
                        <a:pt x="267" y="46"/>
                        <a:pt x="217" y="2"/>
                        <a:pt x="138" y="2"/>
                      </a:cubicBezTo>
                      <a:cubicBezTo>
                        <a:pt x="133" y="1"/>
                        <a:pt x="128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0" name="Google Shape;8100;p29"/>
                <p:cNvSpPr/>
                <p:nvPr/>
              </p:nvSpPr>
              <p:spPr>
                <a:xfrm>
                  <a:off x="6655362" y="4023656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19" y="1"/>
                      </a:moveTo>
                      <a:cubicBezTo>
                        <a:pt x="85" y="48"/>
                        <a:pt x="25" y="92"/>
                        <a:pt x="16" y="142"/>
                      </a:cubicBezTo>
                      <a:cubicBezTo>
                        <a:pt x="0" y="230"/>
                        <a:pt x="69" y="277"/>
                        <a:pt x="148" y="277"/>
                      </a:cubicBezTo>
                      <a:cubicBezTo>
                        <a:pt x="229" y="277"/>
                        <a:pt x="285" y="226"/>
                        <a:pt x="273" y="148"/>
                      </a:cubicBezTo>
                      <a:cubicBezTo>
                        <a:pt x="263" y="95"/>
                        <a:pt x="210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1" name="Google Shape;8101;p29"/>
                <p:cNvSpPr/>
                <p:nvPr/>
              </p:nvSpPr>
              <p:spPr>
                <a:xfrm>
                  <a:off x="6729980" y="4159174"/>
                  <a:ext cx="93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61" extrusionOk="0">
                      <a:moveTo>
                        <a:pt x="113" y="1"/>
                      </a:moveTo>
                      <a:cubicBezTo>
                        <a:pt x="44" y="1"/>
                        <a:pt x="0" y="60"/>
                        <a:pt x="6" y="133"/>
                      </a:cubicBezTo>
                      <a:cubicBezTo>
                        <a:pt x="9" y="201"/>
                        <a:pt x="47" y="261"/>
                        <a:pt x="114" y="261"/>
                      </a:cubicBezTo>
                      <a:cubicBezTo>
                        <a:pt x="122" y="261"/>
                        <a:pt x="130" y="260"/>
                        <a:pt x="138" y="259"/>
                      </a:cubicBezTo>
                      <a:cubicBezTo>
                        <a:pt x="191" y="246"/>
                        <a:pt x="235" y="190"/>
                        <a:pt x="282" y="152"/>
                      </a:cubicBezTo>
                      <a:cubicBezTo>
                        <a:pt x="282" y="133"/>
                        <a:pt x="282" y="114"/>
                        <a:pt x="282" y="96"/>
                      </a:cubicBezTo>
                      <a:cubicBezTo>
                        <a:pt x="232" y="61"/>
                        <a:pt x="182" y="8"/>
                        <a:pt x="128" y="2"/>
                      </a:cubicBezTo>
                      <a:cubicBezTo>
                        <a:pt x="123" y="1"/>
                        <a:pt x="118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2" name="Google Shape;8102;p29"/>
                <p:cNvSpPr/>
                <p:nvPr/>
              </p:nvSpPr>
              <p:spPr>
                <a:xfrm>
                  <a:off x="6696050" y="4210185"/>
                  <a:ext cx="92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2" extrusionOk="0">
                      <a:moveTo>
                        <a:pt x="168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4" y="11"/>
                        <a:pt x="51" y="68"/>
                        <a:pt x="0" y="102"/>
                      </a:cubicBezTo>
                      <a:lnTo>
                        <a:pt x="0" y="159"/>
                      </a:lnTo>
                      <a:cubicBezTo>
                        <a:pt x="47" y="193"/>
                        <a:pt x="94" y="250"/>
                        <a:pt x="145" y="259"/>
                      </a:cubicBezTo>
                      <a:cubicBezTo>
                        <a:pt x="153" y="260"/>
                        <a:pt x="161" y="261"/>
                        <a:pt x="169" y="261"/>
                      </a:cubicBezTo>
                      <a:cubicBezTo>
                        <a:pt x="240" y="261"/>
                        <a:pt x="276" y="198"/>
                        <a:pt x="276" y="124"/>
                      </a:cubicBezTo>
                      <a:cubicBezTo>
                        <a:pt x="276" y="53"/>
                        <a:pt x="232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3" name="Google Shape;8103;p29"/>
                <p:cNvSpPr/>
                <p:nvPr/>
              </p:nvSpPr>
              <p:spPr>
                <a:xfrm>
                  <a:off x="6646904" y="4346502"/>
                  <a:ext cx="96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1" extrusionOk="0">
                      <a:moveTo>
                        <a:pt x="128" y="0"/>
                      </a:moveTo>
                      <a:cubicBezTo>
                        <a:pt x="58" y="0"/>
                        <a:pt x="1" y="64"/>
                        <a:pt x="13" y="136"/>
                      </a:cubicBezTo>
                      <a:cubicBezTo>
                        <a:pt x="18" y="202"/>
                        <a:pt x="56" y="261"/>
                        <a:pt x="120" y="261"/>
                      </a:cubicBezTo>
                      <a:cubicBezTo>
                        <a:pt x="129" y="261"/>
                        <a:pt x="138" y="260"/>
                        <a:pt x="148" y="258"/>
                      </a:cubicBezTo>
                      <a:cubicBezTo>
                        <a:pt x="198" y="245"/>
                        <a:pt x="242" y="189"/>
                        <a:pt x="289" y="154"/>
                      </a:cubicBezTo>
                      <a:cubicBezTo>
                        <a:pt x="268" y="42"/>
                        <a:pt x="217" y="1"/>
                        <a:pt x="146" y="1"/>
                      </a:cubicBezTo>
                      <a:cubicBezTo>
                        <a:pt x="144" y="1"/>
                        <a:pt x="141" y="1"/>
                        <a:pt x="138" y="1"/>
                      </a:cubicBezTo>
                      <a:cubicBezTo>
                        <a:pt x="135" y="0"/>
                        <a:pt x="132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4" name="Google Shape;8104;p29"/>
                <p:cNvSpPr/>
                <p:nvPr/>
              </p:nvSpPr>
              <p:spPr>
                <a:xfrm>
                  <a:off x="6859039" y="4120350"/>
                  <a:ext cx="93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8" extrusionOk="0">
                      <a:moveTo>
                        <a:pt x="168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8" y="11"/>
                        <a:pt x="51" y="64"/>
                        <a:pt x="0" y="96"/>
                      </a:cubicBezTo>
                      <a:cubicBezTo>
                        <a:pt x="0" y="118"/>
                        <a:pt x="0" y="137"/>
                        <a:pt x="0" y="155"/>
                      </a:cubicBezTo>
                      <a:cubicBezTo>
                        <a:pt x="47" y="190"/>
                        <a:pt x="94" y="246"/>
                        <a:pt x="148" y="256"/>
                      </a:cubicBezTo>
                      <a:cubicBezTo>
                        <a:pt x="156" y="257"/>
                        <a:pt x="164" y="258"/>
                        <a:pt x="171" y="258"/>
                      </a:cubicBezTo>
                      <a:cubicBezTo>
                        <a:pt x="238" y="258"/>
                        <a:pt x="273" y="198"/>
                        <a:pt x="276" y="130"/>
                      </a:cubicBezTo>
                      <a:cubicBezTo>
                        <a:pt x="279" y="59"/>
                        <a:pt x="237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5" name="Google Shape;8105;p29"/>
                <p:cNvSpPr/>
                <p:nvPr/>
              </p:nvSpPr>
              <p:spPr>
                <a:xfrm>
                  <a:off x="6634718" y="4352762"/>
                  <a:ext cx="88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9" extrusionOk="0">
                      <a:moveTo>
                        <a:pt x="130" y="0"/>
                      </a:moveTo>
                      <a:cubicBezTo>
                        <a:pt x="46" y="0"/>
                        <a:pt x="9" y="55"/>
                        <a:pt x="9" y="129"/>
                      </a:cubicBezTo>
                      <a:cubicBezTo>
                        <a:pt x="0" y="199"/>
                        <a:pt x="57" y="259"/>
                        <a:pt x="123" y="259"/>
                      </a:cubicBezTo>
                      <a:cubicBezTo>
                        <a:pt x="128" y="259"/>
                        <a:pt x="133" y="258"/>
                        <a:pt x="138" y="258"/>
                      </a:cubicBezTo>
                      <a:cubicBezTo>
                        <a:pt x="213" y="255"/>
                        <a:pt x="266" y="217"/>
                        <a:pt x="266" y="92"/>
                      </a:cubicBezTo>
                      <a:cubicBezTo>
                        <a:pt x="263" y="51"/>
                        <a:pt x="229" y="4"/>
                        <a:pt x="144" y="1"/>
                      </a:cubicBezTo>
                      <a:cubicBezTo>
                        <a:pt x="139" y="0"/>
                        <a:pt x="134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6" name="Google Shape;8106;p29"/>
                <p:cNvSpPr/>
                <p:nvPr/>
              </p:nvSpPr>
              <p:spPr>
                <a:xfrm>
                  <a:off x="6874588" y="4008173"/>
                  <a:ext cx="10455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4" extrusionOk="0">
                      <a:moveTo>
                        <a:pt x="200" y="0"/>
                      </a:moveTo>
                      <a:cubicBezTo>
                        <a:pt x="193" y="0"/>
                        <a:pt x="186" y="1"/>
                        <a:pt x="179" y="2"/>
                      </a:cubicBezTo>
                      <a:cubicBezTo>
                        <a:pt x="126" y="14"/>
                        <a:pt x="82" y="71"/>
                        <a:pt x="0" y="134"/>
                      </a:cubicBezTo>
                      <a:cubicBezTo>
                        <a:pt x="85" y="196"/>
                        <a:pt x="129" y="256"/>
                        <a:pt x="182" y="262"/>
                      </a:cubicBezTo>
                      <a:cubicBezTo>
                        <a:pt x="189" y="263"/>
                        <a:pt x="195" y="264"/>
                        <a:pt x="202" y="264"/>
                      </a:cubicBezTo>
                      <a:cubicBezTo>
                        <a:pt x="274" y="264"/>
                        <a:pt x="314" y="199"/>
                        <a:pt x="311" y="124"/>
                      </a:cubicBezTo>
                      <a:cubicBezTo>
                        <a:pt x="311" y="56"/>
                        <a:pt x="267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7" name="Google Shape;8107;p29"/>
                <p:cNvSpPr/>
                <p:nvPr/>
              </p:nvSpPr>
              <p:spPr>
                <a:xfrm>
                  <a:off x="6840259" y="4140228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3" y="0"/>
                      </a:moveTo>
                      <a:cubicBezTo>
                        <a:pt x="79" y="50"/>
                        <a:pt x="25" y="97"/>
                        <a:pt x="16" y="151"/>
                      </a:cubicBezTo>
                      <a:cubicBezTo>
                        <a:pt x="0" y="232"/>
                        <a:pt x="66" y="276"/>
                        <a:pt x="145" y="276"/>
                      </a:cubicBezTo>
                      <a:cubicBezTo>
                        <a:pt x="147" y="276"/>
                        <a:pt x="149" y="276"/>
                        <a:pt x="151" y="276"/>
                      </a:cubicBezTo>
                      <a:cubicBezTo>
                        <a:pt x="226" y="276"/>
                        <a:pt x="282" y="224"/>
                        <a:pt x="270" y="151"/>
                      </a:cubicBezTo>
                      <a:cubicBezTo>
                        <a:pt x="264" y="97"/>
                        <a:pt x="207" y="5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8" name="Google Shape;8108;p29"/>
                <p:cNvSpPr/>
                <p:nvPr/>
              </p:nvSpPr>
              <p:spPr>
                <a:xfrm>
                  <a:off x="6695951" y="4184446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16" y="1"/>
                      </a:moveTo>
                      <a:cubicBezTo>
                        <a:pt x="79" y="51"/>
                        <a:pt x="22" y="98"/>
                        <a:pt x="13" y="151"/>
                      </a:cubicBezTo>
                      <a:cubicBezTo>
                        <a:pt x="0" y="227"/>
                        <a:pt x="50" y="286"/>
                        <a:pt x="135" y="286"/>
                      </a:cubicBezTo>
                      <a:cubicBezTo>
                        <a:pt x="137" y="286"/>
                        <a:pt x="140" y="286"/>
                        <a:pt x="142" y="286"/>
                      </a:cubicBezTo>
                      <a:cubicBezTo>
                        <a:pt x="220" y="286"/>
                        <a:pt x="273" y="237"/>
                        <a:pt x="264" y="161"/>
                      </a:cubicBezTo>
                      <a:cubicBezTo>
                        <a:pt x="257" y="104"/>
                        <a:pt x="204" y="57"/>
                        <a:pt x="173" y="4"/>
                      </a:cubicBez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9" name="Google Shape;8109;p29"/>
                <p:cNvSpPr/>
                <p:nvPr/>
              </p:nvSpPr>
              <p:spPr>
                <a:xfrm>
                  <a:off x="6824610" y="3966285"/>
                  <a:ext cx="96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1" extrusionOk="0">
                      <a:moveTo>
                        <a:pt x="115" y="0"/>
                      </a:moveTo>
                      <a:cubicBezTo>
                        <a:pt x="50" y="0"/>
                        <a:pt x="16" y="62"/>
                        <a:pt x="13" y="126"/>
                      </a:cubicBezTo>
                      <a:cubicBezTo>
                        <a:pt x="1" y="197"/>
                        <a:pt x="58" y="261"/>
                        <a:pt x="128" y="261"/>
                      </a:cubicBezTo>
                      <a:cubicBezTo>
                        <a:pt x="132" y="261"/>
                        <a:pt x="135" y="261"/>
                        <a:pt x="138" y="260"/>
                      </a:cubicBezTo>
                      <a:cubicBezTo>
                        <a:pt x="217" y="260"/>
                        <a:pt x="267" y="220"/>
                        <a:pt x="289" y="107"/>
                      </a:cubicBezTo>
                      <a:cubicBezTo>
                        <a:pt x="238" y="69"/>
                        <a:pt x="195" y="13"/>
                        <a:pt x="141" y="3"/>
                      </a:cubicBezTo>
                      <a:cubicBezTo>
                        <a:pt x="132" y="1"/>
                        <a:pt x="123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0" name="Google Shape;8110;p29"/>
                <p:cNvSpPr/>
                <p:nvPr/>
              </p:nvSpPr>
              <p:spPr>
                <a:xfrm>
                  <a:off x="6879483" y="4142859"/>
                  <a:ext cx="98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3" extrusionOk="0">
                      <a:moveTo>
                        <a:pt x="174" y="0"/>
                      </a:moveTo>
                      <a:cubicBezTo>
                        <a:pt x="167" y="0"/>
                        <a:pt x="159" y="1"/>
                        <a:pt x="151" y="3"/>
                      </a:cubicBezTo>
                      <a:cubicBezTo>
                        <a:pt x="98" y="9"/>
                        <a:pt x="51" y="65"/>
                        <a:pt x="1" y="103"/>
                      </a:cubicBezTo>
                      <a:cubicBezTo>
                        <a:pt x="1" y="119"/>
                        <a:pt x="1" y="137"/>
                        <a:pt x="1" y="156"/>
                      </a:cubicBezTo>
                      <a:cubicBezTo>
                        <a:pt x="51" y="188"/>
                        <a:pt x="98" y="238"/>
                        <a:pt x="151" y="250"/>
                      </a:cubicBezTo>
                      <a:cubicBezTo>
                        <a:pt x="160" y="252"/>
                        <a:pt x="169" y="253"/>
                        <a:pt x="178" y="253"/>
                      </a:cubicBezTo>
                      <a:cubicBezTo>
                        <a:pt x="241" y="253"/>
                        <a:pt x="283" y="203"/>
                        <a:pt x="286" y="131"/>
                      </a:cubicBezTo>
                      <a:cubicBezTo>
                        <a:pt x="294" y="61"/>
                        <a:pt x="242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1" name="Google Shape;8111;p29"/>
                <p:cNvSpPr/>
                <p:nvPr/>
              </p:nvSpPr>
              <p:spPr>
                <a:xfrm>
                  <a:off x="6797772" y="4060349"/>
                  <a:ext cx="9323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2" extrusionOk="0">
                      <a:moveTo>
                        <a:pt x="172" y="0"/>
                      </a:moveTo>
                      <a:cubicBezTo>
                        <a:pt x="165" y="0"/>
                        <a:pt x="158" y="1"/>
                        <a:pt x="151" y="2"/>
                      </a:cubicBezTo>
                      <a:cubicBezTo>
                        <a:pt x="98" y="11"/>
                        <a:pt x="51" y="65"/>
                        <a:pt x="1" y="99"/>
                      </a:cubicBezTo>
                      <a:cubicBezTo>
                        <a:pt x="4" y="121"/>
                        <a:pt x="4" y="140"/>
                        <a:pt x="4" y="159"/>
                      </a:cubicBezTo>
                      <a:cubicBezTo>
                        <a:pt x="54" y="190"/>
                        <a:pt x="101" y="240"/>
                        <a:pt x="154" y="249"/>
                      </a:cubicBezTo>
                      <a:cubicBezTo>
                        <a:pt x="163" y="251"/>
                        <a:pt x="171" y="252"/>
                        <a:pt x="179" y="252"/>
                      </a:cubicBezTo>
                      <a:cubicBezTo>
                        <a:pt x="242" y="252"/>
                        <a:pt x="280" y="197"/>
                        <a:pt x="280" y="124"/>
                      </a:cubicBezTo>
                      <a:cubicBezTo>
                        <a:pt x="280" y="53"/>
                        <a:pt x="236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2" name="Google Shape;8112;p29"/>
                <p:cNvSpPr/>
                <p:nvPr/>
              </p:nvSpPr>
              <p:spPr>
                <a:xfrm>
                  <a:off x="6725185" y="4295691"/>
                  <a:ext cx="91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0" extrusionOk="0">
                      <a:moveTo>
                        <a:pt x="160" y="1"/>
                      </a:moveTo>
                      <a:lnTo>
                        <a:pt x="103" y="4"/>
                      </a:lnTo>
                      <a:cubicBezTo>
                        <a:pt x="72" y="54"/>
                        <a:pt x="15" y="101"/>
                        <a:pt x="9" y="154"/>
                      </a:cubicBezTo>
                      <a:cubicBezTo>
                        <a:pt x="0" y="230"/>
                        <a:pt x="59" y="280"/>
                        <a:pt x="134" y="280"/>
                      </a:cubicBezTo>
                      <a:cubicBezTo>
                        <a:pt x="136" y="280"/>
                        <a:pt x="138" y="280"/>
                        <a:pt x="141" y="279"/>
                      </a:cubicBezTo>
                      <a:cubicBezTo>
                        <a:pt x="219" y="276"/>
                        <a:pt x="276" y="226"/>
                        <a:pt x="260" y="145"/>
                      </a:cubicBezTo>
                      <a:cubicBezTo>
                        <a:pt x="247" y="91"/>
                        <a:pt x="194" y="48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3" name="Google Shape;8113;p29"/>
                <p:cNvSpPr/>
                <p:nvPr/>
              </p:nvSpPr>
              <p:spPr>
                <a:xfrm>
                  <a:off x="6693853" y="4321263"/>
                  <a:ext cx="8691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52" extrusionOk="0">
                      <a:moveTo>
                        <a:pt x="123" y="0"/>
                      </a:moveTo>
                      <a:cubicBezTo>
                        <a:pt x="41" y="0"/>
                        <a:pt x="10" y="57"/>
                        <a:pt x="7" y="132"/>
                      </a:cubicBezTo>
                      <a:cubicBezTo>
                        <a:pt x="1" y="185"/>
                        <a:pt x="29" y="232"/>
                        <a:pt x="76" y="251"/>
                      </a:cubicBezTo>
                      <a:lnTo>
                        <a:pt x="261" y="141"/>
                      </a:lnTo>
                      <a:cubicBezTo>
                        <a:pt x="261" y="138"/>
                        <a:pt x="261" y="135"/>
                        <a:pt x="261" y="129"/>
                      </a:cubicBezTo>
                      <a:cubicBezTo>
                        <a:pt x="258" y="54"/>
                        <a:pt x="217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4" name="Google Shape;8114;p29"/>
                <p:cNvSpPr/>
                <p:nvPr/>
              </p:nvSpPr>
              <p:spPr>
                <a:xfrm>
                  <a:off x="6846852" y="4205690"/>
                  <a:ext cx="93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7" extrusionOk="0">
                      <a:moveTo>
                        <a:pt x="109" y="1"/>
                      </a:moveTo>
                      <a:cubicBezTo>
                        <a:pt x="42" y="1"/>
                        <a:pt x="0" y="59"/>
                        <a:pt x="3" y="131"/>
                      </a:cubicBezTo>
                      <a:cubicBezTo>
                        <a:pt x="8" y="197"/>
                        <a:pt x="41" y="256"/>
                        <a:pt x="107" y="256"/>
                      </a:cubicBezTo>
                      <a:cubicBezTo>
                        <a:pt x="115" y="256"/>
                        <a:pt x="125" y="255"/>
                        <a:pt x="135" y="253"/>
                      </a:cubicBezTo>
                      <a:cubicBezTo>
                        <a:pt x="188" y="240"/>
                        <a:pt x="232" y="187"/>
                        <a:pt x="282" y="153"/>
                      </a:cubicBezTo>
                      <a:cubicBezTo>
                        <a:pt x="279" y="134"/>
                        <a:pt x="279" y="115"/>
                        <a:pt x="279" y="96"/>
                      </a:cubicBezTo>
                      <a:cubicBezTo>
                        <a:pt x="229" y="62"/>
                        <a:pt x="182" y="9"/>
                        <a:pt x="128" y="2"/>
                      </a:cubicBezTo>
                      <a:cubicBezTo>
                        <a:pt x="122" y="1"/>
                        <a:pt x="115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5" name="Google Shape;8115;p29"/>
                <p:cNvSpPr/>
                <p:nvPr/>
              </p:nvSpPr>
              <p:spPr>
                <a:xfrm>
                  <a:off x="6675173" y="4276512"/>
                  <a:ext cx="98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4" extrusionOk="0">
                      <a:moveTo>
                        <a:pt x="173" y="1"/>
                      </a:moveTo>
                      <a:cubicBezTo>
                        <a:pt x="166" y="1"/>
                        <a:pt x="159" y="2"/>
                        <a:pt x="151" y="3"/>
                      </a:cubicBezTo>
                      <a:cubicBezTo>
                        <a:pt x="98" y="9"/>
                        <a:pt x="51" y="66"/>
                        <a:pt x="1" y="103"/>
                      </a:cubicBezTo>
                      <a:lnTo>
                        <a:pt x="1" y="157"/>
                      </a:lnTo>
                      <a:cubicBezTo>
                        <a:pt x="51" y="188"/>
                        <a:pt x="98" y="238"/>
                        <a:pt x="151" y="251"/>
                      </a:cubicBezTo>
                      <a:cubicBezTo>
                        <a:pt x="160" y="252"/>
                        <a:pt x="168" y="253"/>
                        <a:pt x="177" y="253"/>
                      </a:cubicBezTo>
                      <a:cubicBezTo>
                        <a:pt x="240" y="253"/>
                        <a:pt x="280" y="201"/>
                        <a:pt x="286" y="132"/>
                      </a:cubicBezTo>
                      <a:cubicBezTo>
                        <a:pt x="294" y="61"/>
                        <a:pt x="23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6" name="Google Shape;8116;p29"/>
                <p:cNvSpPr/>
                <p:nvPr/>
              </p:nvSpPr>
              <p:spPr>
                <a:xfrm>
                  <a:off x="6734974" y="4063545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5" y="1"/>
                      </a:moveTo>
                      <a:cubicBezTo>
                        <a:pt x="37" y="1"/>
                        <a:pt x="3" y="64"/>
                        <a:pt x="0" y="131"/>
                      </a:cubicBezTo>
                      <a:cubicBezTo>
                        <a:pt x="0" y="202"/>
                        <a:pt x="41" y="259"/>
                        <a:pt x="105" y="259"/>
                      </a:cubicBezTo>
                      <a:cubicBezTo>
                        <a:pt x="113" y="259"/>
                        <a:pt x="121" y="258"/>
                        <a:pt x="129" y="257"/>
                      </a:cubicBezTo>
                      <a:cubicBezTo>
                        <a:pt x="182" y="251"/>
                        <a:pt x="229" y="194"/>
                        <a:pt x="276" y="160"/>
                      </a:cubicBezTo>
                      <a:cubicBezTo>
                        <a:pt x="276" y="141"/>
                        <a:pt x="276" y="122"/>
                        <a:pt x="276" y="103"/>
                      </a:cubicBezTo>
                      <a:cubicBezTo>
                        <a:pt x="229" y="69"/>
                        <a:pt x="182" y="12"/>
                        <a:pt x="129" y="3"/>
                      </a:cubicBezTo>
                      <a:cubicBezTo>
                        <a:pt x="121" y="1"/>
                        <a:pt x="113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7" name="Google Shape;8117;p29"/>
                <p:cNvSpPr/>
                <p:nvPr/>
              </p:nvSpPr>
              <p:spPr>
                <a:xfrm>
                  <a:off x="6904322" y="4142992"/>
                  <a:ext cx="9290" cy="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09" extrusionOk="0">
                      <a:moveTo>
                        <a:pt x="154" y="0"/>
                      </a:moveTo>
                      <a:cubicBezTo>
                        <a:pt x="148" y="0"/>
                        <a:pt x="142" y="1"/>
                        <a:pt x="135" y="2"/>
                      </a:cubicBezTo>
                      <a:cubicBezTo>
                        <a:pt x="76" y="21"/>
                        <a:pt x="26" y="65"/>
                        <a:pt x="7" y="127"/>
                      </a:cubicBezTo>
                      <a:cubicBezTo>
                        <a:pt x="1" y="168"/>
                        <a:pt x="66" y="224"/>
                        <a:pt x="126" y="309"/>
                      </a:cubicBezTo>
                      <a:cubicBezTo>
                        <a:pt x="192" y="227"/>
                        <a:pt x="257" y="187"/>
                        <a:pt x="264" y="137"/>
                      </a:cubicBezTo>
                      <a:cubicBezTo>
                        <a:pt x="278" y="64"/>
                        <a:pt x="224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8" name="Google Shape;8118;p29"/>
                <p:cNvSpPr/>
                <p:nvPr/>
              </p:nvSpPr>
              <p:spPr>
                <a:xfrm>
                  <a:off x="6672576" y="411841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48" y="0"/>
                      </a:moveTo>
                      <a:cubicBezTo>
                        <a:pt x="66" y="0"/>
                        <a:pt x="0" y="47"/>
                        <a:pt x="13" y="132"/>
                      </a:cubicBezTo>
                      <a:cubicBezTo>
                        <a:pt x="19" y="182"/>
                        <a:pt x="79" y="229"/>
                        <a:pt x="113" y="276"/>
                      </a:cubicBezTo>
                      <a:lnTo>
                        <a:pt x="173" y="276"/>
                      </a:lnTo>
                      <a:cubicBezTo>
                        <a:pt x="207" y="226"/>
                        <a:pt x="260" y="182"/>
                        <a:pt x="270" y="129"/>
                      </a:cubicBezTo>
                      <a:cubicBezTo>
                        <a:pt x="282" y="54"/>
                        <a:pt x="226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9" name="Google Shape;8119;p29"/>
                <p:cNvSpPr/>
                <p:nvPr/>
              </p:nvSpPr>
              <p:spPr>
                <a:xfrm>
                  <a:off x="6911848" y="3923898"/>
                  <a:ext cx="4628" cy="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279" extrusionOk="0">
                      <a:moveTo>
                        <a:pt x="116" y="1"/>
                      </a:moveTo>
                      <a:cubicBezTo>
                        <a:pt x="82" y="48"/>
                        <a:pt x="28" y="92"/>
                        <a:pt x="16" y="145"/>
                      </a:cubicBezTo>
                      <a:cubicBezTo>
                        <a:pt x="0" y="220"/>
                        <a:pt x="57" y="277"/>
                        <a:pt x="135" y="277"/>
                      </a:cubicBezTo>
                      <a:cubicBezTo>
                        <a:pt x="135" y="278"/>
                        <a:pt x="135" y="278"/>
                        <a:pt x="136" y="278"/>
                      </a:cubicBezTo>
                      <a:cubicBezTo>
                        <a:pt x="137" y="278"/>
                        <a:pt x="138" y="277"/>
                        <a:pt x="138" y="277"/>
                      </a:cubicBezTo>
                      <a:lnTo>
                        <a:pt x="138" y="7"/>
                      </a:lnTo>
                      <a:cubicBezTo>
                        <a:pt x="132" y="7"/>
                        <a:pt x="122" y="4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0" name="Google Shape;8120;p29"/>
                <p:cNvSpPr/>
                <p:nvPr/>
              </p:nvSpPr>
              <p:spPr>
                <a:xfrm>
                  <a:off x="6810192" y="4185945"/>
                  <a:ext cx="93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0" extrusionOk="0">
                      <a:moveTo>
                        <a:pt x="110" y="0"/>
                      </a:moveTo>
                      <a:cubicBezTo>
                        <a:pt x="46" y="0"/>
                        <a:pt x="4" y="53"/>
                        <a:pt x="1" y="122"/>
                      </a:cubicBezTo>
                      <a:cubicBezTo>
                        <a:pt x="1" y="196"/>
                        <a:pt x="37" y="259"/>
                        <a:pt x="108" y="259"/>
                      </a:cubicBezTo>
                      <a:cubicBezTo>
                        <a:pt x="116" y="259"/>
                        <a:pt x="124" y="258"/>
                        <a:pt x="132" y="257"/>
                      </a:cubicBezTo>
                      <a:cubicBezTo>
                        <a:pt x="183" y="251"/>
                        <a:pt x="230" y="194"/>
                        <a:pt x="280" y="160"/>
                      </a:cubicBezTo>
                      <a:lnTo>
                        <a:pt x="280" y="103"/>
                      </a:lnTo>
                      <a:cubicBezTo>
                        <a:pt x="230" y="69"/>
                        <a:pt x="186" y="15"/>
                        <a:pt x="136" y="3"/>
                      </a:cubicBezTo>
                      <a:cubicBezTo>
                        <a:pt x="127" y="1"/>
                        <a:pt x="118" y="0"/>
                        <a:pt x="1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1" name="Google Shape;8121;p29"/>
                <p:cNvSpPr/>
                <p:nvPr/>
              </p:nvSpPr>
              <p:spPr>
                <a:xfrm>
                  <a:off x="6720257" y="4277445"/>
                  <a:ext cx="92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7" extrusionOk="0">
                      <a:moveTo>
                        <a:pt x="145" y="0"/>
                      </a:moveTo>
                      <a:cubicBezTo>
                        <a:pt x="64" y="0"/>
                        <a:pt x="28" y="45"/>
                        <a:pt x="0" y="154"/>
                      </a:cubicBezTo>
                      <a:cubicBezTo>
                        <a:pt x="47" y="188"/>
                        <a:pt x="91" y="245"/>
                        <a:pt x="145" y="254"/>
                      </a:cubicBezTo>
                      <a:cubicBezTo>
                        <a:pt x="153" y="256"/>
                        <a:pt x="161" y="257"/>
                        <a:pt x="169" y="257"/>
                      </a:cubicBezTo>
                      <a:cubicBezTo>
                        <a:pt x="234" y="257"/>
                        <a:pt x="276" y="202"/>
                        <a:pt x="276" y="132"/>
                      </a:cubicBezTo>
                      <a:cubicBezTo>
                        <a:pt x="276" y="60"/>
                        <a:pt x="242" y="0"/>
                        <a:pt x="154" y="0"/>
                      </a:cubicBezTo>
                      <a:cubicBezTo>
                        <a:pt x="151" y="0"/>
                        <a:pt x="148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2" name="Google Shape;8122;p29"/>
                <p:cNvSpPr/>
                <p:nvPr/>
              </p:nvSpPr>
              <p:spPr>
                <a:xfrm>
                  <a:off x="6756351" y="3959060"/>
                  <a:ext cx="9423" cy="7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6" extrusionOk="0">
                      <a:moveTo>
                        <a:pt x="204" y="1"/>
                      </a:moveTo>
                      <a:lnTo>
                        <a:pt x="1" y="123"/>
                      </a:lnTo>
                      <a:cubicBezTo>
                        <a:pt x="6" y="189"/>
                        <a:pt x="50" y="236"/>
                        <a:pt x="110" y="236"/>
                      </a:cubicBezTo>
                      <a:cubicBezTo>
                        <a:pt x="118" y="236"/>
                        <a:pt x="127" y="235"/>
                        <a:pt x="136" y="233"/>
                      </a:cubicBezTo>
                      <a:cubicBezTo>
                        <a:pt x="189" y="223"/>
                        <a:pt x="233" y="167"/>
                        <a:pt x="283" y="129"/>
                      </a:cubicBezTo>
                      <a:cubicBezTo>
                        <a:pt x="277" y="79"/>
                        <a:pt x="248" y="32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3" name="Google Shape;8123;p29"/>
                <p:cNvSpPr/>
                <p:nvPr/>
              </p:nvSpPr>
              <p:spPr>
                <a:xfrm>
                  <a:off x="6700945" y="4115888"/>
                  <a:ext cx="93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6" extrusionOk="0">
                      <a:moveTo>
                        <a:pt x="113" y="0"/>
                      </a:moveTo>
                      <a:cubicBezTo>
                        <a:pt x="44" y="0"/>
                        <a:pt x="1" y="57"/>
                        <a:pt x="4" y="130"/>
                      </a:cubicBezTo>
                      <a:cubicBezTo>
                        <a:pt x="7" y="198"/>
                        <a:pt x="41" y="255"/>
                        <a:pt x="104" y="255"/>
                      </a:cubicBezTo>
                      <a:cubicBezTo>
                        <a:pt x="113" y="255"/>
                        <a:pt x="122" y="254"/>
                        <a:pt x="132" y="252"/>
                      </a:cubicBezTo>
                      <a:cubicBezTo>
                        <a:pt x="186" y="239"/>
                        <a:pt x="233" y="189"/>
                        <a:pt x="280" y="155"/>
                      </a:cubicBezTo>
                      <a:cubicBezTo>
                        <a:pt x="280" y="136"/>
                        <a:pt x="280" y="114"/>
                        <a:pt x="280" y="95"/>
                      </a:cubicBezTo>
                      <a:cubicBezTo>
                        <a:pt x="229" y="64"/>
                        <a:pt x="182" y="7"/>
                        <a:pt x="129" y="1"/>
                      </a:cubicBezTo>
                      <a:cubicBezTo>
                        <a:pt x="124" y="0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4" name="Google Shape;8124;p29"/>
                <p:cNvSpPr/>
                <p:nvPr/>
              </p:nvSpPr>
              <p:spPr>
                <a:xfrm>
                  <a:off x="6711001" y="4208553"/>
                  <a:ext cx="90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1" extrusionOk="0">
                      <a:moveTo>
                        <a:pt x="156" y="1"/>
                      </a:moveTo>
                      <a:cubicBezTo>
                        <a:pt x="40" y="23"/>
                        <a:pt x="6" y="76"/>
                        <a:pt x="6" y="154"/>
                      </a:cubicBezTo>
                      <a:cubicBezTo>
                        <a:pt x="0" y="224"/>
                        <a:pt x="57" y="281"/>
                        <a:pt x="122" y="281"/>
                      </a:cubicBezTo>
                      <a:cubicBezTo>
                        <a:pt x="127" y="281"/>
                        <a:pt x="132" y="280"/>
                        <a:pt x="137" y="280"/>
                      </a:cubicBezTo>
                      <a:cubicBezTo>
                        <a:pt x="219" y="277"/>
                        <a:pt x="272" y="220"/>
                        <a:pt x="260" y="145"/>
                      </a:cubicBezTo>
                      <a:cubicBezTo>
                        <a:pt x="250" y="92"/>
                        <a:pt x="194" y="48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5" name="Google Shape;8125;p29"/>
                <p:cNvSpPr/>
                <p:nvPr/>
              </p:nvSpPr>
              <p:spPr>
                <a:xfrm>
                  <a:off x="6695651" y="4153347"/>
                  <a:ext cx="88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0" extrusionOk="0">
                      <a:moveTo>
                        <a:pt x="131" y="1"/>
                      </a:moveTo>
                      <a:cubicBezTo>
                        <a:pt x="45" y="1"/>
                        <a:pt x="12" y="59"/>
                        <a:pt x="9" y="133"/>
                      </a:cubicBezTo>
                      <a:cubicBezTo>
                        <a:pt x="1" y="201"/>
                        <a:pt x="55" y="260"/>
                        <a:pt x="122" y="260"/>
                      </a:cubicBezTo>
                      <a:cubicBezTo>
                        <a:pt x="128" y="260"/>
                        <a:pt x="134" y="259"/>
                        <a:pt x="141" y="258"/>
                      </a:cubicBezTo>
                      <a:cubicBezTo>
                        <a:pt x="219" y="258"/>
                        <a:pt x="266" y="217"/>
                        <a:pt x="266" y="130"/>
                      </a:cubicBezTo>
                      <a:cubicBezTo>
                        <a:pt x="263" y="45"/>
                        <a:pt x="219" y="4"/>
                        <a:pt x="138" y="1"/>
                      </a:cubicBez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6" name="Google Shape;8126;p29"/>
                <p:cNvSpPr/>
                <p:nvPr/>
              </p:nvSpPr>
              <p:spPr>
                <a:xfrm>
                  <a:off x="6703243" y="4041470"/>
                  <a:ext cx="95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1" extrusionOk="0">
                      <a:moveTo>
                        <a:pt x="149" y="1"/>
                      </a:moveTo>
                      <a:cubicBezTo>
                        <a:pt x="78" y="1"/>
                        <a:pt x="33" y="38"/>
                        <a:pt x="1" y="143"/>
                      </a:cubicBezTo>
                      <a:cubicBezTo>
                        <a:pt x="45" y="180"/>
                        <a:pt x="85" y="240"/>
                        <a:pt x="135" y="255"/>
                      </a:cubicBezTo>
                      <a:cubicBezTo>
                        <a:pt x="147" y="259"/>
                        <a:pt x="159" y="261"/>
                        <a:pt x="170" y="261"/>
                      </a:cubicBezTo>
                      <a:cubicBezTo>
                        <a:pt x="228" y="261"/>
                        <a:pt x="272" y="214"/>
                        <a:pt x="280" y="146"/>
                      </a:cubicBezTo>
                      <a:cubicBezTo>
                        <a:pt x="286" y="71"/>
                        <a:pt x="255" y="11"/>
                        <a:pt x="167" y="2"/>
                      </a:cubicBezTo>
                      <a:cubicBezTo>
                        <a:pt x="161" y="1"/>
                        <a:pt x="155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7" name="Google Shape;8127;p29"/>
                <p:cNvSpPr/>
                <p:nvPr/>
              </p:nvSpPr>
              <p:spPr>
                <a:xfrm>
                  <a:off x="6736972" y="4214180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27" y="1"/>
                      </a:moveTo>
                      <a:cubicBezTo>
                        <a:pt x="46" y="1"/>
                        <a:pt x="12" y="55"/>
                        <a:pt x="9" y="126"/>
                      </a:cubicBezTo>
                      <a:cubicBezTo>
                        <a:pt x="0" y="194"/>
                        <a:pt x="55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13" y="255"/>
                        <a:pt x="266" y="217"/>
                        <a:pt x="266" y="130"/>
                      </a:cubicBezTo>
                      <a:cubicBezTo>
                        <a:pt x="263" y="48"/>
                        <a:pt x="222" y="4"/>
                        <a:pt x="141" y="1"/>
                      </a:cubicBezTo>
                      <a:cubicBezTo>
                        <a:pt x="136" y="1"/>
                        <a:pt x="132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8" name="Google Shape;8128;p29"/>
                <p:cNvSpPr/>
                <p:nvPr/>
              </p:nvSpPr>
              <p:spPr>
                <a:xfrm>
                  <a:off x="6688359" y="4029549"/>
                  <a:ext cx="94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62" extrusionOk="0">
                      <a:moveTo>
                        <a:pt x="115" y="1"/>
                      </a:moveTo>
                      <a:cubicBezTo>
                        <a:pt x="43" y="1"/>
                        <a:pt x="6" y="65"/>
                        <a:pt x="6" y="137"/>
                      </a:cubicBezTo>
                      <a:cubicBezTo>
                        <a:pt x="0" y="206"/>
                        <a:pt x="54" y="261"/>
                        <a:pt x="120" y="261"/>
                      </a:cubicBezTo>
                      <a:cubicBezTo>
                        <a:pt x="127" y="261"/>
                        <a:pt x="134" y="260"/>
                        <a:pt x="141" y="259"/>
                      </a:cubicBezTo>
                      <a:cubicBezTo>
                        <a:pt x="216" y="256"/>
                        <a:pt x="266" y="215"/>
                        <a:pt x="285" y="100"/>
                      </a:cubicBezTo>
                      <a:cubicBezTo>
                        <a:pt x="235" y="65"/>
                        <a:pt x="188" y="12"/>
                        <a:pt x="134" y="2"/>
                      </a:cubicBezTo>
                      <a:cubicBezTo>
                        <a:pt x="128" y="1"/>
                        <a:pt x="121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9" name="Google Shape;8129;p29"/>
                <p:cNvSpPr/>
                <p:nvPr/>
              </p:nvSpPr>
              <p:spPr>
                <a:xfrm>
                  <a:off x="6822712" y="4176988"/>
                  <a:ext cx="97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8" extrusionOk="0">
                      <a:moveTo>
                        <a:pt x="173" y="1"/>
                      </a:moveTo>
                      <a:cubicBezTo>
                        <a:pt x="166" y="1"/>
                        <a:pt x="159" y="1"/>
                        <a:pt x="151" y="2"/>
                      </a:cubicBezTo>
                      <a:cubicBezTo>
                        <a:pt x="98" y="12"/>
                        <a:pt x="51" y="68"/>
                        <a:pt x="1" y="103"/>
                      </a:cubicBezTo>
                      <a:cubicBezTo>
                        <a:pt x="26" y="222"/>
                        <a:pt x="82" y="256"/>
                        <a:pt x="158" y="256"/>
                      </a:cubicBezTo>
                      <a:cubicBezTo>
                        <a:pt x="162" y="257"/>
                        <a:pt x="167" y="257"/>
                        <a:pt x="172" y="257"/>
                      </a:cubicBezTo>
                      <a:cubicBezTo>
                        <a:pt x="240" y="257"/>
                        <a:pt x="292" y="195"/>
                        <a:pt x="283" y="125"/>
                      </a:cubicBezTo>
                      <a:cubicBezTo>
                        <a:pt x="283" y="51"/>
                        <a:pt x="23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0" name="Google Shape;8130;p29"/>
                <p:cNvSpPr/>
                <p:nvPr/>
              </p:nvSpPr>
              <p:spPr>
                <a:xfrm>
                  <a:off x="6833999" y="3934220"/>
                  <a:ext cx="89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59" extrusionOk="0">
                      <a:moveTo>
                        <a:pt x="99" y="1"/>
                      </a:moveTo>
                      <a:cubicBezTo>
                        <a:pt x="51" y="1"/>
                        <a:pt x="13" y="50"/>
                        <a:pt x="10" y="126"/>
                      </a:cubicBezTo>
                      <a:cubicBezTo>
                        <a:pt x="1" y="198"/>
                        <a:pt x="57" y="258"/>
                        <a:pt x="128" y="258"/>
                      </a:cubicBezTo>
                      <a:cubicBezTo>
                        <a:pt x="131" y="258"/>
                        <a:pt x="135" y="258"/>
                        <a:pt x="138" y="258"/>
                      </a:cubicBezTo>
                      <a:cubicBezTo>
                        <a:pt x="213" y="258"/>
                        <a:pt x="270" y="217"/>
                        <a:pt x="270" y="130"/>
                      </a:cubicBezTo>
                      <a:cubicBezTo>
                        <a:pt x="270" y="48"/>
                        <a:pt x="226" y="4"/>
                        <a:pt x="104" y="1"/>
                      </a:cubicBezTo>
                      <a:cubicBezTo>
                        <a:pt x="102" y="1"/>
                        <a:pt x="101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1" name="Google Shape;8131;p29"/>
                <p:cNvSpPr/>
                <p:nvPr/>
              </p:nvSpPr>
              <p:spPr>
                <a:xfrm>
                  <a:off x="6825142" y="4157309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27" y="1"/>
                      </a:moveTo>
                      <a:cubicBezTo>
                        <a:pt x="57" y="1"/>
                        <a:pt x="0" y="58"/>
                        <a:pt x="9" y="130"/>
                      </a:cubicBezTo>
                      <a:cubicBezTo>
                        <a:pt x="9" y="204"/>
                        <a:pt x="43" y="256"/>
                        <a:pt x="124" y="256"/>
                      </a:cubicBezTo>
                      <a:cubicBezTo>
                        <a:pt x="128" y="256"/>
                        <a:pt x="133" y="255"/>
                        <a:pt x="138" y="255"/>
                      </a:cubicBezTo>
                      <a:cubicBezTo>
                        <a:pt x="143" y="255"/>
                        <a:pt x="147" y="256"/>
                        <a:pt x="151" y="256"/>
                      </a:cubicBezTo>
                      <a:cubicBezTo>
                        <a:pt x="230" y="256"/>
                        <a:pt x="263" y="204"/>
                        <a:pt x="263" y="130"/>
                      </a:cubicBezTo>
                      <a:cubicBezTo>
                        <a:pt x="272" y="61"/>
                        <a:pt x="216" y="1"/>
                        <a:pt x="148" y="1"/>
                      </a:cubicBezTo>
                      <a:cubicBezTo>
                        <a:pt x="145" y="1"/>
                        <a:pt x="141" y="1"/>
                        <a:pt x="138" y="1"/>
                      </a:cubicBezTo>
                      <a:cubicBezTo>
                        <a:pt x="134" y="1"/>
                        <a:pt x="131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2" name="Google Shape;8132;p29"/>
                <p:cNvSpPr/>
                <p:nvPr/>
              </p:nvSpPr>
              <p:spPr>
                <a:xfrm>
                  <a:off x="6618202" y="4303316"/>
                  <a:ext cx="95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8" extrusionOk="0">
                      <a:moveTo>
                        <a:pt x="115" y="0"/>
                      </a:moveTo>
                      <a:cubicBezTo>
                        <a:pt x="48" y="0"/>
                        <a:pt x="7" y="57"/>
                        <a:pt x="7" y="129"/>
                      </a:cubicBezTo>
                      <a:cubicBezTo>
                        <a:pt x="1" y="200"/>
                        <a:pt x="55" y="258"/>
                        <a:pt x="125" y="258"/>
                      </a:cubicBezTo>
                      <a:cubicBezTo>
                        <a:pt x="128" y="258"/>
                        <a:pt x="132" y="258"/>
                        <a:pt x="135" y="257"/>
                      </a:cubicBezTo>
                      <a:cubicBezTo>
                        <a:pt x="220" y="257"/>
                        <a:pt x="261" y="217"/>
                        <a:pt x="286" y="107"/>
                      </a:cubicBezTo>
                      <a:cubicBezTo>
                        <a:pt x="239" y="72"/>
                        <a:pt x="195" y="13"/>
                        <a:pt x="145" y="3"/>
                      </a:cubicBezTo>
                      <a:cubicBezTo>
                        <a:pt x="135" y="1"/>
                        <a:pt x="125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3" name="Google Shape;8133;p29"/>
                <p:cNvSpPr/>
                <p:nvPr/>
              </p:nvSpPr>
              <p:spPr>
                <a:xfrm>
                  <a:off x="6830037" y="3988994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3" y="0"/>
                      </a:moveTo>
                      <a:cubicBezTo>
                        <a:pt x="55" y="0"/>
                        <a:pt x="1" y="60"/>
                        <a:pt x="10" y="130"/>
                      </a:cubicBezTo>
                      <a:cubicBezTo>
                        <a:pt x="10" y="208"/>
                        <a:pt x="47" y="258"/>
                        <a:pt x="163" y="283"/>
                      </a:cubicBezTo>
                      <a:cubicBezTo>
                        <a:pt x="198" y="233"/>
                        <a:pt x="254" y="189"/>
                        <a:pt x="263" y="133"/>
                      </a:cubicBezTo>
                      <a:cubicBezTo>
                        <a:pt x="273" y="61"/>
                        <a:pt x="223" y="4"/>
                        <a:pt x="138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4" name="Google Shape;8134;p29"/>
                <p:cNvSpPr/>
                <p:nvPr/>
              </p:nvSpPr>
              <p:spPr>
                <a:xfrm>
                  <a:off x="6782889" y="4094678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27" y="0"/>
                      </a:moveTo>
                      <a:cubicBezTo>
                        <a:pt x="63" y="0"/>
                        <a:pt x="9" y="53"/>
                        <a:pt x="12" y="121"/>
                      </a:cubicBezTo>
                      <a:cubicBezTo>
                        <a:pt x="0" y="191"/>
                        <a:pt x="57" y="256"/>
                        <a:pt x="129" y="256"/>
                      </a:cubicBezTo>
                      <a:cubicBezTo>
                        <a:pt x="131" y="256"/>
                        <a:pt x="133" y="256"/>
                        <a:pt x="135" y="256"/>
                      </a:cubicBezTo>
                      <a:cubicBezTo>
                        <a:pt x="137" y="256"/>
                        <a:pt x="140" y="256"/>
                        <a:pt x="143" y="256"/>
                      </a:cubicBezTo>
                      <a:cubicBezTo>
                        <a:pt x="214" y="256"/>
                        <a:pt x="263" y="218"/>
                        <a:pt x="269" y="149"/>
                      </a:cubicBezTo>
                      <a:cubicBezTo>
                        <a:pt x="272" y="52"/>
                        <a:pt x="232" y="8"/>
                        <a:pt x="147" y="2"/>
                      </a:cubicBezTo>
                      <a:cubicBezTo>
                        <a:pt x="140" y="1"/>
                        <a:pt x="13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5" name="Google Shape;8135;p29"/>
                <p:cNvSpPr/>
                <p:nvPr/>
              </p:nvSpPr>
              <p:spPr>
                <a:xfrm>
                  <a:off x="6664951" y="4157476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47" y="1"/>
                      </a:moveTo>
                      <a:cubicBezTo>
                        <a:pt x="140" y="1"/>
                        <a:pt x="133" y="1"/>
                        <a:pt x="126" y="2"/>
                      </a:cubicBezTo>
                      <a:cubicBezTo>
                        <a:pt x="73" y="12"/>
                        <a:pt x="29" y="68"/>
                        <a:pt x="4" y="87"/>
                      </a:cubicBezTo>
                      <a:cubicBezTo>
                        <a:pt x="1" y="219"/>
                        <a:pt x="48" y="256"/>
                        <a:pt x="132" y="256"/>
                      </a:cubicBezTo>
                      <a:cubicBezTo>
                        <a:pt x="136" y="257"/>
                        <a:pt x="139" y="257"/>
                        <a:pt x="142" y="257"/>
                      </a:cubicBezTo>
                      <a:cubicBezTo>
                        <a:pt x="210" y="257"/>
                        <a:pt x="266" y="197"/>
                        <a:pt x="258" y="128"/>
                      </a:cubicBezTo>
                      <a:cubicBezTo>
                        <a:pt x="258" y="54"/>
                        <a:pt x="21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6" name="Google Shape;8136;p29"/>
                <p:cNvSpPr/>
                <p:nvPr/>
              </p:nvSpPr>
              <p:spPr>
                <a:xfrm>
                  <a:off x="6806663" y="4120983"/>
                  <a:ext cx="9723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2" extrusionOk="0">
                      <a:moveTo>
                        <a:pt x="171" y="1"/>
                      </a:moveTo>
                      <a:cubicBezTo>
                        <a:pt x="167" y="1"/>
                        <a:pt x="162" y="1"/>
                        <a:pt x="157" y="2"/>
                      </a:cubicBezTo>
                      <a:cubicBezTo>
                        <a:pt x="101" y="5"/>
                        <a:pt x="54" y="61"/>
                        <a:pt x="0" y="92"/>
                      </a:cubicBezTo>
                      <a:cubicBezTo>
                        <a:pt x="0" y="111"/>
                        <a:pt x="0" y="130"/>
                        <a:pt x="0" y="152"/>
                      </a:cubicBezTo>
                      <a:cubicBezTo>
                        <a:pt x="47" y="183"/>
                        <a:pt x="94" y="237"/>
                        <a:pt x="148" y="249"/>
                      </a:cubicBezTo>
                      <a:cubicBezTo>
                        <a:pt x="157" y="251"/>
                        <a:pt x="166" y="252"/>
                        <a:pt x="174" y="252"/>
                      </a:cubicBezTo>
                      <a:cubicBezTo>
                        <a:pt x="238" y="252"/>
                        <a:pt x="280" y="202"/>
                        <a:pt x="282" y="130"/>
                      </a:cubicBezTo>
                      <a:cubicBezTo>
                        <a:pt x="291" y="60"/>
                        <a:pt x="237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7" name="Google Shape;8137;p29"/>
                <p:cNvSpPr/>
                <p:nvPr/>
              </p:nvSpPr>
              <p:spPr>
                <a:xfrm>
                  <a:off x="6647104" y="4062879"/>
                  <a:ext cx="9024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58" extrusionOk="0">
                      <a:moveTo>
                        <a:pt x="130" y="1"/>
                      </a:moveTo>
                      <a:cubicBezTo>
                        <a:pt x="57" y="1"/>
                        <a:pt x="1" y="62"/>
                        <a:pt x="13" y="133"/>
                      </a:cubicBezTo>
                      <a:cubicBezTo>
                        <a:pt x="13" y="205"/>
                        <a:pt x="58" y="258"/>
                        <a:pt x="120" y="258"/>
                      </a:cubicBezTo>
                      <a:cubicBezTo>
                        <a:pt x="128" y="258"/>
                        <a:pt x="136" y="257"/>
                        <a:pt x="145" y="255"/>
                      </a:cubicBezTo>
                      <a:cubicBezTo>
                        <a:pt x="198" y="246"/>
                        <a:pt x="242" y="189"/>
                        <a:pt x="261" y="173"/>
                      </a:cubicBezTo>
                      <a:cubicBezTo>
                        <a:pt x="270" y="32"/>
                        <a:pt x="214" y="1"/>
                        <a:pt x="135" y="1"/>
                      </a:cubicBezTo>
                      <a:cubicBezTo>
                        <a:pt x="134" y="1"/>
                        <a:pt x="132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8" name="Google Shape;8138;p29"/>
                <p:cNvSpPr/>
                <p:nvPr/>
              </p:nvSpPr>
              <p:spPr>
                <a:xfrm>
                  <a:off x="6789248" y="4162038"/>
                  <a:ext cx="9090" cy="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6" extrusionOk="0">
                      <a:moveTo>
                        <a:pt x="129" y="0"/>
                      </a:moveTo>
                      <a:cubicBezTo>
                        <a:pt x="55" y="0"/>
                        <a:pt x="0" y="38"/>
                        <a:pt x="3" y="126"/>
                      </a:cubicBezTo>
                      <a:cubicBezTo>
                        <a:pt x="3" y="210"/>
                        <a:pt x="44" y="251"/>
                        <a:pt x="153" y="276"/>
                      </a:cubicBezTo>
                      <a:cubicBezTo>
                        <a:pt x="191" y="229"/>
                        <a:pt x="244" y="188"/>
                        <a:pt x="257" y="135"/>
                      </a:cubicBezTo>
                      <a:cubicBezTo>
                        <a:pt x="273" y="60"/>
                        <a:pt x="219" y="3"/>
                        <a:pt x="138" y="0"/>
                      </a:cubicBezTo>
                      <a:cubicBezTo>
                        <a:pt x="135" y="0"/>
                        <a:pt x="13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9" name="Google Shape;8139;p29"/>
                <p:cNvSpPr/>
                <p:nvPr/>
              </p:nvSpPr>
              <p:spPr>
                <a:xfrm>
                  <a:off x="6661422" y="4247178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03" y="0"/>
                      </a:moveTo>
                      <a:cubicBezTo>
                        <a:pt x="72" y="51"/>
                        <a:pt x="19" y="98"/>
                        <a:pt x="13" y="151"/>
                      </a:cubicBezTo>
                      <a:cubicBezTo>
                        <a:pt x="0" y="230"/>
                        <a:pt x="59" y="276"/>
                        <a:pt x="134" y="276"/>
                      </a:cubicBezTo>
                      <a:cubicBezTo>
                        <a:pt x="136" y="276"/>
                        <a:pt x="139" y="276"/>
                        <a:pt x="141" y="276"/>
                      </a:cubicBezTo>
                      <a:cubicBezTo>
                        <a:pt x="216" y="273"/>
                        <a:pt x="282" y="229"/>
                        <a:pt x="263" y="145"/>
                      </a:cubicBezTo>
                      <a:cubicBezTo>
                        <a:pt x="251" y="91"/>
                        <a:pt x="197" y="47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0" name="Google Shape;8140;p29"/>
                <p:cNvSpPr/>
                <p:nvPr/>
              </p:nvSpPr>
              <p:spPr>
                <a:xfrm>
                  <a:off x="6790713" y="4216245"/>
                  <a:ext cx="9390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4" extrusionOk="0">
                      <a:moveTo>
                        <a:pt x="123" y="1"/>
                      </a:moveTo>
                      <a:cubicBezTo>
                        <a:pt x="57" y="1"/>
                        <a:pt x="0" y="57"/>
                        <a:pt x="6" y="124"/>
                      </a:cubicBezTo>
                      <a:cubicBezTo>
                        <a:pt x="6" y="200"/>
                        <a:pt x="49" y="253"/>
                        <a:pt x="118" y="253"/>
                      </a:cubicBezTo>
                      <a:cubicBezTo>
                        <a:pt x="123" y="253"/>
                        <a:pt x="129" y="253"/>
                        <a:pt x="135" y="252"/>
                      </a:cubicBezTo>
                      <a:cubicBezTo>
                        <a:pt x="188" y="246"/>
                        <a:pt x="232" y="193"/>
                        <a:pt x="282" y="158"/>
                      </a:cubicBezTo>
                      <a:cubicBezTo>
                        <a:pt x="266" y="46"/>
                        <a:pt x="219" y="2"/>
                        <a:pt x="138" y="2"/>
                      </a:cubicBezTo>
                      <a:cubicBezTo>
                        <a:pt x="133" y="1"/>
                        <a:pt x="128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1" name="Google Shape;8141;p29"/>
                <p:cNvSpPr/>
                <p:nvPr/>
              </p:nvSpPr>
              <p:spPr>
                <a:xfrm>
                  <a:off x="6668814" y="4048162"/>
                  <a:ext cx="8890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4" extrusionOk="0">
                      <a:moveTo>
                        <a:pt x="134" y="0"/>
                      </a:moveTo>
                      <a:cubicBezTo>
                        <a:pt x="69" y="0"/>
                        <a:pt x="4" y="44"/>
                        <a:pt x="4" y="130"/>
                      </a:cubicBezTo>
                      <a:cubicBezTo>
                        <a:pt x="1" y="198"/>
                        <a:pt x="55" y="254"/>
                        <a:pt x="119" y="254"/>
                      </a:cubicBezTo>
                      <a:cubicBezTo>
                        <a:pt x="125" y="254"/>
                        <a:pt x="132" y="253"/>
                        <a:pt x="138" y="252"/>
                      </a:cubicBezTo>
                      <a:cubicBezTo>
                        <a:pt x="220" y="249"/>
                        <a:pt x="267" y="208"/>
                        <a:pt x="264" y="130"/>
                      </a:cubicBezTo>
                      <a:cubicBezTo>
                        <a:pt x="264" y="44"/>
                        <a:pt x="199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2" name="Google Shape;8142;p29"/>
                <p:cNvSpPr/>
                <p:nvPr/>
              </p:nvSpPr>
              <p:spPr>
                <a:xfrm>
                  <a:off x="6746462" y="4012135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22" y="0"/>
                      </a:moveTo>
                      <a:cubicBezTo>
                        <a:pt x="58" y="0"/>
                        <a:pt x="4" y="56"/>
                        <a:pt x="9" y="124"/>
                      </a:cubicBezTo>
                      <a:cubicBezTo>
                        <a:pt x="0" y="193"/>
                        <a:pt x="54" y="256"/>
                        <a:pt x="125" y="256"/>
                      </a:cubicBezTo>
                      <a:cubicBezTo>
                        <a:pt x="128" y="256"/>
                        <a:pt x="131" y="256"/>
                        <a:pt x="135" y="256"/>
                      </a:cubicBezTo>
                      <a:cubicBezTo>
                        <a:pt x="140" y="256"/>
                        <a:pt x="144" y="257"/>
                        <a:pt x="149" y="257"/>
                      </a:cubicBezTo>
                      <a:cubicBezTo>
                        <a:pt x="218" y="257"/>
                        <a:pt x="275" y="195"/>
                        <a:pt x="270" y="124"/>
                      </a:cubicBezTo>
                      <a:cubicBezTo>
                        <a:pt x="273" y="56"/>
                        <a:pt x="219" y="2"/>
                        <a:pt x="152" y="2"/>
                      </a:cubicBezTo>
                      <a:cubicBezTo>
                        <a:pt x="148" y="2"/>
                        <a:pt x="145" y="2"/>
                        <a:pt x="141" y="2"/>
                      </a:cubicBezTo>
                      <a:cubicBezTo>
                        <a:pt x="135" y="1"/>
                        <a:pt x="128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3" name="Google Shape;8143;p29"/>
                <p:cNvSpPr/>
                <p:nvPr/>
              </p:nvSpPr>
              <p:spPr>
                <a:xfrm>
                  <a:off x="6792811" y="4076931"/>
                  <a:ext cx="89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56" extrusionOk="0">
                      <a:moveTo>
                        <a:pt x="121" y="1"/>
                      </a:moveTo>
                      <a:cubicBezTo>
                        <a:pt x="54" y="1"/>
                        <a:pt x="0" y="59"/>
                        <a:pt x="9" y="127"/>
                      </a:cubicBezTo>
                      <a:cubicBezTo>
                        <a:pt x="9" y="203"/>
                        <a:pt x="43" y="256"/>
                        <a:pt x="131" y="256"/>
                      </a:cubicBezTo>
                      <a:cubicBezTo>
                        <a:pt x="216" y="256"/>
                        <a:pt x="260" y="218"/>
                        <a:pt x="266" y="134"/>
                      </a:cubicBezTo>
                      <a:cubicBezTo>
                        <a:pt x="269" y="46"/>
                        <a:pt x="216" y="5"/>
                        <a:pt x="140" y="2"/>
                      </a:cubicBezTo>
                      <a:cubicBezTo>
                        <a:pt x="134" y="1"/>
                        <a:pt x="128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4" name="Google Shape;8144;p29"/>
                <p:cNvSpPr/>
                <p:nvPr/>
              </p:nvSpPr>
              <p:spPr>
                <a:xfrm>
                  <a:off x="6903590" y="3993822"/>
                  <a:ext cx="89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1" extrusionOk="0">
                      <a:moveTo>
                        <a:pt x="136" y="0"/>
                      </a:moveTo>
                      <a:cubicBezTo>
                        <a:pt x="134" y="0"/>
                        <a:pt x="131" y="0"/>
                        <a:pt x="129" y="0"/>
                      </a:cubicBezTo>
                      <a:cubicBezTo>
                        <a:pt x="54" y="4"/>
                        <a:pt x="1" y="38"/>
                        <a:pt x="4" y="151"/>
                      </a:cubicBezTo>
                      <a:cubicBezTo>
                        <a:pt x="4" y="214"/>
                        <a:pt x="52" y="260"/>
                        <a:pt x="110" y="260"/>
                      </a:cubicBezTo>
                      <a:cubicBezTo>
                        <a:pt x="118" y="260"/>
                        <a:pt x="127" y="259"/>
                        <a:pt x="135" y="257"/>
                      </a:cubicBezTo>
                      <a:cubicBezTo>
                        <a:pt x="195" y="236"/>
                        <a:pt x="239" y="185"/>
                        <a:pt x="258" y="126"/>
                      </a:cubicBezTo>
                      <a:cubicBezTo>
                        <a:pt x="270" y="53"/>
                        <a:pt x="214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5" name="Google Shape;8145;p29"/>
                <p:cNvSpPr/>
                <p:nvPr/>
              </p:nvSpPr>
              <p:spPr>
                <a:xfrm>
                  <a:off x="6795808" y="4006874"/>
                  <a:ext cx="90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3" extrusionOk="0">
                      <a:moveTo>
                        <a:pt x="157" y="0"/>
                      </a:moveTo>
                      <a:lnTo>
                        <a:pt x="104" y="3"/>
                      </a:lnTo>
                      <a:cubicBezTo>
                        <a:pt x="72" y="50"/>
                        <a:pt x="22" y="94"/>
                        <a:pt x="13" y="148"/>
                      </a:cubicBezTo>
                      <a:cubicBezTo>
                        <a:pt x="0" y="223"/>
                        <a:pt x="50" y="279"/>
                        <a:pt x="132" y="282"/>
                      </a:cubicBezTo>
                      <a:cubicBezTo>
                        <a:pt x="136" y="283"/>
                        <a:pt x="141" y="283"/>
                        <a:pt x="145" y="283"/>
                      </a:cubicBezTo>
                      <a:cubicBezTo>
                        <a:pt x="220" y="283"/>
                        <a:pt x="272" y="231"/>
                        <a:pt x="264" y="160"/>
                      </a:cubicBezTo>
                      <a:cubicBezTo>
                        <a:pt x="254" y="104"/>
                        <a:pt x="195" y="53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6" name="Google Shape;8146;p29"/>
                <p:cNvSpPr/>
                <p:nvPr/>
              </p:nvSpPr>
              <p:spPr>
                <a:xfrm>
                  <a:off x="6725052" y="3982001"/>
                  <a:ext cx="94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7" extrusionOk="0">
                      <a:moveTo>
                        <a:pt x="170" y="0"/>
                      </a:moveTo>
                      <a:cubicBezTo>
                        <a:pt x="165" y="0"/>
                        <a:pt x="159" y="1"/>
                        <a:pt x="154" y="1"/>
                      </a:cubicBezTo>
                      <a:cubicBezTo>
                        <a:pt x="101" y="11"/>
                        <a:pt x="54" y="61"/>
                        <a:pt x="4" y="95"/>
                      </a:cubicBezTo>
                      <a:cubicBezTo>
                        <a:pt x="4" y="114"/>
                        <a:pt x="1" y="133"/>
                        <a:pt x="1" y="152"/>
                      </a:cubicBezTo>
                      <a:cubicBezTo>
                        <a:pt x="51" y="186"/>
                        <a:pt x="92" y="240"/>
                        <a:pt x="145" y="252"/>
                      </a:cubicBezTo>
                      <a:cubicBezTo>
                        <a:pt x="156" y="255"/>
                        <a:pt x="167" y="256"/>
                        <a:pt x="176" y="256"/>
                      </a:cubicBezTo>
                      <a:cubicBezTo>
                        <a:pt x="240" y="256"/>
                        <a:pt x="274" y="198"/>
                        <a:pt x="276" y="133"/>
                      </a:cubicBezTo>
                      <a:cubicBezTo>
                        <a:pt x="282" y="60"/>
                        <a:pt x="239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7" name="Google Shape;8147;p29"/>
                <p:cNvSpPr/>
                <p:nvPr/>
              </p:nvSpPr>
              <p:spPr>
                <a:xfrm>
                  <a:off x="6733410" y="4024122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48" y="1"/>
                      </a:moveTo>
                      <a:cubicBezTo>
                        <a:pt x="142" y="1"/>
                        <a:pt x="135" y="1"/>
                        <a:pt x="129" y="2"/>
                      </a:cubicBezTo>
                      <a:cubicBezTo>
                        <a:pt x="50" y="2"/>
                        <a:pt x="0" y="40"/>
                        <a:pt x="0" y="125"/>
                      </a:cubicBezTo>
                      <a:cubicBezTo>
                        <a:pt x="0" y="216"/>
                        <a:pt x="57" y="253"/>
                        <a:pt x="129" y="256"/>
                      </a:cubicBezTo>
                      <a:cubicBezTo>
                        <a:pt x="132" y="257"/>
                        <a:pt x="136" y="257"/>
                        <a:pt x="139" y="257"/>
                      </a:cubicBezTo>
                      <a:cubicBezTo>
                        <a:pt x="210" y="257"/>
                        <a:pt x="266" y="197"/>
                        <a:pt x="260" y="128"/>
                      </a:cubicBezTo>
                      <a:cubicBezTo>
                        <a:pt x="266" y="59"/>
                        <a:pt x="214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8" name="Google Shape;8148;p29"/>
                <p:cNvSpPr/>
                <p:nvPr/>
              </p:nvSpPr>
              <p:spPr>
                <a:xfrm>
                  <a:off x="6616737" y="4240285"/>
                  <a:ext cx="10156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255" extrusionOk="0">
                      <a:moveTo>
                        <a:pt x="176" y="0"/>
                      </a:moveTo>
                      <a:cubicBezTo>
                        <a:pt x="173" y="0"/>
                        <a:pt x="170" y="0"/>
                        <a:pt x="167" y="1"/>
                      </a:cubicBezTo>
                      <a:cubicBezTo>
                        <a:pt x="1" y="7"/>
                        <a:pt x="7" y="255"/>
                        <a:pt x="167" y="255"/>
                      </a:cubicBezTo>
                      <a:cubicBezTo>
                        <a:pt x="170" y="255"/>
                        <a:pt x="173" y="255"/>
                        <a:pt x="176" y="254"/>
                      </a:cubicBezTo>
                      <a:cubicBezTo>
                        <a:pt x="258" y="251"/>
                        <a:pt x="305" y="207"/>
                        <a:pt x="298" y="123"/>
                      </a:cubicBezTo>
                      <a:cubicBezTo>
                        <a:pt x="301" y="36"/>
                        <a:pt x="247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9" name="Google Shape;8149;p29"/>
                <p:cNvSpPr/>
                <p:nvPr/>
              </p:nvSpPr>
              <p:spPr>
                <a:xfrm>
                  <a:off x="6759181" y="4128008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16" y="1"/>
                      </a:moveTo>
                      <a:cubicBezTo>
                        <a:pt x="82" y="48"/>
                        <a:pt x="25" y="91"/>
                        <a:pt x="16" y="145"/>
                      </a:cubicBezTo>
                      <a:cubicBezTo>
                        <a:pt x="0" y="220"/>
                        <a:pt x="54" y="273"/>
                        <a:pt x="135" y="276"/>
                      </a:cubicBezTo>
                      <a:cubicBezTo>
                        <a:pt x="140" y="277"/>
                        <a:pt x="144" y="277"/>
                        <a:pt x="148" y="277"/>
                      </a:cubicBezTo>
                      <a:cubicBezTo>
                        <a:pt x="220" y="277"/>
                        <a:pt x="272" y="228"/>
                        <a:pt x="264" y="154"/>
                      </a:cubicBezTo>
                      <a:cubicBezTo>
                        <a:pt x="257" y="101"/>
                        <a:pt x="207" y="54"/>
                        <a:pt x="176" y="4"/>
                      </a:cubicBez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0" name="Google Shape;8150;p29"/>
                <p:cNvSpPr/>
                <p:nvPr/>
              </p:nvSpPr>
              <p:spPr>
                <a:xfrm>
                  <a:off x="6616538" y="4168064"/>
                  <a:ext cx="2864" cy="8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243" extrusionOk="0">
                      <a:moveTo>
                        <a:pt x="0" y="1"/>
                      </a:moveTo>
                      <a:lnTo>
                        <a:pt x="0" y="242"/>
                      </a:lnTo>
                      <a:cubicBezTo>
                        <a:pt x="54" y="230"/>
                        <a:pt x="85" y="198"/>
                        <a:pt x="85" y="161"/>
                      </a:cubicBezTo>
                      <a:cubicBezTo>
                        <a:pt x="82" y="64"/>
                        <a:pt x="54" y="17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1" name="Google Shape;8151;p29"/>
                <p:cNvSpPr/>
                <p:nvPr/>
              </p:nvSpPr>
              <p:spPr>
                <a:xfrm>
                  <a:off x="6774132" y="4143558"/>
                  <a:ext cx="9057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9" extrusionOk="0">
                      <a:moveTo>
                        <a:pt x="132" y="0"/>
                      </a:moveTo>
                      <a:cubicBezTo>
                        <a:pt x="50" y="0"/>
                        <a:pt x="12" y="47"/>
                        <a:pt x="12" y="126"/>
                      </a:cubicBezTo>
                      <a:cubicBezTo>
                        <a:pt x="0" y="198"/>
                        <a:pt x="57" y="258"/>
                        <a:pt x="124" y="258"/>
                      </a:cubicBezTo>
                      <a:cubicBezTo>
                        <a:pt x="128" y="258"/>
                        <a:pt x="131" y="258"/>
                        <a:pt x="134" y="257"/>
                      </a:cubicBezTo>
                      <a:cubicBezTo>
                        <a:pt x="139" y="258"/>
                        <a:pt x="144" y="258"/>
                        <a:pt x="149" y="258"/>
                      </a:cubicBezTo>
                      <a:cubicBezTo>
                        <a:pt x="218" y="258"/>
                        <a:pt x="272" y="199"/>
                        <a:pt x="266" y="129"/>
                      </a:cubicBezTo>
                      <a:cubicBezTo>
                        <a:pt x="266" y="59"/>
                        <a:pt x="230" y="0"/>
                        <a:pt x="147" y="0"/>
                      </a:cubicBezTo>
                      <a:cubicBezTo>
                        <a:pt x="145" y="0"/>
                        <a:pt x="143" y="0"/>
                        <a:pt x="141" y="1"/>
                      </a:cubicBezTo>
                      <a:cubicBezTo>
                        <a:pt x="138" y="0"/>
                        <a:pt x="135" y="0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2" name="Google Shape;8152;p29"/>
                <p:cNvSpPr/>
                <p:nvPr/>
              </p:nvSpPr>
              <p:spPr>
                <a:xfrm>
                  <a:off x="6719858" y="4252072"/>
                  <a:ext cx="93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7" extrusionOk="0">
                      <a:moveTo>
                        <a:pt x="97" y="1"/>
                      </a:moveTo>
                      <a:cubicBezTo>
                        <a:pt x="66" y="54"/>
                        <a:pt x="16" y="101"/>
                        <a:pt x="9" y="154"/>
                      </a:cubicBezTo>
                      <a:cubicBezTo>
                        <a:pt x="0" y="228"/>
                        <a:pt x="56" y="277"/>
                        <a:pt x="128" y="277"/>
                      </a:cubicBezTo>
                      <a:cubicBezTo>
                        <a:pt x="132" y="277"/>
                        <a:pt x="137" y="277"/>
                        <a:pt x="141" y="276"/>
                      </a:cubicBezTo>
                      <a:cubicBezTo>
                        <a:pt x="216" y="270"/>
                        <a:pt x="282" y="226"/>
                        <a:pt x="260" y="142"/>
                      </a:cubicBezTo>
                      <a:cubicBezTo>
                        <a:pt x="248" y="88"/>
                        <a:pt x="191" y="48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3" name="Google Shape;8153;p29"/>
                <p:cNvSpPr/>
                <p:nvPr/>
              </p:nvSpPr>
              <p:spPr>
                <a:xfrm>
                  <a:off x="6755119" y="4210718"/>
                  <a:ext cx="8358" cy="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275" extrusionOk="0">
                      <a:moveTo>
                        <a:pt x="112" y="1"/>
                      </a:moveTo>
                      <a:cubicBezTo>
                        <a:pt x="54" y="1"/>
                        <a:pt x="0" y="34"/>
                        <a:pt x="0" y="118"/>
                      </a:cubicBezTo>
                      <a:cubicBezTo>
                        <a:pt x="3" y="199"/>
                        <a:pt x="41" y="246"/>
                        <a:pt x="154" y="274"/>
                      </a:cubicBezTo>
                      <a:cubicBezTo>
                        <a:pt x="188" y="224"/>
                        <a:pt x="251" y="177"/>
                        <a:pt x="251" y="130"/>
                      </a:cubicBezTo>
                      <a:cubicBezTo>
                        <a:pt x="238" y="71"/>
                        <a:pt x="201" y="24"/>
                        <a:pt x="147" y="5"/>
                      </a:cubicBezTo>
                      <a:cubicBezTo>
                        <a:pt x="136" y="2"/>
                        <a:pt x="124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4" name="Google Shape;8154;p29"/>
                <p:cNvSpPr/>
                <p:nvPr/>
              </p:nvSpPr>
              <p:spPr>
                <a:xfrm>
                  <a:off x="6733410" y="3972545"/>
                  <a:ext cx="7525" cy="5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220" y="0"/>
                      </a:moveTo>
                      <a:lnTo>
                        <a:pt x="0" y="132"/>
                      </a:lnTo>
                      <a:cubicBezTo>
                        <a:pt x="22" y="159"/>
                        <a:pt x="54" y="177"/>
                        <a:pt x="88" y="177"/>
                      </a:cubicBezTo>
                      <a:cubicBezTo>
                        <a:pt x="93" y="177"/>
                        <a:pt x="98" y="176"/>
                        <a:pt x="104" y="176"/>
                      </a:cubicBezTo>
                      <a:cubicBezTo>
                        <a:pt x="191" y="173"/>
                        <a:pt x="226" y="126"/>
                        <a:pt x="226" y="44"/>
                      </a:cubicBezTo>
                      <a:cubicBezTo>
                        <a:pt x="226" y="28"/>
                        <a:pt x="226" y="13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5" name="Google Shape;8155;p29"/>
                <p:cNvSpPr/>
                <p:nvPr/>
              </p:nvSpPr>
              <p:spPr>
                <a:xfrm>
                  <a:off x="6655162" y="4317767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53" y="0"/>
                      </a:moveTo>
                      <a:cubicBezTo>
                        <a:pt x="147" y="0"/>
                        <a:pt x="141" y="1"/>
                        <a:pt x="135" y="2"/>
                      </a:cubicBezTo>
                      <a:cubicBezTo>
                        <a:pt x="131" y="2"/>
                        <a:pt x="128" y="2"/>
                        <a:pt x="125" y="2"/>
                      </a:cubicBezTo>
                      <a:cubicBezTo>
                        <a:pt x="54" y="2"/>
                        <a:pt x="0" y="65"/>
                        <a:pt x="9" y="134"/>
                      </a:cubicBezTo>
                      <a:cubicBezTo>
                        <a:pt x="16" y="221"/>
                        <a:pt x="60" y="256"/>
                        <a:pt x="175" y="256"/>
                      </a:cubicBezTo>
                      <a:cubicBezTo>
                        <a:pt x="177" y="256"/>
                        <a:pt x="178" y="256"/>
                        <a:pt x="180" y="256"/>
                      </a:cubicBezTo>
                      <a:cubicBezTo>
                        <a:pt x="234" y="256"/>
                        <a:pt x="266" y="200"/>
                        <a:pt x="266" y="124"/>
                      </a:cubicBezTo>
                      <a:cubicBezTo>
                        <a:pt x="272" y="58"/>
                        <a:pt x="218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6" name="Google Shape;8156;p29"/>
                <p:cNvSpPr/>
                <p:nvPr/>
              </p:nvSpPr>
              <p:spPr>
                <a:xfrm>
                  <a:off x="6769004" y="4257367"/>
                  <a:ext cx="9290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4" extrusionOk="0">
                      <a:moveTo>
                        <a:pt x="112" y="0"/>
                      </a:moveTo>
                      <a:cubicBezTo>
                        <a:pt x="46" y="0"/>
                        <a:pt x="0" y="54"/>
                        <a:pt x="3" y="130"/>
                      </a:cubicBezTo>
                      <a:cubicBezTo>
                        <a:pt x="0" y="197"/>
                        <a:pt x="54" y="253"/>
                        <a:pt x="120" y="253"/>
                      </a:cubicBezTo>
                      <a:cubicBezTo>
                        <a:pt x="125" y="253"/>
                        <a:pt x="130" y="253"/>
                        <a:pt x="135" y="252"/>
                      </a:cubicBezTo>
                      <a:cubicBezTo>
                        <a:pt x="216" y="249"/>
                        <a:pt x="263" y="208"/>
                        <a:pt x="279" y="92"/>
                      </a:cubicBezTo>
                      <a:cubicBezTo>
                        <a:pt x="229" y="61"/>
                        <a:pt x="182" y="8"/>
                        <a:pt x="128" y="1"/>
                      </a:cubicBezTo>
                      <a:cubicBezTo>
                        <a:pt x="123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7" name="Google Shape;8157;p29"/>
                <p:cNvSpPr/>
                <p:nvPr/>
              </p:nvSpPr>
              <p:spPr>
                <a:xfrm>
                  <a:off x="6842124" y="4165367"/>
                  <a:ext cx="94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5" extrusionOk="0">
                      <a:moveTo>
                        <a:pt x="151" y="0"/>
                      </a:moveTo>
                      <a:cubicBezTo>
                        <a:pt x="75" y="0"/>
                        <a:pt x="28" y="36"/>
                        <a:pt x="1" y="145"/>
                      </a:cubicBezTo>
                      <a:cubicBezTo>
                        <a:pt x="48" y="182"/>
                        <a:pt x="92" y="239"/>
                        <a:pt x="142" y="251"/>
                      </a:cubicBezTo>
                      <a:cubicBezTo>
                        <a:pt x="152" y="254"/>
                        <a:pt x="162" y="255"/>
                        <a:pt x="171" y="255"/>
                      </a:cubicBezTo>
                      <a:cubicBezTo>
                        <a:pt x="233" y="255"/>
                        <a:pt x="274" y="203"/>
                        <a:pt x="280" y="135"/>
                      </a:cubicBezTo>
                      <a:cubicBezTo>
                        <a:pt x="283" y="54"/>
                        <a:pt x="245" y="4"/>
                        <a:pt x="161" y="0"/>
                      </a:cubicBezTo>
                      <a:cubicBezTo>
                        <a:pt x="157" y="0"/>
                        <a:pt x="15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8" name="Google Shape;8158;p29"/>
                <p:cNvSpPr/>
                <p:nvPr/>
              </p:nvSpPr>
              <p:spPr>
                <a:xfrm>
                  <a:off x="6895565" y="3978072"/>
                  <a:ext cx="92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6" extrusionOk="0">
                      <a:moveTo>
                        <a:pt x="148" y="0"/>
                      </a:moveTo>
                      <a:cubicBezTo>
                        <a:pt x="63" y="3"/>
                        <a:pt x="22" y="44"/>
                        <a:pt x="0" y="157"/>
                      </a:cubicBezTo>
                      <a:cubicBezTo>
                        <a:pt x="47" y="191"/>
                        <a:pt x="94" y="245"/>
                        <a:pt x="148" y="254"/>
                      </a:cubicBezTo>
                      <a:cubicBezTo>
                        <a:pt x="155" y="255"/>
                        <a:pt x="161" y="256"/>
                        <a:pt x="168" y="256"/>
                      </a:cubicBezTo>
                      <a:cubicBezTo>
                        <a:pt x="235" y="256"/>
                        <a:pt x="276" y="200"/>
                        <a:pt x="276" y="129"/>
                      </a:cubicBezTo>
                      <a:cubicBezTo>
                        <a:pt x="273" y="50"/>
                        <a:pt x="235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9" name="Google Shape;8159;p29"/>
                <p:cNvSpPr/>
                <p:nvPr/>
              </p:nvSpPr>
              <p:spPr>
                <a:xfrm>
                  <a:off x="6676106" y="4154945"/>
                  <a:ext cx="9323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78" extrusionOk="0">
                      <a:moveTo>
                        <a:pt x="154" y="0"/>
                      </a:moveTo>
                      <a:cubicBezTo>
                        <a:pt x="42" y="22"/>
                        <a:pt x="1" y="78"/>
                        <a:pt x="4" y="154"/>
                      </a:cubicBezTo>
                      <a:cubicBezTo>
                        <a:pt x="1" y="222"/>
                        <a:pt x="55" y="278"/>
                        <a:pt x="122" y="278"/>
                      </a:cubicBezTo>
                      <a:cubicBezTo>
                        <a:pt x="128" y="278"/>
                        <a:pt x="135" y="277"/>
                        <a:pt x="142" y="276"/>
                      </a:cubicBezTo>
                      <a:cubicBezTo>
                        <a:pt x="217" y="270"/>
                        <a:pt x="280" y="226"/>
                        <a:pt x="258" y="141"/>
                      </a:cubicBezTo>
                      <a:cubicBezTo>
                        <a:pt x="245" y="88"/>
                        <a:pt x="192" y="47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0" name="Google Shape;8160;p29"/>
                <p:cNvSpPr/>
                <p:nvPr/>
              </p:nvSpPr>
              <p:spPr>
                <a:xfrm>
                  <a:off x="6643142" y="4254803"/>
                  <a:ext cx="88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80" extrusionOk="0">
                      <a:moveTo>
                        <a:pt x="151" y="0"/>
                      </a:moveTo>
                      <a:cubicBezTo>
                        <a:pt x="35" y="25"/>
                        <a:pt x="1" y="75"/>
                        <a:pt x="1" y="157"/>
                      </a:cubicBezTo>
                      <a:cubicBezTo>
                        <a:pt x="1" y="238"/>
                        <a:pt x="50" y="279"/>
                        <a:pt x="124" y="279"/>
                      </a:cubicBezTo>
                      <a:cubicBezTo>
                        <a:pt x="127" y="279"/>
                        <a:pt x="129" y="279"/>
                        <a:pt x="132" y="279"/>
                      </a:cubicBezTo>
                      <a:cubicBezTo>
                        <a:pt x="214" y="276"/>
                        <a:pt x="267" y="223"/>
                        <a:pt x="254" y="144"/>
                      </a:cubicBezTo>
                      <a:cubicBezTo>
                        <a:pt x="245" y="94"/>
                        <a:pt x="189" y="47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1" name="Google Shape;8161;p29"/>
                <p:cNvSpPr/>
                <p:nvPr/>
              </p:nvSpPr>
              <p:spPr>
                <a:xfrm>
                  <a:off x="6684563" y="4198598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48" y="0"/>
                      </a:moveTo>
                      <a:cubicBezTo>
                        <a:pt x="142" y="0"/>
                        <a:pt x="136" y="1"/>
                        <a:pt x="129" y="2"/>
                      </a:cubicBezTo>
                      <a:cubicBezTo>
                        <a:pt x="51" y="5"/>
                        <a:pt x="1" y="49"/>
                        <a:pt x="7" y="137"/>
                      </a:cubicBezTo>
                      <a:cubicBezTo>
                        <a:pt x="13" y="222"/>
                        <a:pt x="60" y="256"/>
                        <a:pt x="154" y="256"/>
                      </a:cubicBezTo>
                      <a:cubicBezTo>
                        <a:pt x="229" y="256"/>
                        <a:pt x="264" y="200"/>
                        <a:pt x="264" y="124"/>
                      </a:cubicBezTo>
                      <a:cubicBezTo>
                        <a:pt x="267" y="56"/>
                        <a:pt x="213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2" name="Google Shape;8162;p29"/>
                <p:cNvSpPr/>
                <p:nvPr/>
              </p:nvSpPr>
              <p:spPr>
                <a:xfrm>
                  <a:off x="6676039" y="4247977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22" y="0"/>
                      </a:moveTo>
                      <a:cubicBezTo>
                        <a:pt x="54" y="0"/>
                        <a:pt x="0" y="57"/>
                        <a:pt x="9" y="127"/>
                      </a:cubicBezTo>
                      <a:cubicBezTo>
                        <a:pt x="0" y="197"/>
                        <a:pt x="54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13" y="255"/>
                        <a:pt x="266" y="218"/>
                        <a:pt x="266" y="152"/>
                      </a:cubicBezTo>
                      <a:cubicBezTo>
                        <a:pt x="266" y="42"/>
                        <a:pt x="219" y="5"/>
                        <a:pt x="138" y="1"/>
                      </a:cubicBezTo>
                      <a:cubicBezTo>
                        <a:pt x="132" y="1"/>
                        <a:pt x="127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3" name="Google Shape;8163;p29"/>
                <p:cNvSpPr/>
                <p:nvPr/>
              </p:nvSpPr>
              <p:spPr>
                <a:xfrm>
                  <a:off x="6779426" y="4063312"/>
                  <a:ext cx="8791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59" extrusionOk="0">
                      <a:moveTo>
                        <a:pt x="153" y="0"/>
                      </a:moveTo>
                      <a:cubicBezTo>
                        <a:pt x="151" y="0"/>
                        <a:pt x="149" y="1"/>
                        <a:pt x="148" y="1"/>
                      </a:cubicBezTo>
                      <a:cubicBezTo>
                        <a:pt x="38" y="4"/>
                        <a:pt x="0" y="54"/>
                        <a:pt x="0" y="135"/>
                      </a:cubicBezTo>
                      <a:cubicBezTo>
                        <a:pt x="0" y="217"/>
                        <a:pt x="47" y="258"/>
                        <a:pt x="121" y="258"/>
                      </a:cubicBezTo>
                      <a:cubicBezTo>
                        <a:pt x="123" y="258"/>
                        <a:pt x="126" y="258"/>
                        <a:pt x="129" y="258"/>
                      </a:cubicBezTo>
                      <a:cubicBezTo>
                        <a:pt x="132" y="258"/>
                        <a:pt x="136" y="258"/>
                        <a:pt x="139" y="258"/>
                      </a:cubicBezTo>
                      <a:cubicBezTo>
                        <a:pt x="209" y="258"/>
                        <a:pt x="263" y="198"/>
                        <a:pt x="254" y="126"/>
                      </a:cubicBezTo>
                      <a:cubicBezTo>
                        <a:pt x="251" y="53"/>
                        <a:pt x="213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4" name="Google Shape;8164;p29"/>
                <p:cNvSpPr/>
                <p:nvPr/>
              </p:nvSpPr>
              <p:spPr>
                <a:xfrm>
                  <a:off x="6640844" y="4155645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43" y="0"/>
                      </a:moveTo>
                      <a:cubicBezTo>
                        <a:pt x="139" y="0"/>
                        <a:pt x="134" y="1"/>
                        <a:pt x="129" y="1"/>
                      </a:cubicBezTo>
                      <a:cubicBezTo>
                        <a:pt x="45" y="4"/>
                        <a:pt x="1" y="45"/>
                        <a:pt x="4" y="130"/>
                      </a:cubicBezTo>
                      <a:cubicBezTo>
                        <a:pt x="1" y="217"/>
                        <a:pt x="57" y="255"/>
                        <a:pt x="132" y="255"/>
                      </a:cubicBezTo>
                      <a:cubicBezTo>
                        <a:pt x="136" y="255"/>
                        <a:pt x="139" y="255"/>
                        <a:pt x="143" y="255"/>
                      </a:cubicBezTo>
                      <a:cubicBezTo>
                        <a:pt x="213" y="255"/>
                        <a:pt x="267" y="195"/>
                        <a:pt x="261" y="123"/>
                      </a:cubicBezTo>
                      <a:cubicBezTo>
                        <a:pt x="258" y="49"/>
                        <a:pt x="219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5" name="Google Shape;8165;p29"/>
                <p:cNvSpPr/>
                <p:nvPr/>
              </p:nvSpPr>
              <p:spPr>
                <a:xfrm>
                  <a:off x="6637315" y="4219009"/>
                  <a:ext cx="88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8" extrusionOk="0">
                      <a:moveTo>
                        <a:pt x="99" y="0"/>
                      </a:moveTo>
                      <a:cubicBezTo>
                        <a:pt x="48" y="0"/>
                        <a:pt x="13" y="52"/>
                        <a:pt x="10" y="126"/>
                      </a:cubicBezTo>
                      <a:cubicBezTo>
                        <a:pt x="1" y="197"/>
                        <a:pt x="57" y="258"/>
                        <a:pt x="128" y="258"/>
                      </a:cubicBezTo>
                      <a:cubicBezTo>
                        <a:pt x="131" y="258"/>
                        <a:pt x="135" y="258"/>
                        <a:pt x="138" y="257"/>
                      </a:cubicBezTo>
                      <a:cubicBezTo>
                        <a:pt x="213" y="257"/>
                        <a:pt x="266" y="220"/>
                        <a:pt x="263" y="132"/>
                      </a:cubicBezTo>
                      <a:cubicBezTo>
                        <a:pt x="263" y="47"/>
                        <a:pt x="223" y="3"/>
                        <a:pt x="104" y="0"/>
                      </a:cubicBezTo>
                      <a:cubicBezTo>
                        <a:pt x="102" y="0"/>
                        <a:pt x="101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6" name="Google Shape;8166;p29"/>
                <p:cNvSpPr/>
                <p:nvPr/>
              </p:nvSpPr>
              <p:spPr>
                <a:xfrm>
                  <a:off x="6637315" y="4198531"/>
                  <a:ext cx="88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8" extrusionOk="0">
                      <a:moveTo>
                        <a:pt x="128" y="1"/>
                      </a:moveTo>
                      <a:cubicBezTo>
                        <a:pt x="57" y="1"/>
                        <a:pt x="0" y="61"/>
                        <a:pt x="6" y="130"/>
                      </a:cubicBezTo>
                      <a:cubicBezTo>
                        <a:pt x="6" y="208"/>
                        <a:pt x="47" y="258"/>
                        <a:pt x="135" y="258"/>
                      </a:cubicBezTo>
                      <a:cubicBezTo>
                        <a:pt x="219" y="258"/>
                        <a:pt x="260" y="214"/>
                        <a:pt x="263" y="104"/>
                      </a:cubicBezTo>
                      <a:cubicBezTo>
                        <a:pt x="266" y="45"/>
                        <a:pt x="213" y="4"/>
                        <a:pt x="138" y="1"/>
                      </a:cubicBezTo>
                      <a:cubicBezTo>
                        <a:pt x="134" y="1"/>
                        <a:pt x="13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7" name="Google Shape;8167;p29"/>
                <p:cNvSpPr/>
                <p:nvPr/>
              </p:nvSpPr>
              <p:spPr>
                <a:xfrm>
                  <a:off x="6912480" y="4089084"/>
                  <a:ext cx="3996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53" extrusionOk="0">
                      <a:moveTo>
                        <a:pt x="109" y="0"/>
                      </a:moveTo>
                      <a:cubicBezTo>
                        <a:pt x="43" y="0"/>
                        <a:pt x="0" y="58"/>
                        <a:pt x="3" y="129"/>
                      </a:cubicBezTo>
                      <a:cubicBezTo>
                        <a:pt x="6" y="196"/>
                        <a:pt x="39" y="252"/>
                        <a:pt x="104" y="252"/>
                      </a:cubicBezTo>
                      <a:cubicBezTo>
                        <a:pt x="109" y="252"/>
                        <a:pt x="114" y="252"/>
                        <a:pt x="119" y="251"/>
                      </a:cubicBezTo>
                      <a:lnTo>
                        <a:pt x="119" y="1"/>
                      </a:lnTo>
                      <a:cubicBezTo>
                        <a:pt x="116" y="0"/>
                        <a:pt x="112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8" name="Google Shape;8168;p29"/>
                <p:cNvSpPr/>
                <p:nvPr/>
              </p:nvSpPr>
              <p:spPr>
                <a:xfrm>
                  <a:off x="6616538" y="4276079"/>
                  <a:ext cx="1299" cy="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192" extrusionOk="0">
                      <a:moveTo>
                        <a:pt x="0" y="0"/>
                      </a:moveTo>
                      <a:lnTo>
                        <a:pt x="0" y="192"/>
                      </a:lnTo>
                      <a:cubicBezTo>
                        <a:pt x="26" y="167"/>
                        <a:pt x="38" y="132"/>
                        <a:pt x="35" y="94"/>
                      </a:cubicBezTo>
                      <a:cubicBezTo>
                        <a:pt x="38" y="60"/>
                        <a:pt x="26" y="2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9" name="Google Shape;8169;p29"/>
                <p:cNvSpPr/>
                <p:nvPr/>
              </p:nvSpPr>
              <p:spPr>
                <a:xfrm>
                  <a:off x="6647537" y="4106931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26" y="1"/>
                      </a:moveTo>
                      <a:cubicBezTo>
                        <a:pt x="38" y="1"/>
                        <a:pt x="0" y="57"/>
                        <a:pt x="0" y="132"/>
                      </a:cubicBezTo>
                      <a:cubicBezTo>
                        <a:pt x="0" y="203"/>
                        <a:pt x="44" y="256"/>
                        <a:pt x="108" y="256"/>
                      </a:cubicBezTo>
                      <a:cubicBezTo>
                        <a:pt x="115" y="256"/>
                        <a:pt x="122" y="256"/>
                        <a:pt x="129" y="254"/>
                      </a:cubicBezTo>
                      <a:cubicBezTo>
                        <a:pt x="182" y="245"/>
                        <a:pt x="226" y="189"/>
                        <a:pt x="276" y="154"/>
                      </a:cubicBezTo>
                      <a:cubicBezTo>
                        <a:pt x="254" y="41"/>
                        <a:pt x="210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0" name="Google Shape;8170;p29"/>
                <p:cNvSpPr/>
                <p:nvPr/>
              </p:nvSpPr>
              <p:spPr>
                <a:xfrm>
                  <a:off x="6873556" y="3916573"/>
                  <a:ext cx="9090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8" extrusionOk="0">
                      <a:moveTo>
                        <a:pt x="150" y="0"/>
                      </a:moveTo>
                      <a:cubicBezTo>
                        <a:pt x="145" y="0"/>
                        <a:pt x="140" y="1"/>
                        <a:pt x="135" y="1"/>
                      </a:cubicBezTo>
                      <a:cubicBezTo>
                        <a:pt x="56" y="1"/>
                        <a:pt x="0" y="58"/>
                        <a:pt x="16" y="133"/>
                      </a:cubicBezTo>
                      <a:cubicBezTo>
                        <a:pt x="25" y="186"/>
                        <a:pt x="82" y="227"/>
                        <a:pt x="116" y="277"/>
                      </a:cubicBezTo>
                      <a:cubicBezTo>
                        <a:pt x="232" y="255"/>
                        <a:pt x="270" y="202"/>
                        <a:pt x="266" y="124"/>
                      </a:cubicBezTo>
                      <a:cubicBezTo>
                        <a:pt x="272" y="57"/>
                        <a:pt x="218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1" name="Google Shape;8171;p29"/>
                <p:cNvSpPr/>
                <p:nvPr/>
              </p:nvSpPr>
              <p:spPr>
                <a:xfrm>
                  <a:off x="6865831" y="4140295"/>
                  <a:ext cx="89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0" extrusionOk="0">
                      <a:moveTo>
                        <a:pt x="130" y="1"/>
                      </a:moveTo>
                      <a:cubicBezTo>
                        <a:pt x="60" y="1"/>
                        <a:pt x="4" y="58"/>
                        <a:pt x="10" y="130"/>
                      </a:cubicBezTo>
                      <a:cubicBezTo>
                        <a:pt x="1" y="200"/>
                        <a:pt x="55" y="259"/>
                        <a:pt x="123" y="259"/>
                      </a:cubicBezTo>
                      <a:cubicBezTo>
                        <a:pt x="128" y="259"/>
                        <a:pt x="133" y="259"/>
                        <a:pt x="138" y="258"/>
                      </a:cubicBezTo>
                      <a:cubicBezTo>
                        <a:pt x="220" y="255"/>
                        <a:pt x="267" y="218"/>
                        <a:pt x="267" y="124"/>
                      </a:cubicBezTo>
                      <a:cubicBezTo>
                        <a:pt x="270" y="42"/>
                        <a:pt x="216" y="4"/>
                        <a:pt x="141" y="1"/>
                      </a:cubicBezTo>
                      <a:cubicBezTo>
                        <a:pt x="138" y="1"/>
                        <a:pt x="134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2" name="Google Shape;8172;p29"/>
                <p:cNvSpPr/>
                <p:nvPr/>
              </p:nvSpPr>
              <p:spPr>
                <a:xfrm>
                  <a:off x="6780991" y="4242616"/>
                  <a:ext cx="94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7" extrusionOk="0">
                      <a:moveTo>
                        <a:pt x="115" y="1"/>
                      </a:moveTo>
                      <a:cubicBezTo>
                        <a:pt x="51" y="1"/>
                        <a:pt x="7" y="57"/>
                        <a:pt x="7" y="128"/>
                      </a:cubicBezTo>
                      <a:cubicBezTo>
                        <a:pt x="1" y="200"/>
                        <a:pt x="54" y="257"/>
                        <a:pt x="124" y="257"/>
                      </a:cubicBezTo>
                      <a:cubicBezTo>
                        <a:pt x="128" y="257"/>
                        <a:pt x="131" y="257"/>
                        <a:pt x="135" y="256"/>
                      </a:cubicBezTo>
                      <a:cubicBezTo>
                        <a:pt x="217" y="253"/>
                        <a:pt x="264" y="216"/>
                        <a:pt x="282" y="100"/>
                      </a:cubicBezTo>
                      <a:cubicBezTo>
                        <a:pt x="235" y="65"/>
                        <a:pt x="188" y="12"/>
                        <a:pt x="135" y="3"/>
                      </a:cubicBezTo>
                      <a:cubicBezTo>
                        <a:pt x="128" y="1"/>
                        <a:pt x="122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3" name="Google Shape;8173;p29"/>
                <p:cNvSpPr/>
                <p:nvPr/>
              </p:nvSpPr>
              <p:spPr>
                <a:xfrm>
                  <a:off x="6781623" y="3943510"/>
                  <a:ext cx="8058" cy="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02" extrusionOk="0">
                      <a:moveTo>
                        <a:pt x="226" y="1"/>
                      </a:moveTo>
                      <a:lnTo>
                        <a:pt x="0" y="136"/>
                      </a:lnTo>
                      <a:cubicBezTo>
                        <a:pt x="18" y="174"/>
                        <a:pt x="61" y="202"/>
                        <a:pt x="106" y="202"/>
                      </a:cubicBezTo>
                      <a:cubicBezTo>
                        <a:pt x="108" y="202"/>
                        <a:pt x="111" y="202"/>
                        <a:pt x="113" y="202"/>
                      </a:cubicBezTo>
                      <a:cubicBezTo>
                        <a:pt x="191" y="202"/>
                        <a:pt x="241" y="164"/>
                        <a:pt x="241" y="76"/>
                      </a:cubicBezTo>
                      <a:cubicBezTo>
                        <a:pt x="241" y="51"/>
                        <a:pt x="235" y="23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4" name="Google Shape;8174;p29"/>
                <p:cNvSpPr/>
                <p:nvPr/>
              </p:nvSpPr>
              <p:spPr>
                <a:xfrm>
                  <a:off x="6632920" y="4084323"/>
                  <a:ext cx="93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7" extrusionOk="0">
                      <a:moveTo>
                        <a:pt x="169" y="0"/>
                      </a:moveTo>
                      <a:cubicBezTo>
                        <a:pt x="161" y="0"/>
                        <a:pt x="153" y="1"/>
                        <a:pt x="145" y="3"/>
                      </a:cubicBezTo>
                      <a:cubicBezTo>
                        <a:pt x="91" y="12"/>
                        <a:pt x="47" y="68"/>
                        <a:pt x="0" y="106"/>
                      </a:cubicBezTo>
                      <a:cubicBezTo>
                        <a:pt x="26" y="219"/>
                        <a:pt x="73" y="256"/>
                        <a:pt x="154" y="256"/>
                      </a:cubicBezTo>
                      <a:cubicBezTo>
                        <a:pt x="242" y="256"/>
                        <a:pt x="279" y="200"/>
                        <a:pt x="276" y="125"/>
                      </a:cubicBezTo>
                      <a:cubicBezTo>
                        <a:pt x="276" y="53"/>
                        <a:pt x="232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5" name="Google Shape;8175;p29"/>
                <p:cNvSpPr/>
                <p:nvPr/>
              </p:nvSpPr>
              <p:spPr>
                <a:xfrm>
                  <a:off x="6625494" y="4274448"/>
                  <a:ext cx="92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5" extrusionOk="0">
                      <a:moveTo>
                        <a:pt x="111" y="1"/>
                      </a:moveTo>
                      <a:cubicBezTo>
                        <a:pt x="45" y="1"/>
                        <a:pt x="4" y="54"/>
                        <a:pt x="1" y="125"/>
                      </a:cubicBezTo>
                      <a:cubicBezTo>
                        <a:pt x="1" y="199"/>
                        <a:pt x="43" y="255"/>
                        <a:pt x="109" y="255"/>
                      </a:cubicBezTo>
                      <a:cubicBezTo>
                        <a:pt x="116" y="255"/>
                        <a:pt x="122" y="254"/>
                        <a:pt x="129" y="253"/>
                      </a:cubicBezTo>
                      <a:cubicBezTo>
                        <a:pt x="180" y="247"/>
                        <a:pt x="227" y="194"/>
                        <a:pt x="277" y="159"/>
                      </a:cubicBezTo>
                      <a:cubicBezTo>
                        <a:pt x="277" y="140"/>
                        <a:pt x="277" y="122"/>
                        <a:pt x="277" y="100"/>
                      </a:cubicBezTo>
                      <a:cubicBezTo>
                        <a:pt x="230" y="65"/>
                        <a:pt x="186" y="15"/>
                        <a:pt x="133" y="2"/>
                      </a:cubicBezTo>
                      <a:cubicBezTo>
                        <a:pt x="125" y="1"/>
                        <a:pt x="118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6" name="Google Shape;8176;p29"/>
                <p:cNvSpPr/>
                <p:nvPr/>
              </p:nvSpPr>
              <p:spPr>
                <a:xfrm>
                  <a:off x="6788316" y="4113557"/>
                  <a:ext cx="93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7" extrusionOk="0">
                      <a:moveTo>
                        <a:pt x="115" y="0"/>
                      </a:moveTo>
                      <a:cubicBezTo>
                        <a:pt x="48" y="0"/>
                        <a:pt x="6" y="59"/>
                        <a:pt x="9" y="131"/>
                      </a:cubicBezTo>
                      <a:cubicBezTo>
                        <a:pt x="0" y="198"/>
                        <a:pt x="54" y="257"/>
                        <a:pt x="123" y="257"/>
                      </a:cubicBezTo>
                      <a:cubicBezTo>
                        <a:pt x="128" y="257"/>
                        <a:pt x="133" y="257"/>
                        <a:pt x="138" y="256"/>
                      </a:cubicBezTo>
                      <a:cubicBezTo>
                        <a:pt x="222" y="253"/>
                        <a:pt x="263" y="212"/>
                        <a:pt x="282" y="99"/>
                      </a:cubicBezTo>
                      <a:cubicBezTo>
                        <a:pt x="235" y="65"/>
                        <a:pt x="188" y="12"/>
                        <a:pt x="134" y="2"/>
                      </a:cubicBezTo>
                      <a:cubicBezTo>
                        <a:pt x="128" y="1"/>
                        <a:pt x="121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7" name="Google Shape;8177;p29"/>
                <p:cNvSpPr/>
                <p:nvPr/>
              </p:nvSpPr>
              <p:spPr>
                <a:xfrm>
                  <a:off x="6621033" y="4223803"/>
                  <a:ext cx="91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6" extrusionOk="0">
                      <a:moveTo>
                        <a:pt x="151" y="0"/>
                      </a:moveTo>
                      <a:cubicBezTo>
                        <a:pt x="69" y="0"/>
                        <a:pt x="19" y="35"/>
                        <a:pt x="13" y="119"/>
                      </a:cubicBezTo>
                      <a:cubicBezTo>
                        <a:pt x="1" y="191"/>
                        <a:pt x="55" y="255"/>
                        <a:pt x="125" y="255"/>
                      </a:cubicBezTo>
                      <a:cubicBezTo>
                        <a:pt x="128" y="255"/>
                        <a:pt x="132" y="255"/>
                        <a:pt x="135" y="254"/>
                      </a:cubicBezTo>
                      <a:cubicBezTo>
                        <a:pt x="141" y="255"/>
                        <a:pt x="148" y="256"/>
                        <a:pt x="154" y="256"/>
                      </a:cubicBezTo>
                      <a:cubicBezTo>
                        <a:pt x="219" y="256"/>
                        <a:pt x="275" y="200"/>
                        <a:pt x="270" y="132"/>
                      </a:cubicBezTo>
                      <a:cubicBezTo>
                        <a:pt x="273" y="57"/>
                        <a:pt x="238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8" name="Google Shape;8178;p29"/>
                <p:cNvSpPr/>
                <p:nvPr/>
              </p:nvSpPr>
              <p:spPr>
                <a:xfrm>
                  <a:off x="6820348" y="4062480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25" y="0"/>
                      </a:moveTo>
                      <a:cubicBezTo>
                        <a:pt x="57" y="0"/>
                        <a:pt x="0" y="60"/>
                        <a:pt x="9" y="129"/>
                      </a:cubicBezTo>
                      <a:cubicBezTo>
                        <a:pt x="9" y="214"/>
                        <a:pt x="50" y="258"/>
                        <a:pt x="166" y="276"/>
                      </a:cubicBezTo>
                      <a:cubicBezTo>
                        <a:pt x="200" y="226"/>
                        <a:pt x="254" y="182"/>
                        <a:pt x="260" y="129"/>
                      </a:cubicBezTo>
                      <a:cubicBezTo>
                        <a:pt x="272" y="54"/>
                        <a:pt x="216" y="1"/>
                        <a:pt x="135" y="1"/>
                      </a:cubicBezTo>
                      <a:cubicBezTo>
                        <a:pt x="131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9" name="Google Shape;8179;p29"/>
                <p:cNvSpPr/>
                <p:nvPr/>
              </p:nvSpPr>
              <p:spPr>
                <a:xfrm>
                  <a:off x="6896198" y="4050160"/>
                  <a:ext cx="88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7" extrusionOk="0">
                      <a:moveTo>
                        <a:pt x="123" y="1"/>
                      </a:moveTo>
                      <a:cubicBezTo>
                        <a:pt x="49" y="1"/>
                        <a:pt x="0" y="39"/>
                        <a:pt x="0" y="123"/>
                      </a:cubicBezTo>
                      <a:cubicBezTo>
                        <a:pt x="0" y="201"/>
                        <a:pt x="31" y="255"/>
                        <a:pt x="151" y="277"/>
                      </a:cubicBezTo>
                      <a:cubicBezTo>
                        <a:pt x="185" y="230"/>
                        <a:pt x="241" y="186"/>
                        <a:pt x="251" y="132"/>
                      </a:cubicBezTo>
                      <a:cubicBezTo>
                        <a:pt x="266" y="57"/>
                        <a:pt x="213" y="1"/>
                        <a:pt x="132" y="1"/>
                      </a:cubicBezTo>
                      <a:cubicBezTo>
                        <a:pt x="129" y="1"/>
                        <a:pt x="126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0" name="Google Shape;8180;p29"/>
                <p:cNvSpPr/>
                <p:nvPr/>
              </p:nvSpPr>
              <p:spPr>
                <a:xfrm>
                  <a:off x="6788483" y="3962722"/>
                  <a:ext cx="92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77" extrusionOk="0">
                      <a:moveTo>
                        <a:pt x="139" y="1"/>
                      </a:moveTo>
                      <a:cubicBezTo>
                        <a:pt x="61" y="1"/>
                        <a:pt x="1" y="51"/>
                        <a:pt x="14" y="129"/>
                      </a:cubicBezTo>
                      <a:cubicBezTo>
                        <a:pt x="20" y="182"/>
                        <a:pt x="73" y="226"/>
                        <a:pt x="108" y="276"/>
                      </a:cubicBezTo>
                      <a:lnTo>
                        <a:pt x="167" y="276"/>
                      </a:lnTo>
                      <a:cubicBezTo>
                        <a:pt x="202" y="229"/>
                        <a:pt x="255" y="186"/>
                        <a:pt x="264" y="132"/>
                      </a:cubicBezTo>
                      <a:cubicBezTo>
                        <a:pt x="277" y="57"/>
                        <a:pt x="220" y="4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1" name="Google Shape;8181;p29"/>
                <p:cNvSpPr/>
                <p:nvPr/>
              </p:nvSpPr>
              <p:spPr>
                <a:xfrm>
                  <a:off x="6907985" y="4021125"/>
                  <a:ext cx="8491" cy="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75" extrusionOk="0">
                      <a:moveTo>
                        <a:pt x="146" y="1"/>
                      </a:moveTo>
                      <a:cubicBezTo>
                        <a:pt x="142" y="1"/>
                        <a:pt x="137" y="1"/>
                        <a:pt x="132" y="2"/>
                      </a:cubicBezTo>
                      <a:cubicBezTo>
                        <a:pt x="129" y="1"/>
                        <a:pt x="125" y="1"/>
                        <a:pt x="122" y="1"/>
                      </a:cubicBezTo>
                      <a:cubicBezTo>
                        <a:pt x="55" y="1"/>
                        <a:pt x="1" y="64"/>
                        <a:pt x="10" y="133"/>
                      </a:cubicBezTo>
                      <a:cubicBezTo>
                        <a:pt x="13" y="218"/>
                        <a:pt x="53" y="259"/>
                        <a:pt x="169" y="274"/>
                      </a:cubicBezTo>
                      <a:cubicBezTo>
                        <a:pt x="204" y="237"/>
                        <a:pt x="232" y="193"/>
                        <a:pt x="254" y="146"/>
                      </a:cubicBezTo>
                      <a:lnTo>
                        <a:pt x="254" y="70"/>
                      </a:lnTo>
                      <a:cubicBezTo>
                        <a:pt x="234" y="28"/>
                        <a:pt x="194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2" name="Google Shape;8182;p29"/>
                <p:cNvSpPr/>
                <p:nvPr/>
              </p:nvSpPr>
              <p:spPr>
                <a:xfrm>
                  <a:off x="6644906" y="4179285"/>
                  <a:ext cx="92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4" extrusionOk="0">
                      <a:moveTo>
                        <a:pt x="166" y="1"/>
                      </a:moveTo>
                      <a:cubicBezTo>
                        <a:pt x="160" y="1"/>
                        <a:pt x="152" y="1"/>
                        <a:pt x="145" y="2"/>
                      </a:cubicBezTo>
                      <a:cubicBezTo>
                        <a:pt x="95" y="12"/>
                        <a:pt x="48" y="65"/>
                        <a:pt x="1" y="100"/>
                      </a:cubicBezTo>
                      <a:cubicBezTo>
                        <a:pt x="23" y="215"/>
                        <a:pt x="67" y="253"/>
                        <a:pt x="151" y="253"/>
                      </a:cubicBezTo>
                      <a:cubicBezTo>
                        <a:pt x="239" y="253"/>
                        <a:pt x="277" y="203"/>
                        <a:pt x="277" y="125"/>
                      </a:cubicBezTo>
                      <a:cubicBezTo>
                        <a:pt x="277" y="54"/>
                        <a:pt x="233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3" name="Google Shape;8183;p29"/>
                <p:cNvSpPr/>
                <p:nvPr/>
              </p:nvSpPr>
              <p:spPr>
                <a:xfrm>
                  <a:off x="6759914" y="4057585"/>
                  <a:ext cx="88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7" extrusionOk="0">
                      <a:moveTo>
                        <a:pt x="151" y="0"/>
                      </a:moveTo>
                      <a:cubicBezTo>
                        <a:pt x="35" y="22"/>
                        <a:pt x="0" y="69"/>
                        <a:pt x="0" y="151"/>
                      </a:cubicBezTo>
                      <a:cubicBezTo>
                        <a:pt x="3" y="238"/>
                        <a:pt x="57" y="276"/>
                        <a:pt x="132" y="276"/>
                      </a:cubicBezTo>
                      <a:cubicBezTo>
                        <a:pt x="213" y="273"/>
                        <a:pt x="267" y="220"/>
                        <a:pt x="254" y="141"/>
                      </a:cubicBezTo>
                      <a:cubicBezTo>
                        <a:pt x="242" y="91"/>
                        <a:pt x="188" y="47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4" name="Google Shape;8184;p29"/>
                <p:cNvSpPr/>
                <p:nvPr/>
              </p:nvSpPr>
              <p:spPr>
                <a:xfrm>
                  <a:off x="6722355" y="4003944"/>
                  <a:ext cx="89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77" extrusionOk="0">
                      <a:moveTo>
                        <a:pt x="116" y="0"/>
                      </a:moveTo>
                      <a:cubicBezTo>
                        <a:pt x="82" y="47"/>
                        <a:pt x="25" y="91"/>
                        <a:pt x="16" y="145"/>
                      </a:cubicBezTo>
                      <a:cubicBezTo>
                        <a:pt x="0" y="220"/>
                        <a:pt x="57" y="276"/>
                        <a:pt x="135" y="276"/>
                      </a:cubicBezTo>
                      <a:cubicBezTo>
                        <a:pt x="138" y="276"/>
                        <a:pt x="141" y="276"/>
                        <a:pt x="143" y="276"/>
                      </a:cubicBezTo>
                      <a:cubicBezTo>
                        <a:pt x="214" y="276"/>
                        <a:pt x="267" y="238"/>
                        <a:pt x="267" y="154"/>
                      </a:cubicBezTo>
                      <a:cubicBezTo>
                        <a:pt x="270" y="69"/>
                        <a:pt x="229" y="26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5" name="Google Shape;8185;p29"/>
                <p:cNvSpPr/>
                <p:nvPr/>
              </p:nvSpPr>
              <p:spPr>
                <a:xfrm>
                  <a:off x="6818749" y="3924231"/>
                  <a:ext cx="2431" cy="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45" extrusionOk="0">
                      <a:moveTo>
                        <a:pt x="73" y="0"/>
                      </a:moveTo>
                      <a:lnTo>
                        <a:pt x="1" y="44"/>
                      </a:lnTo>
                      <a:cubicBezTo>
                        <a:pt x="29" y="41"/>
                        <a:pt x="54" y="25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6" name="Google Shape;8186;p29"/>
                <p:cNvSpPr/>
                <p:nvPr/>
              </p:nvSpPr>
              <p:spPr>
                <a:xfrm>
                  <a:off x="6759081" y="4269187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04" y="1"/>
                      </a:moveTo>
                      <a:cubicBezTo>
                        <a:pt x="69" y="51"/>
                        <a:pt x="16" y="98"/>
                        <a:pt x="10" y="148"/>
                      </a:cubicBezTo>
                      <a:cubicBezTo>
                        <a:pt x="0" y="226"/>
                        <a:pt x="60" y="276"/>
                        <a:pt x="138" y="276"/>
                      </a:cubicBezTo>
                      <a:cubicBezTo>
                        <a:pt x="141" y="277"/>
                        <a:pt x="145" y="277"/>
                        <a:pt x="148" y="277"/>
                      </a:cubicBezTo>
                      <a:cubicBezTo>
                        <a:pt x="216" y="277"/>
                        <a:pt x="272" y="214"/>
                        <a:pt x="260" y="145"/>
                      </a:cubicBezTo>
                      <a:cubicBezTo>
                        <a:pt x="260" y="60"/>
                        <a:pt x="216" y="19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7" name="Google Shape;8187;p29"/>
                <p:cNvSpPr/>
                <p:nvPr/>
              </p:nvSpPr>
              <p:spPr>
                <a:xfrm>
                  <a:off x="6695518" y="4101304"/>
                  <a:ext cx="8924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7" extrusionOk="0">
                      <a:moveTo>
                        <a:pt x="117" y="0"/>
                      </a:moveTo>
                      <a:cubicBezTo>
                        <a:pt x="79" y="47"/>
                        <a:pt x="26" y="91"/>
                        <a:pt x="16" y="144"/>
                      </a:cubicBezTo>
                      <a:cubicBezTo>
                        <a:pt x="1" y="220"/>
                        <a:pt x="57" y="276"/>
                        <a:pt x="136" y="276"/>
                      </a:cubicBezTo>
                      <a:cubicBezTo>
                        <a:pt x="211" y="276"/>
                        <a:pt x="267" y="242"/>
                        <a:pt x="267" y="151"/>
                      </a:cubicBezTo>
                      <a:cubicBezTo>
                        <a:pt x="267" y="66"/>
                        <a:pt x="226" y="25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8" name="Google Shape;8188;p29"/>
                <p:cNvSpPr/>
                <p:nvPr/>
              </p:nvSpPr>
              <p:spPr>
                <a:xfrm>
                  <a:off x="6873656" y="4197099"/>
                  <a:ext cx="9290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2" extrusionOk="0">
                      <a:moveTo>
                        <a:pt x="152" y="0"/>
                      </a:moveTo>
                      <a:cubicBezTo>
                        <a:pt x="149" y="0"/>
                        <a:pt x="147" y="0"/>
                        <a:pt x="144" y="0"/>
                      </a:cubicBezTo>
                      <a:cubicBezTo>
                        <a:pt x="60" y="0"/>
                        <a:pt x="22" y="47"/>
                        <a:pt x="0" y="160"/>
                      </a:cubicBezTo>
                      <a:cubicBezTo>
                        <a:pt x="50" y="191"/>
                        <a:pt x="97" y="245"/>
                        <a:pt x="151" y="251"/>
                      </a:cubicBezTo>
                      <a:cubicBezTo>
                        <a:pt x="156" y="252"/>
                        <a:pt x="161" y="252"/>
                        <a:pt x="167" y="252"/>
                      </a:cubicBezTo>
                      <a:cubicBezTo>
                        <a:pt x="233" y="252"/>
                        <a:pt x="279" y="198"/>
                        <a:pt x="276" y="122"/>
                      </a:cubicBezTo>
                      <a:cubicBezTo>
                        <a:pt x="273" y="49"/>
                        <a:pt x="23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9" name="Google Shape;8189;p29"/>
                <p:cNvSpPr/>
                <p:nvPr/>
              </p:nvSpPr>
              <p:spPr>
                <a:xfrm>
                  <a:off x="6725085" y="4036508"/>
                  <a:ext cx="90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6" extrusionOk="0">
                      <a:moveTo>
                        <a:pt x="137" y="0"/>
                      </a:moveTo>
                      <a:cubicBezTo>
                        <a:pt x="134" y="0"/>
                        <a:pt x="131" y="0"/>
                        <a:pt x="128" y="0"/>
                      </a:cubicBezTo>
                      <a:cubicBezTo>
                        <a:pt x="126" y="0"/>
                        <a:pt x="123" y="0"/>
                        <a:pt x="121" y="0"/>
                      </a:cubicBezTo>
                      <a:cubicBezTo>
                        <a:pt x="39" y="0"/>
                        <a:pt x="6" y="55"/>
                        <a:pt x="6" y="129"/>
                      </a:cubicBezTo>
                      <a:cubicBezTo>
                        <a:pt x="0" y="199"/>
                        <a:pt x="57" y="255"/>
                        <a:pt x="122" y="255"/>
                      </a:cubicBezTo>
                      <a:cubicBezTo>
                        <a:pt x="127" y="255"/>
                        <a:pt x="132" y="255"/>
                        <a:pt x="138" y="254"/>
                      </a:cubicBezTo>
                      <a:cubicBezTo>
                        <a:pt x="139" y="254"/>
                        <a:pt x="141" y="254"/>
                        <a:pt x="143" y="254"/>
                      </a:cubicBezTo>
                      <a:cubicBezTo>
                        <a:pt x="216" y="254"/>
                        <a:pt x="272" y="193"/>
                        <a:pt x="260" y="122"/>
                      </a:cubicBezTo>
                      <a:cubicBezTo>
                        <a:pt x="257" y="41"/>
                        <a:pt x="216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0" name="Google Shape;8190;p29"/>
                <p:cNvSpPr/>
                <p:nvPr/>
              </p:nvSpPr>
              <p:spPr>
                <a:xfrm>
                  <a:off x="6751690" y="4157409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24" y="1"/>
                      </a:moveTo>
                      <a:cubicBezTo>
                        <a:pt x="54" y="1"/>
                        <a:pt x="0" y="61"/>
                        <a:pt x="6" y="133"/>
                      </a:cubicBezTo>
                      <a:cubicBezTo>
                        <a:pt x="0" y="200"/>
                        <a:pt x="57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22" y="252"/>
                        <a:pt x="263" y="211"/>
                        <a:pt x="263" y="124"/>
                      </a:cubicBezTo>
                      <a:cubicBezTo>
                        <a:pt x="266" y="36"/>
                        <a:pt x="210" y="1"/>
                        <a:pt x="135" y="1"/>
                      </a:cubicBezTo>
                      <a:cubicBezTo>
                        <a:pt x="131" y="1"/>
                        <a:pt x="12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1" name="Google Shape;8191;p29"/>
                <p:cNvSpPr/>
                <p:nvPr/>
              </p:nvSpPr>
              <p:spPr>
                <a:xfrm>
                  <a:off x="6844022" y="4050493"/>
                  <a:ext cx="9323" cy="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37" extrusionOk="0">
                      <a:moveTo>
                        <a:pt x="129" y="0"/>
                      </a:moveTo>
                      <a:cubicBezTo>
                        <a:pt x="88" y="0"/>
                        <a:pt x="44" y="66"/>
                        <a:pt x="0" y="104"/>
                      </a:cubicBezTo>
                      <a:cubicBezTo>
                        <a:pt x="50" y="151"/>
                        <a:pt x="94" y="210"/>
                        <a:pt x="151" y="235"/>
                      </a:cubicBezTo>
                      <a:cubicBezTo>
                        <a:pt x="152" y="236"/>
                        <a:pt x="154" y="236"/>
                        <a:pt x="157" y="236"/>
                      </a:cubicBezTo>
                      <a:cubicBezTo>
                        <a:pt x="186" y="236"/>
                        <a:pt x="238" y="177"/>
                        <a:pt x="276" y="147"/>
                      </a:cubicBezTo>
                      <a:cubicBezTo>
                        <a:pt x="279" y="129"/>
                        <a:pt x="279" y="110"/>
                        <a:pt x="279" y="94"/>
                      </a:cubicBezTo>
                      <a:cubicBezTo>
                        <a:pt x="229" y="60"/>
                        <a:pt x="179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2" name="Google Shape;8192;p29"/>
                <p:cNvSpPr/>
                <p:nvPr/>
              </p:nvSpPr>
              <p:spPr>
                <a:xfrm>
                  <a:off x="6616538" y="4331485"/>
                  <a:ext cx="6826" cy="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239" extrusionOk="0">
                      <a:moveTo>
                        <a:pt x="109" y="1"/>
                      </a:moveTo>
                      <a:cubicBezTo>
                        <a:pt x="93" y="1"/>
                        <a:pt x="76" y="4"/>
                        <a:pt x="66" y="10"/>
                      </a:cubicBezTo>
                      <a:cubicBezTo>
                        <a:pt x="41" y="22"/>
                        <a:pt x="19" y="41"/>
                        <a:pt x="0" y="63"/>
                      </a:cubicBezTo>
                      <a:lnTo>
                        <a:pt x="0" y="207"/>
                      </a:lnTo>
                      <a:cubicBezTo>
                        <a:pt x="22" y="223"/>
                        <a:pt x="44" y="232"/>
                        <a:pt x="69" y="239"/>
                      </a:cubicBezTo>
                      <a:cubicBezTo>
                        <a:pt x="120" y="236"/>
                        <a:pt x="163" y="210"/>
                        <a:pt x="189" y="167"/>
                      </a:cubicBezTo>
                      <a:cubicBezTo>
                        <a:pt x="204" y="123"/>
                        <a:pt x="182" y="60"/>
                        <a:pt x="160" y="16"/>
                      </a:cubicBezTo>
                      <a:cubicBezTo>
                        <a:pt x="157" y="7"/>
                        <a:pt x="133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3" name="Google Shape;8193;p29"/>
                <p:cNvSpPr/>
                <p:nvPr/>
              </p:nvSpPr>
              <p:spPr>
                <a:xfrm>
                  <a:off x="6859571" y="4080294"/>
                  <a:ext cx="8458" cy="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247" extrusionOk="0">
                      <a:moveTo>
                        <a:pt x="112" y="1"/>
                      </a:moveTo>
                      <a:cubicBezTo>
                        <a:pt x="52" y="1"/>
                        <a:pt x="12" y="33"/>
                        <a:pt x="10" y="108"/>
                      </a:cubicBezTo>
                      <a:cubicBezTo>
                        <a:pt x="0" y="177"/>
                        <a:pt x="50" y="236"/>
                        <a:pt x="119" y="243"/>
                      </a:cubicBezTo>
                      <a:cubicBezTo>
                        <a:pt x="130" y="245"/>
                        <a:pt x="140" y="246"/>
                        <a:pt x="148" y="246"/>
                      </a:cubicBezTo>
                      <a:cubicBezTo>
                        <a:pt x="218" y="246"/>
                        <a:pt x="187" y="169"/>
                        <a:pt x="207" y="127"/>
                      </a:cubicBezTo>
                      <a:cubicBezTo>
                        <a:pt x="254" y="24"/>
                        <a:pt x="249" y="1"/>
                        <a:pt x="150" y="1"/>
                      </a:cubicBezTo>
                      <a:cubicBezTo>
                        <a:pt x="144" y="1"/>
                        <a:pt x="136" y="1"/>
                        <a:pt x="129" y="1"/>
                      </a:cubicBezTo>
                      <a:cubicBezTo>
                        <a:pt x="123" y="1"/>
                        <a:pt x="117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4" name="Google Shape;8194;p29"/>
                <p:cNvSpPr/>
                <p:nvPr/>
              </p:nvSpPr>
              <p:spPr>
                <a:xfrm>
                  <a:off x="6829804" y="4046631"/>
                  <a:ext cx="8291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282" extrusionOk="0">
                      <a:moveTo>
                        <a:pt x="114" y="0"/>
                      </a:moveTo>
                      <a:lnTo>
                        <a:pt x="54" y="28"/>
                      </a:lnTo>
                      <a:cubicBezTo>
                        <a:pt x="35" y="72"/>
                        <a:pt x="1" y="116"/>
                        <a:pt x="4" y="160"/>
                      </a:cubicBezTo>
                      <a:cubicBezTo>
                        <a:pt x="7" y="227"/>
                        <a:pt x="47" y="282"/>
                        <a:pt x="113" y="282"/>
                      </a:cubicBezTo>
                      <a:cubicBezTo>
                        <a:pt x="121" y="282"/>
                        <a:pt x="130" y="281"/>
                        <a:pt x="139" y="279"/>
                      </a:cubicBezTo>
                      <a:cubicBezTo>
                        <a:pt x="180" y="273"/>
                        <a:pt x="249" y="204"/>
                        <a:pt x="242" y="194"/>
                      </a:cubicBezTo>
                      <a:cubicBezTo>
                        <a:pt x="205" y="126"/>
                        <a:pt x="161" y="63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5" name="Google Shape;8195;p29"/>
                <p:cNvSpPr/>
                <p:nvPr/>
              </p:nvSpPr>
              <p:spPr>
                <a:xfrm>
                  <a:off x="6879383" y="4080727"/>
                  <a:ext cx="97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8" extrusionOk="0">
                      <a:moveTo>
                        <a:pt x="189" y="1"/>
                      </a:moveTo>
                      <a:cubicBezTo>
                        <a:pt x="126" y="57"/>
                        <a:pt x="66" y="111"/>
                        <a:pt x="1" y="173"/>
                      </a:cubicBezTo>
                      <a:cubicBezTo>
                        <a:pt x="48" y="226"/>
                        <a:pt x="92" y="257"/>
                        <a:pt x="135" y="257"/>
                      </a:cubicBezTo>
                      <a:cubicBezTo>
                        <a:pt x="164" y="257"/>
                        <a:pt x="193" y="244"/>
                        <a:pt x="223" y="214"/>
                      </a:cubicBezTo>
                      <a:cubicBezTo>
                        <a:pt x="292" y="145"/>
                        <a:pt x="270" y="73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6" name="Google Shape;8196;p29"/>
                <p:cNvSpPr/>
                <p:nvPr/>
              </p:nvSpPr>
              <p:spPr>
                <a:xfrm>
                  <a:off x="6718692" y="4183847"/>
                  <a:ext cx="9323" cy="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16" extrusionOk="0">
                      <a:moveTo>
                        <a:pt x="32" y="0"/>
                      </a:moveTo>
                      <a:cubicBezTo>
                        <a:pt x="26" y="53"/>
                        <a:pt x="0" y="122"/>
                        <a:pt x="26" y="154"/>
                      </a:cubicBezTo>
                      <a:cubicBezTo>
                        <a:pt x="49" y="184"/>
                        <a:pt x="113" y="215"/>
                        <a:pt x="152" y="215"/>
                      </a:cubicBezTo>
                      <a:cubicBezTo>
                        <a:pt x="160" y="215"/>
                        <a:pt x="168" y="214"/>
                        <a:pt x="173" y="210"/>
                      </a:cubicBezTo>
                      <a:cubicBezTo>
                        <a:pt x="223" y="182"/>
                        <a:pt x="245" y="107"/>
                        <a:pt x="279" y="50"/>
                      </a:cubicBezTo>
                      <a:cubicBezTo>
                        <a:pt x="267" y="44"/>
                        <a:pt x="257" y="35"/>
                        <a:pt x="245" y="28"/>
                      </a:cubicBezTo>
                      <a:cubicBezTo>
                        <a:pt x="207" y="47"/>
                        <a:pt x="170" y="63"/>
                        <a:pt x="129" y="85"/>
                      </a:cubicBezTo>
                      <a:cubicBezTo>
                        <a:pt x="110" y="53"/>
                        <a:pt x="94" y="25"/>
                        <a:pt x="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7" name="Google Shape;8197;p29"/>
                <p:cNvSpPr/>
                <p:nvPr/>
              </p:nvSpPr>
              <p:spPr>
                <a:xfrm>
                  <a:off x="6619135" y="4321863"/>
                  <a:ext cx="7359" cy="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30" extrusionOk="0">
                      <a:moveTo>
                        <a:pt x="105" y="1"/>
                      </a:moveTo>
                      <a:cubicBezTo>
                        <a:pt x="104" y="1"/>
                        <a:pt x="102" y="1"/>
                        <a:pt x="101" y="1"/>
                      </a:cubicBezTo>
                      <a:cubicBezTo>
                        <a:pt x="60" y="14"/>
                        <a:pt x="23" y="42"/>
                        <a:pt x="7" y="83"/>
                      </a:cubicBezTo>
                      <a:cubicBezTo>
                        <a:pt x="1" y="127"/>
                        <a:pt x="16" y="167"/>
                        <a:pt x="51" y="195"/>
                      </a:cubicBezTo>
                      <a:cubicBezTo>
                        <a:pt x="95" y="221"/>
                        <a:pt x="154" y="217"/>
                        <a:pt x="220" y="230"/>
                      </a:cubicBezTo>
                      <a:cubicBezTo>
                        <a:pt x="205" y="155"/>
                        <a:pt x="205" y="111"/>
                        <a:pt x="186" y="73"/>
                      </a:cubicBezTo>
                      <a:cubicBezTo>
                        <a:pt x="168" y="44"/>
                        <a:pt x="12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8" name="Google Shape;8198;p29"/>
                <p:cNvSpPr/>
                <p:nvPr/>
              </p:nvSpPr>
              <p:spPr>
                <a:xfrm>
                  <a:off x="6716095" y="4163669"/>
                  <a:ext cx="9423" cy="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18" extrusionOk="0">
                      <a:moveTo>
                        <a:pt x="136" y="0"/>
                      </a:moveTo>
                      <a:cubicBezTo>
                        <a:pt x="98" y="0"/>
                        <a:pt x="62" y="12"/>
                        <a:pt x="31" y="36"/>
                      </a:cubicBezTo>
                      <a:cubicBezTo>
                        <a:pt x="0" y="64"/>
                        <a:pt x="13" y="139"/>
                        <a:pt x="16" y="192"/>
                      </a:cubicBezTo>
                      <a:cubicBezTo>
                        <a:pt x="16" y="202"/>
                        <a:pt x="53" y="208"/>
                        <a:pt x="75" y="218"/>
                      </a:cubicBezTo>
                      <a:cubicBezTo>
                        <a:pt x="91" y="180"/>
                        <a:pt x="104" y="139"/>
                        <a:pt x="119" y="98"/>
                      </a:cubicBezTo>
                      <a:cubicBezTo>
                        <a:pt x="125" y="89"/>
                        <a:pt x="135" y="83"/>
                        <a:pt x="154" y="58"/>
                      </a:cubicBezTo>
                      <a:cubicBezTo>
                        <a:pt x="182" y="102"/>
                        <a:pt x="204" y="136"/>
                        <a:pt x="232" y="177"/>
                      </a:cubicBezTo>
                      <a:cubicBezTo>
                        <a:pt x="282" y="102"/>
                        <a:pt x="251" y="36"/>
                        <a:pt x="188" y="8"/>
                      </a:cubicBezTo>
                      <a:cubicBezTo>
                        <a:pt x="171" y="3"/>
                        <a:pt x="153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9" name="Google Shape;8199;p29"/>
                <p:cNvSpPr/>
                <p:nvPr/>
              </p:nvSpPr>
              <p:spPr>
                <a:xfrm>
                  <a:off x="6876153" y="4104001"/>
                  <a:ext cx="8358" cy="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188" extrusionOk="0">
                      <a:moveTo>
                        <a:pt x="182" y="1"/>
                      </a:moveTo>
                      <a:cubicBezTo>
                        <a:pt x="153" y="1"/>
                        <a:pt x="123" y="3"/>
                        <a:pt x="94" y="7"/>
                      </a:cubicBezTo>
                      <a:cubicBezTo>
                        <a:pt x="57" y="20"/>
                        <a:pt x="22" y="51"/>
                        <a:pt x="7" y="89"/>
                      </a:cubicBezTo>
                      <a:cubicBezTo>
                        <a:pt x="0" y="114"/>
                        <a:pt x="47" y="164"/>
                        <a:pt x="79" y="176"/>
                      </a:cubicBezTo>
                      <a:cubicBezTo>
                        <a:pt x="98" y="184"/>
                        <a:pt x="117" y="187"/>
                        <a:pt x="133" y="187"/>
                      </a:cubicBezTo>
                      <a:cubicBezTo>
                        <a:pt x="208" y="187"/>
                        <a:pt x="251" y="117"/>
                        <a:pt x="235" y="4"/>
                      </a:cubicBezTo>
                      <a:cubicBezTo>
                        <a:pt x="217" y="2"/>
                        <a:pt x="200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0" name="Google Shape;8200;p29"/>
                <p:cNvSpPr/>
                <p:nvPr/>
              </p:nvSpPr>
              <p:spPr>
                <a:xfrm>
                  <a:off x="6616538" y="4049328"/>
                  <a:ext cx="7325" cy="6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0" y="1"/>
                      </a:moveTo>
                      <a:lnTo>
                        <a:pt x="0" y="135"/>
                      </a:lnTo>
                      <a:cubicBezTo>
                        <a:pt x="4" y="148"/>
                        <a:pt x="10" y="161"/>
                        <a:pt x="16" y="170"/>
                      </a:cubicBezTo>
                      <a:cubicBezTo>
                        <a:pt x="31" y="193"/>
                        <a:pt x="83" y="203"/>
                        <a:pt x="125" y="203"/>
                      </a:cubicBezTo>
                      <a:cubicBezTo>
                        <a:pt x="136" y="203"/>
                        <a:pt x="145" y="202"/>
                        <a:pt x="154" y="201"/>
                      </a:cubicBezTo>
                      <a:cubicBezTo>
                        <a:pt x="182" y="198"/>
                        <a:pt x="217" y="148"/>
                        <a:pt x="220" y="120"/>
                      </a:cubicBezTo>
                      <a:cubicBezTo>
                        <a:pt x="220" y="98"/>
                        <a:pt x="173" y="70"/>
                        <a:pt x="145" y="54"/>
                      </a:cubicBezTo>
                      <a:cubicBezTo>
                        <a:pt x="98" y="32"/>
                        <a:pt x="51" y="1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1" name="Google Shape;8201;p29"/>
                <p:cNvSpPr/>
                <p:nvPr/>
              </p:nvSpPr>
              <p:spPr>
                <a:xfrm>
                  <a:off x="6736107" y="4184580"/>
                  <a:ext cx="9024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54" extrusionOk="0">
                      <a:moveTo>
                        <a:pt x="126" y="0"/>
                      </a:moveTo>
                      <a:cubicBezTo>
                        <a:pt x="79" y="94"/>
                        <a:pt x="48" y="157"/>
                        <a:pt x="1" y="254"/>
                      </a:cubicBezTo>
                      <a:lnTo>
                        <a:pt x="270" y="16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2" name="Google Shape;8202;p29"/>
                <p:cNvSpPr/>
                <p:nvPr/>
              </p:nvSpPr>
              <p:spPr>
                <a:xfrm>
                  <a:off x="6913812" y="4130206"/>
                  <a:ext cx="2664" cy="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123" extrusionOk="0">
                      <a:moveTo>
                        <a:pt x="79" y="0"/>
                      </a:moveTo>
                      <a:lnTo>
                        <a:pt x="1" y="72"/>
                      </a:lnTo>
                      <a:cubicBezTo>
                        <a:pt x="7" y="88"/>
                        <a:pt x="16" y="107"/>
                        <a:pt x="23" y="123"/>
                      </a:cubicBezTo>
                      <a:cubicBezTo>
                        <a:pt x="41" y="119"/>
                        <a:pt x="60" y="119"/>
                        <a:pt x="79" y="116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3" name="Google Shape;8203;p29"/>
                <p:cNvSpPr/>
                <p:nvPr/>
              </p:nvSpPr>
              <p:spPr>
                <a:xfrm>
                  <a:off x="6891070" y="4093879"/>
                  <a:ext cx="7758" cy="6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08" extrusionOk="0">
                      <a:moveTo>
                        <a:pt x="223" y="7"/>
                      </a:moveTo>
                      <a:cubicBezTo>
                        <a:pt x="173" y="13"/>
                        <a:pt x="107" y="1"/>
                        <a:pt x="73" y="29"/>
                      </a:cubicBezTo>
                      <a:cubicBezTo>
                        <a:pt x="35" y="57"/>
                        <a:pt x="22" y="123"/>
                        <a:pt x="1" y="176"/>
                      </a:cubicBezTo>
                      <a:lnTo>
                        <a:pt x="44" y="208"/>
                      </a:lnTo>
                      <a:cubicBezTo>
                        <a:pt x="107" y="158"/>
                        <a:pt x="170" y="107"/>
                        <a:pt x="232" y="57"/>
                      </a:cubicBezTo>
                      <a:lnTo>
                        <a:pt x="223" y="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4" name="Google Shape;8204;p29"/>
                <p:cNvSpPr/>
                <p:nvPr/>
              </p:nvSpPr>
              <p:spPr>
                <a:xfrm>
                  <a:off x="6830037" y="4023456"/>
                  <a:ext cx="7226" cy="6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98" extrusionOk="0">
                      <a:moveTo>
                        <a:pt x="198" y="0"/>
                      </a:moveTo>
                      <a:cubicBezTo>
                        <a:pt x="144" y="10"/>
                        <a:pt x="79" y="4"/>
                        <a:pt x="47" y="35"/>
                      </a:cubicBezTo>
                      <a:cubicBezTo>
                        <a:pt x="16" y="63"/>
                        <a:pt x="16" y="132"/>
                        <a:pt x="0" y="182"/>
                      </a:cubicBezTo>
                      <a:lnTo>
                        <a:pt x="47" y="198"/>
                      </a:lnTo>
                      <a:cubicBezTo>
                        <a:pt x="104" y="148"/>
                        <a:pt x="160" y="98"/>
                        <a:pt x="216" y="48"/>
                      </a:cubicBezTo>
                      <a:cubicBezTo>
                        <a:pt x="210" y="32"/>
                        <a:pt x="204" y="16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5" name="Google Shape;8205;p29"/>
                <p:cNvSpPr/>
                <p:nvPr/>
              </p:nvSpPr>
              <p:spPr>
                <a:xfrm>
                  <a:off x="6821779" y="4039605"/>
                  <a:ext cx="9223" cy="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34" extrusionOk="0">
                      <a:moveTo>
                        <a:pt x="160" y="0"/>
                      </a:moveTo>
                      <a:cubicBezTo>
                        <a:pt x="149" y="0"/>
                        <a:pt x="139" y="1"/>
                        <a:pt x="129" y="4"/>
                      </a:cubicBezTo>
                      <a:cubicBezTo>
                        <a:pt x="57" y="26"/>
                        <a:pt x="1" y="80"/>
                        <a:pt x="113" y="123"/>
                      </a:cubicBezTo>
                      <a:cubicBezTo>
                        <a:pt x="129" y="130"/>
                        <a:pt x="144" y="133"/>
                        <a:pt x="159" y="133"/>
                      </a:cubicBezTo>
                      <a:cubicBezTo>
                        <a:pt x="212" y="133"/>
                        <a:pt x="254" y="89"/>
                        <a:pt x="276" y="17"/>
                      </a:cubicBezTo>
                      <a:cubicBezTo>
                        <a:pt x="231" y="12"/>
                        <a:pt x="193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6" name="Google Shape;8206;p29"/>
                <p:cNvSpPr/>
                <p:nvPr/>
              </p:nvSpPr>
              <p:spPr>
                <a:xfrm>
                  <a:off x="6901725" y="4112792"/>
                  <a:ext cx="7126" cy="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92" extrusionOk="0">
                      <a:moveTo>
                        <a:pt x="188" y="0"/>
                      </a:moveTo>
                      <a:cubicBezTo>
                        <a:pt x="138" y="13"/>
                        <a:pt x="88" y="35"/>
                        <a:pt x="44" y="63"/>
                      </a:cubicBezTo>
                      <a:cubicBezTo>
                        <a:pt x="16" y="85"/>
                        <a:pt x="13" y="135"/>
                        <a:pt x="0" y="172"/>
                      </a:cubicBezTo>
                      <a:lnTo>
                        <a:pt x="47" y="191"/>
                      </a:lnTo>
                      <a:lnTo>
                        <a:pt x="213" y="41"/>
                      </a:lnTo>
                      <a:cubicBezTo>
                        <a:pt x="207" y="28"/>
                        <a:pt x="198" y="13"/>
                        <a:pt x="1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7" name="Google Shape;8207;p29"/>
                <p:cNvSpPr/>
                <p:nvPr/>
              </p:nvSpPr>
              <p:spPr>
                <a:xfrm>
                  <a:off x="6734775" y="4198964"/>
                  <a:ext cx="4395" cy="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292" extrusionOk="0">
                      <a:moveTo>
                        <a:pt x="44" y="1"/>
                      </a:moveTo>
                      <a:cubicBezTo>
                        <a:pt x="28" y="82"/>
                        <a:pt x="0" y="142"/>
                        <a:pt x="13" y="192"/>
                      </a:cubicBezTo>
                      <a:cubicBezTo>
                        <a:pt x="22" y="232"/>
                        <a:pt x="82" y="258"/>
                        <a:pt x="119" y="292"/>
                      </a:cubicBezTo>
                      <a:cubicBezTo>
                        <a:pt x="122" y="283"/>
                        <a:pt x="125" y="273"/>
                        <a:pt x="132" y="267"/>
                      </a:cubicBezTo>
                      <a:cubicBezTo>
                        <a:pt x="107" y="189"/>
                        <a:pt x="82" y="113"/>
                        <a:pt x="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8" name="Google Shape;8208;p29"/>
                <p:cNvSpPr/>
                <p:nvPr/>
              </p:nvSpPr>
              <p:spPr>
                <a:xfrm>
                  <a:off x="6868961" y="4063645"/>
                  <a:ext cx="4195" cy="6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201" extrusionOk="0">
                      <a:moveTo>
                        <a:pt x="113" y="0"/>
                      </a:moveTo>
                      <a:cubicBezTo>
                        <a:pt x="0" y="97"/>
                        <a:pt x="0" y="125"/>
                        <a:pt x="126" y="201"/>
                      </a:cubicBezTo>
                      <a:cubicBezTo>
                        <a:pt x="122" y="128"/>
                        <a:pt x="119" y="72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09" name="Google Shape;8209;p29"/>
              <p:cNvSpPr/>
              <p:nvPr/>
            </p:nvSpPr>
            <p:spPr>
              <a:xfrm>
                <a:off x="6315900" y="3866927"/>
                <a:ext cx="300676" cy="511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15351" extrusionOk="0">
                    <a:moveTo>
                      <a:pt x="361" y="637"/>
                    </a:moveTo>
                    <a:lnTo>
                      <a:pt x="8669" y="5623"/>
                    </a:lnTo>
                    <a:lnTo>
                      <a:pt x="8669" y="14711"/>
                    </a:lnTo>
                    <a:lnTo>
                      <a:pt x="361" y="9728"/>
                    </a:lnTo>
                    <a:lnTo>
                      <a:pt x="361" y="637"/>
                    </a:lnTo>
                    <a:close/>
                    <a:moveTo>
                      <a:pt x="1" y="1"/>
                    </a:moveTo>
                    <a:lnTo>
                      <a:pt x="1" y="9932"/>
                    </a:lnTo>
                    <a:lnTo>
                      <a:pt x="9029" y="15350"/>
                    </a:lnTo>
                    <a:lnTo>
                      <a:pt x="9029" y="15281"/>
                    </a:lnTo>
                    <a:lnTo>
                      <a:pt x="9029" y="541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0" name="Google Shape;8210;p29"/>
              <p:cNvSpPr/>
              <p:nvPr/>
            </p:nvSpPr>
            <p:spPr>
              <a:xfrm>
                <a:off x="6315900" y="3686425"/>
                <a:ext cx="601286" cy="360845"/>
              </a:xfrm>
              <a:custGeom>
                <a:avLst/>
                <a:gdLst/>
                <a:ahLst/>
                <a:cxnLst/>
                <a:rect l="l" t="t" r="r" b="b"/>
                <a:pathLst>
                  <a:path w="18058" h="10837" extrusionOk="0">
                    <a:moveTo>
                      <a:pt x="9029" y="0"/>
                    </a:moveTo>
                    <a:lnTo>
                      <a:pt x="7751" y="762"/>
                    </a:lnTo>
                    <a:lnTo>
                      <a:pt x="6839" y="1304"/>
                    </a:lnTo>
                    <a:lnTo>
                      <a:pt x="3448" y="3322"/>
                    </a:lnTo>
                    <a:lnTo>
                      <a:pt x="2646" y="3798"/>
                    </a:lnTo>
                    <a:lnTo>
                      <a:pt x="1" y="5375"/>
                    </a:lnTo>
                    <a:lnTo>
                      <a:pt x="1157" y="6074"/>
                    </a:lnTo>
                    <a:lnTo>
                      <a:pt x="1631" y="6359"/>
                    </a:lnTo>
                    <a:lnTo>
                      <a:pt x="5657" y="8797"/>
                    </a:lnTo>
                    <a:lnTo>
                      <a:pt x="6316" y="9195"/>
                    </a:lnTo>
                    <a:lnTo>
                      <a:pt x="9029" y="10837"/>
                    </a:lnTo>
                    <a:lnTo>
                      <a:pt x="10170" y="10148"/>
                    </a:lnTo>
                    <a:lnTo>
                      <a:pt x="10706" y="9822"/>
                    </a:lnTo>
                    <a:lnTo>
                      <a:pt x="14570" y="7484"/>
                    </a:lnTo>
                    <a:lnTo>
                      <a:pt x="15043" y="7199"/>
                    </a:lnTo>
                    <a:lnTo>
                      <a:pt x="18058" y="5375"/>
                    </a:lnTo>
                    <a:lnTo>
                      <a:pt x="14639" y="3338"/>
                    </a:lnTo>
                    <a:lnTo>
                      <a:pt x="13743" y="2808"/>
                    </a:lnTo>
                    <a:lnTo>
                      <a:pt x="13595" y="2720"/>
                    </a:lnTo>
                    <a:lnTo>
                      <a:pt x="13595" y="2720"/>
                    </a:lnTo>
                    <a:cubicBezTo>
                      <a:pt x="13602" y="2727"/>
                      <a:pt x="13602" y="2736"/>
                      <a:pt x="13605" y="2749"/>
                    </a:cubicBezTo>
                    <a:lnTo>
                      <a:pt x="13432" y="2645"/>
                    </a:lnTo>
                    <a:cubicBezTo>
                      <a:pt x="13442" y="2642"/>
                      <a:pt x="13451" y="2639"/>
                      <a:pt x="13461" y="2639"/>
                    </a:cubicBezTo>
                    <a:lnTo>
                      <a:pt x="9913" y="527"/>
                    </a:lnTo>
                    <a:lnTo>
                      <a:pt x="9437" y="245"/>
                    </a:lnTo>
                    <a:lnTo>
                      <a:pt x="90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11" name="Google Shape;8211;p29"/>
            <p:cNvGrpSpPr/>
            <p:nvPr/>
          </p:nvGrpSpPr>
          <p:grpSpPr>
            <a:xfrm>
              <a:off x="4072220" y="539511"/>
              <a:ext cx="1001021" cy="1258046"/>
              <a:chOff x="6315900" y="3686425"/>
              <a:chExt cx="601286" cy="691652"/>
            </a:xfrm>
          </p:grpSpPr>
          <p:grpSp>
            <p:nvGrpSpPr>
              <p:cNvPr id="8212" name="Google Shape;8212;p29"/>
              <p:cNvGrpSpPr/>
              <p:nvPr/>
            </p:nvGrpSpPr>
            <p:grpSpPr>
              <a:xfrm>
                <a:off x="6616538" y="3894164"/>
                <a:ext cx="299938" cy="483371"/>
                <a:chOff x="6616538" y="3894164"/>
                <a:chExt cx="299938" cy="483371"/>
              </a:xfrm>
            </p:grpSpPr>
            <p:sp>
              <p:nvSpPr>
                <p:cNvPr id="8213" name="Google Shape;8213;p29"/>
                <p:cNvSpPr/>
                <p:nvPr/>
              </p:nvSpPr>
              <p:spPr>
                <a:xfrm>
                  <a:off x="6625494" y="4274514"/>
                  <a:ext cx="92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3" extrusionOk="0">
                      <a:moveTo>
                        <a:pt x="107" y="1"/>
                      </a:moveTo>
                      <a:cubicBezTo>
                        <a:pt x="44" y="1"/>
                        <a:pt x="4" y="53"/>
                        <a:pt x="1" y="123"/>
                      </a:cubicBezTo>
                      <a:cubicBezTo>
                        <a:pt x="1" y="197"/>
                        <a:pt x="43" y="253"/>
                        <a:pt x="109" y="253"/>
                      </a:cubicBezTo>
                      <a:cubicBezTo>
                        <a:pt x="116" y="253"/>
                        <a:pt x="122" y="252"/>
                        <a:pt x="129" y="251"/>
                      </a:cubicBezTo>
                      <a:cubicBezTo>
                        <a:pt x="180" y="245"/>
                        <a:pt x="227" y="192"/>
                        <a:pt x="277" y="157"/>
                      </a:cubicBezTo>
                      <a:cubicBezTo>
                        <a:pt x="277" y="138"/>
                        <a:pt x="277" y="120"/>
                        <a:pt x="277" y="98"/>
                      </a:cubicBezTo>
                      <a:cubicBezTo>
                        <a:pt x="230" y="66"/>
                        <a:pt x="186" y="13"/>
                        <a:pt x="133" y="4"/>
                      </a:cubicBezTo>
                      <a:cubicBezTo>
                        <a:pt x="124" y="2"/>
                        <a:pt x="115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4" name="Google Shape;8214;p29"/>
                <p:cNvSpPr/>
                <p:nvPr/>
              </p:nvSpPr>
              <p:spPr>
                <a:xfrm>
                  <a:off x="6621266" y="4223803"/>
                  <a:ext cx="88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56" extrusionOk="0">
                      <a:moveTo>
                        <a:pt x="144" y="0"/>
                      </a:moveTo>
                      <a:cubicBezTo>
                        <a:pt x="62" y="0"/>
                        <a:pt x="12" y="35"/>
                        <a:pt x="6" y="119"/>
                      </a:cubicBezTo>
                      <a:cubicBezTo>
                        <a:pt x="1" y="209"/>
                        <a:pt x="68" y="255"/>
                        <a:pt x="135" y="255"/>
                      </a:cubicBezTo>
                      <a:cubicBezTo>
                        <a:pt x="198" y="255"/>
                        <a:pt x="260" y="215"/>
                        <a:pt x="263" y="132"/>
                      </a:cubicBezTo>
                      <a:cubicBezTo>
                        <a:pt x="266" y="57"/>
                        <a:pt x="231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5" name="Google Shape;8215;p29"/>
                <p:cNvSpPr/>
                <p:nvPr/>
              </p:nvSpPr>
              <p:spPr>
                <a:xfrm>
                  <a:off x="6637315" y="4219009"/>
                  <a:ext cx="8791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58" extrusionOk="0">
                      <a:moveTo>
                        <a:pt x="99" y="0"/>
                      </a:moveTo>
                      <a:cubicBezTo>
                        <a:pt x="48" y="0"/>
                        <a:pt x="13" y="52"/>
                        <a:pt x="10" y="126"/>
                      </a:cubicBezTo>
                      <a:cubicBezTo>
                        <a:pt x="1" y="197"/>
                        <a:pt x="57" y="258"/>
                        <a:pt x="128" y="258"/>
                      </a:cubicBezTo>
                      <a:cubicBezTo>
                        <a:pt x="131" y="258"/>
                        <a:pt x="135" y="258"/>
                        <a:pt x="138" y="257"/>
                      </a:cubicBezTo>
                      <a:cubicBezTo>
                        <a:pt x="213" y="257"/>
                        <a:pt x="263" y="220"/>
                        <a:pt x="263" y="132"/>
                      </a:cubicBezTo>
                      <a:cubicBezTo>
                        <a:pt x="263" y="47"/>
                        <a:pt x="223" y="3"/>
                        <a:pt x="104" y="0"/>
                      </a:cubicBezTo>
                      <a:cubicBezTo>
                        <a:pt x="102" y="0"/>
                        <a:pt x="101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6" name="Google Shape;8216;p29"/>
                <p:cNvSpPr/>
                <p:nvPr/>
              </p:nvSpPr>
              <p:spPr>
                <a:xfrm>
                  <a:off x="6637315" y="4198531"/>
                  <a:ext cx="88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8" extrusionOk="0">
                      <a:moveTo>
                        <a:pt x="125" y="1"/>
                      </a:moveTo>
                      <a:cubicBezTo>
                        <a:pt x="57" y="1"/>
                        <a:pt x="0" y="61"/>
                        <a:pt x="6" y="130"/>
                      </a:cubicBezTo>
                      <a:cubicBezTo>
                        <a:pt x="6" y="208"/>
                        <a:pt x="47" y="258"/>
                        <a:pt x="135" y="258"/>
                      </a:cubicBezTo>
                      <a:cubicBezTo>
                        <a:pt x="219" y="258"/>
                        <a:pt x="260" y="214"/>
                        <a:pt x="263" y="104"/>
                      </a:cubicBezTo>
                      <a:cubicBezTo>
                        <a:pt x="266" y="45"/>
                        <a:pt x="213" y="4"/>
                        <a:pt x="135" y="1"/>
                      </a:cubicBezTo>
                      <a:cubicBezTo>
                        <a:pt x="132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7" name="Google Shape;8217;p29"/>
                <p:cNvSpPr/>
                <p:nvPr/>
              </p:nvSpPr>
              <p:spPr>
                <a:xfrm>
                  <a:off x="6634651" y="4244014"/>
                  <a:ext cx="9690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4" extrusionOk="0">
                      <a:moveTo>
                        <a:pt x="152" y="1"/>
                      </a:moveTo>
                      <a:cubicBezTo>
                        <a:pt x="150" y="1"/>
                        <a:pt x="148" y="1"/>
                        <a:pt x="146" y="1"/>
                      </a:cubicBezTo>
                      <a:cubicBezTo>
                        <a:pt x="86" y="20"/>
                        <a:pt x="36" y="67"/>
                        <a:pt x="17" y="127"/>
                      </a:cubicBezTo>
                      <a:cubicBezTo>
                        <a:pt x="0" y="198"/>
                        <a:pt x="55" y="264"/>
                        <a:pt x="124" y="264"/>
                      </a:cubicBezTo>
                      <a:cubicBezTo>
                        <a:pt x="131" y="264"/>
                        <a:pt x="139" y="263"/>
                        <a:pt x="146" y="261"/>
                      </a:cubicBezTo>
                      <a:cubicBezTo>
                        <a:pt x="199" y="255"/>
                        <a:pt x="243" y="196"/>
                        <a:pt x="290" y="158"/>
                      </a:cubicBezTo>
                      <a:cubicBezTo>
                        <a:pt x="290" y="139"/>
                        <a:pt x="290" y="120"/>
                        <a:pt x="290" y="102"/>
                      </a:cubicBezTo>
                      <a:cubicBezTo>
                        <a:pt x="245" y="66"/>
                        <a:pt x="19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8" name="Google Shape;8218;p29"/>
                <p:cNvSpPr/>
                <p:nvPr/>
              </p:nvSpPr>
              <p:spPr>
                <a:xfrm>
                  <a:off x="6643142" y="4254803"/>
                  <a:ext cx="88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80" extrusionOk="0">
                      <a:moveTo>
                        <a:pt x="151" y="0"/>
                      </a:moveTo>
                      <a:cubicBezTo>
                        <a:pt x="35" y="25"/>
                        <a:pt x="1" y="75"/>
                        <a:pt x="1" y="157"/>
                      </a:cubicBezTo>
                      <a:cubicBezTo>
                        <a:pt x="1" y="238"/>
                        <a:pt x="50" y="279"/>
                        <a:pt x="124" y="279"/>
                      </a:cubicBezTo>
                      <a:cubicBezTo>
                        <a:pt x="127" y="279"/>
                        <a:pt x="129" y="279"/>
                        <a:pt x="132" y="279"/>
                      </a:cubicBezTo>
                      <a:cubicBezTo>
                        <a:pt x="214" y="276"/>
                        <a:pt x="267" y="220"/>
                        <a:pt x="254" y="144"/>
                      </a:cubicBezTo>
                      <a:cubicBezTo>
                        <a:pt x="245" y="94"/>
                        <a:pt x="189" y="47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9" name="Google Shape;8219;p29"/>
                <p:cNvSpPr/>
                <p:nvPr/>
              </p:nvSpPr>
              <p:spPr>
                <a:xfrm>
                  <a:off x="6645339" y="4276645"/>
                  <a:ext cx="96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6" extrusionOk="0">
                      <a:moveTo>
                        <a:pt x="172" y="1"/>
                      </a:moveTo>
                      <a:cubicBezTo>
                        <a:pt x="165" y="1"/>
                        <a:pt x="158" y="1"/>
                        <a:pt x="151" y="2"/>
                      </a:cubicBezTo>
                      <a:cubicBezTo>
                        <a:pt x="98" y="12"/>
                        <a:pt x="51" y="68"/>
                        <a:pt x="0" y="103"/>
                      </a:cubicBezTo>
                      <a:cubicBezTo>
                        <a:pt x="0" y="121"/>
                        <a:pt x="0" y="140"/>
                        <a:pt x="4" y="159"/>
                      </a:cubicBezTo>
                      <a:cubicBezTo>
                        <a:pt x="54" y="190"/>
                        <a:pt x="101" y="240"/>
                        <a:pt x="154" y="253"/>
                      </a:cubicBezTo>
                      <a:cubicBezTo>
                        <a:pt x="163" y="255"/>
                        <a:pt x="171" y="255"/>
                        <a:pt x="179" y="255"/>
                      </a:cubicBezTo>
                      <a:cubicBezTo>
                        <a:pt x="246" y="255"/>
                        <a:pt x="286" y="201"/>
                        <a:pt x="286" y="134"/>
                      </a:cubicBezTo>
                      <a:cubicBezTo>
                        <a:pt x="288" y="57"/>
                        <a:pt x="24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0" name="Google Shape;8220;p29"/>
                <p:cNvSpPr/>
                <p:nvPr/>
              </p:nvSpPr>
              <p:spPr>
                <a:xfrm>
                  <a:off x="6645040" y="4306246"/>
                  <a:ext cx="9357" cy="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90" extrusionOk="0">
                      <a:moveTo>
                        <a:pt x="116" y="0"/>
                      </a:moveTo>
                      <a:cubicBezTo>
                        <a:pt x="81" y="50"/>
                        <a:pt x="31" y="97"/>
                        <a:pt x="19" y="154"/>
                      </a:cubicBezTo>
                      <a:cubicBezTo>
                        <a:pt x="0" y="232"/>
                        <a:pt x="63" y="288"/>
                        <a:pt x="135" y="288"/>
                      </a:cubicBezTo>
                      <a:cubicBezTo>
                        <a:pt x="141" y="289"/>
                        <a:pt x="148" y="290"/>
                        <a:pt x="154" y="290"/>
                      </a:cubicBezTo>
                      <a:cubicBezTo>
                        <a:pt x="226" y="290"/>
                        <a:pt x="281" y="226"/>
                        <a:pt x="266" y="154"/>
                      </a:cubicBezTo>
                      <a:cubicBezTo>
                        <a:pt x="260" y="97"/>
                        <a:pt x="204" y="5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1" name="Google Shape;8221;p29"/>
                <p:cNvSpPr/>
                <p:nvPr/>
              </p:nvSpPr>
              <p:spPr>
                <a:xfrm>
                  <a:off x="6636882" y="4285802"/>
                  <a:ext cx="93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4" extrusionOk="0">
                      <a:moveTo>
                        <a:pt x="112" y="0"/>
                      </a:moveTo>
                      <a:cubicBezTo>
                        <a:pt x="49" y="0"/>
                        <a:pt x="4" y="55"/>
                        <a:pt x="4" y="125"/>
                      </a:cubicBezTo>
                      <a:cubicBezTo>
                        <a:pt x="1" y="202"/>
                        <a:pt x="57" y="263"/>
                        <a:pt x="130" y="263"/>
                      </a:cubicBezTo>
                      <a:cubicBezTo>
                        <a:pt x="132" y="263"/>
                        <a:pt x="134" y="263"/>
                        <a:pt x="135" y="263"/>
                      </a:cubicBezTo>
                      <a:cubicBezTo>
                        <a:pt x="214" y="257"/>
                        <a:pt x="279" y="207"/>
                        <a:pt x="264" y="128"/>
                      </a:cubicBezTo>
                      <a:cubicBezTo>
                        <a:pt x="242" y="69"/>
                        <a:pt x="195" y="22"/>
                        <a:pt x="135" y="3"/>
                      </a:cubicBezTo>
                      <a:cubicBezTo>
                        <a:pt x="127" y="1"/>
                        <a:pt x="119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2" name="Google Shape;8222;p29"/>
                <p:cNvSpPr/>
                <p:nvPr/>
              </p:nvSpPr>
              <p:spPr>
                <a:xfrm>
                  <a:off x="6635117" y="4318932"/>
                  <a:ext cx="9290" cy="10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25" extrusionOk="0">
                      <a:moveTo>
                        <a:pt x="154" y="1"/>
                      </a:moveTo>
                      <a:cubicBezTo>
                        <a:pt x="151" y="1"/>
                        <a:pt x="148" y="1"/>
                        <a:pt x="144" y="1"/>
                      </a:cubicBezTo>
                      <a:cubicBezTo>
                        <a:pt x="57" y="5"/>
                        <a:pt x="0" y="64"/>
                        <a:pt x="16" y="142"/>
                      </a:cubicBezTo>
                      <a:cubicBezTo>
                        <a:pt x="25" y="196"/>
                        <a:pt x="85" y="240"/>
                        <a:pt x="151" y="324"/>
                      </a:cubicBezTo>
                      <a:cubicBezTo>
                        <a:pt x="207" y="233"/>
                        <a:pt x="260" y="186"/>
                        <a:pt x="267" y="130"/>
                      </a:cubicBezTo>
                      <a:cubicBezTo>
                        <a:pt x="279" y="61"/>
                        <a:pt x="222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3" name="Google Shape;8223;p29"/>
                <p:cNvSpPr/>
                <p:nvPr/>
              </p:nvSpPr>
              <p:spPr>
                <a:xfrm>
                  <a:off x="6633619" y="4298521"/>
                  <a:ext cx="9357" cy="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73" extrusionOk="0">
                      <a:moveTo>
                        <a:pt x="123" y="0"/>
                      </a:moveTo>
                      <a:cubicBezTo>
                        <a:pt x="55" y="0"/>
                        <a:pt x="0" y="62"/>
                        <a:pt x="14" y="132"/>
                      </a:cubicBezTo>
                      <a:cubicBezTo>
                        <a:pt x="23" y="182"/>
                        <a:pt x="83" y="226"/>
                        <a:pt x="121" y="273"/>
                      </a:cubicBezTo>
                      <a:lnTo>
                        <a:pt x="177" y="273"/>
                      </a:lnTo>
                      <a:cubicBezTo>
                        <a:pt x="211" y="226"/>
                        <a:pt x="280" y="173"/>
                        <a:pt x="274" y="129"/>
                      </a:cubicBezTo>
                      <a:cubicBezTo>
                        <a:pt x="255" y="69"/>
                        <a:pt x="208" y="22"/>
                        <a:pt x="149" y="3"/>
                      </a:cubicBezTo>
                      <a:cubicBezTo>
                        <a:pt x="140" y="1"/>
                        <a:pt x="13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4" name="Google Shape;8224;p29"/>
                <p:cNvSpPr/>
                <p:nvPr/>
              </p:nvSpPr>
              <p:spPr>
                <a:xfrm>
                  <a:off x="6629923" y="4258132"/>
                  <a:ext cx="95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2" extrusionOk="0">
                      <a:moveTo>
                        <a:pt x="117" y="0"/>
                      </a:moveTo>
                      <a:cubicBezTo>
                        <a:pt x="49" y="0"/>
                        <a:pt x="12" y="63"/>
                        <a:pt x="9" y="132"/>
                      </a:cubicBezTo>
                      <a:cubicBezTo>
                        <a:pt x="0" y="202"/>
                        <a:pt x="54" y="261"/>
                        <a:pt x="123" y="261"/>
                      </a:cubicBezTo>
                      <a:cubicBezTo>
                        <a:pt x="127" y="261"/>
                        <a:pt x="132" y="261"/>
                        <a:pt x="137" y="261"/>
                      </a:cubicBezTo>
                      <a:cubicBezTo>
                        <a:pt x="213" y="261"/>
                        <a:pt x="266" y="223"/>
                        <a:pt x="288" y="107"/>
                      </a:cubicBezTo>
                      <a:cubicBezTo>
                        <a:pt x="241" y="72"/>
                        <a:pt x="197" y="16"/>
                        <a:pt x="144" y="4"/>
                      </a:cubicBezTo>
                      <a:cubicBezTo>
                        <a:pt x="134" y="1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5" name="Google Shape;8225;p29"/>
                <p:cNvSpPr/>
                <p:nvPr/>
              </p:nvSpPr>
              <p:spPr>
                <a:xfrm>
                  <a:off x="6625727" y="4190573"/>
                  <a:ext cx="9590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4" extrusionOk="0">
                      <a:moveTo>
                        <a:pt x="165" y="1"/>
                      </a:moveTo>
                      <a:cubicBezTo>
                        <a:pt x="160" y="1"/>
                        <a:pt x="156" y="1"/>
                        <a:pt x="151" y="2"/>
                      </a:cubicBezTo>
                      <a:cubicBezTo>
                        <a:pt x="75" y="5"/>
                        <a:pt x="19" y="43"/>
                        <a:pt x="0" y="159"/>
                      </a:cubicBezTo>
                      <a:cubicBezTo>
                        <a:pt x="47" y="196"/>
                        <a:pt x="94" y="256"/>
                        <a:pt x="148" y="262"/>
                      </a:cubicBezTo>
                      <a:cubicBezTo>
                        <a:pt x="155" y="263"/>
                        <a:pt x="161" y="264"/>
                        <a:pt x="168" y="264"/>
                      </a:cubicBezTo>
                      <a:cubicBezTo>
                        <a:pt x="237" y="264"/>
                        <a:pt x="279" y="205"/>
                        <a:pt x="279" y="127"/>
                      </a:cubicBezTo>
                      <a:cubicBezTo>
                        <a:pt x="288" y="60"/>
                        <a:pt x="231" y="1"/>
                        <a:pt x="1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6" name="Google Shape;8226;p29"/>
                <p:cNvSpPr/>
                <p:nvPr/>
              </p:nvSpPr>
              <p:spPr>
                <a:xfrm>
                  <a:off x="6624262" y="4180984"/>
                  <a:ext cx="10888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56" extrusionOk="0">
                      <a:moveTo>
                        <a:pt x="149" y="1"/>
                      </a:moveTo>
                      <a:cubicBezTo>
                        <a:pt x="146" y="1"/>
                        <a:pt x="144" y="1"/>
                        <a:pt x="141" y="2"/>
                      </a:cubicBezTo>
                      <a:cubicBezTo>
                        <a:pt x="88" y="8"/>
                        <a:pt x="47" y="83"/>
                        <a:pt x="0" y="130"/>
                      </a:cubicBezTo>
                      <a:cubicBezTo>
                        <a:pt x="44" y="174"/>
                        <a:pt x="88" y="255"/>
                        <a:pt x="132" y="255"/>
                      </a:cubicBezTo>
                      <a:cubicBezTo>
                        <a:pt x="185" y="255"/>
                        <a:pt x="239" y="190"/>
                        <a:pt x="326" y="127"/>
                      </a:cubicBezTo>
                      <a:cubicBezTo>
                        <a:pt x="247" y="71"/>
                        <a:pt x="192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7" name="Google Shape;8227;p29"/>
                <p:cNvSpPr/>
                <p:nvPr/>
              </p:nvSpPr>
              <p:spPr>
                <a:xfrm>
                  <a:off x="6634052" y="4169330"/>
                  <a:ext cx="8824" cy="1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" h="315" extrusionOk="0">
                      <a:moveTo>
                        <a:pt x="123" y="1"/>
                      </a:moveTo>
                      <a:cubicBezTo>
                        <a:pt x="64" y="91"/>
                        <a:pt x="1" y="148"/>
                        <a:pt x="4" y="198"/>
                      </a:cubicBezTo>
                      <a:cubicBezTo>
                        <a:pt x="7" y="243"/>
                        <a:pt x="91" y="314"/>
                        <a:pt x="128" y="314"/>
                      </a:cubicBezTo>
                      <a:cubicBezTo>
                        <a:pt x="130" y="314"/>
                        <a:pt x="131" y="314"/>
                        <a:pt x="133" y="314"/>
                      </a:cubicBezTo>
                      <a:cubicBezTo>
                        <a:pt x="195" y="292"/>
                        <a:pt x="242" y="242"/>
                        <a:pt x="258" y="179"/>
                      </a:cubicBezTo>
                      <a:cubicBezTo>
                        <a:pt x="264" y="138"/>
                        <a:pt x="192" y="85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8" name="Google Shape;8228;p29"/>
                <p:cNvSpPr/>
                <p:nvPr/>
              </p:nvSpPr>
              <p:spPr>
                <a:xfrm>
                  <a:off x="6632920" y="4084323"/>
                  <a:ext cx="93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7" extrusionOk="0">
                      <a:moveTo>
                        <a:pt x="169" y="0"/>
                      </a:moveTo>
                      <a:cubicBezTo>
                        <a:pt x="161" y="0"/>
                        <a:pt x="153" y="1"/>
                        <a:pt x="145" y="3"/>
                      </a:cubicBezTo>
                      <a:cubicBezTo>
                        <a:pt x="91" y="12"/>
                        <a:pt x="47" y="68"/>
                        <a:pt x="0" y="106"/>
                      </a:cubicBezTo>
                      <a:cubicBezTo>
                        <a:pt x="26" y="219"/>
                        <a:pt x="73" y="256"/>
                        <a:pt x="154" y="256"/>
                      </a:cubicBezTo>
                      <a:cubicBezTo>
                        <a:pt x="242" y="256"/>
                        <a:pt x="279" y="200"/>
                        <a:pt x="276" y="125"/>
                      </a:cubicBezTo>
                      <a:cubicBezTo>
                        <a:pt x="276" y="53"/>
                        <a:pt x="232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9" name="Google Shape;8229;p29"/>
                <p:cNvSpPr/>
                <p:nvPr/>
              </p:nvSpPr>
              <p:spPr>
                <a:xfrm>
                  <a:off x="6640844" y="4155645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43" y="0"/>
                      </a:moveTo>
                      <a:cubicBezTo>
                        <a:pt x="139" y="0"/>
                        <a:pt x="134" y="1"/>
                        <a:pt x="129" y="1"/>
                      </a:cubicBezTo>
                      <a:cubicBezTo>
                        <a:pt x="45" y="4"/>
                        <a:pt x="1" y="45"/>
                        <a:pt x="4" y="130"/>
                      </a:cubicBezTo>
                      <a:cubicBezTo>
                        <a:pt x="1" y="217"/>
                        <a:pt x="57" y="255"/>
                        <a:pt x="132" y="255"/>
                      </a:cubicBezTo>
                      <a:cubicBezTo>
                        <a:pt x="136" y="255"/>
                        <a:pt x="139" y="255"/>
                        <a:pt x="143" y="255"/>
                      </a:cubicBezTo>
                      <a:cubicBezTo>
                        <a:pt x="213" y="255"/>
                        <a:pt x="267" y="195"/>
                        <a:pt x="261" y="123"/>
                      </a:cubicBezTo>
                      <a:cubicBezTo>
                        <a:pt x="258" y="49"/>
                        <a:pt x="219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0" name="Google Shape;8230;p29"/>
                <p:cNvSpPr/>
                <p:nvPr/>
              </p:nvSpPr>
              <p:spPr>
                <a:xfrm>
                  <a:off x="6644906" y="4179285"/>
                  <a:ext cx="92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4" extrusionOk="0">
                      <a:moveTo>
                        <a:pt x="166" y="1"/>
                      </a:moveTo>
                      <a:cubicBezTo>
                        <a:pt x="160" y="1"/>
                        <a:pt x="152" y="1"/>
                        <a:pt x="145" y="2"/>
                      </a:cubicBezTo>
                      <a:cubicBezTo>
                        <a:pt x="95" y="12"/>
                        <a:pt x="48" y="65"/>
                        <a:pt x="1" y="100"/>
                      </a:cubicBezTo>
                      <a:cubicBezTo>
                        <a:pt x="23" y="215"/>
                        <a:pt x="67" y="253"/>
                        <a:pt x="151" y="253"/>
                      </a:cubicBezTo>
                      <a:cubicBezTo>
                        <a:pt x="239" y="253"/>
                        <a:pt x="277" y="203"/>
                        <a:pt x="277" y="125"/>
                      </a:cubicBezTo>
                      <a:cubicBezTo>
                        <a:pt x="277" y="54"/>
                        <a:pt x="233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1" name="Google Shape;8231;p29"/>
                <p:cNvSpPr/>
                <p:nvPr/>
              </p:nvSpPr>
              <p:spPr>
                <a:xfrm>
                  <a:off x="6647537" y="4106931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26" y="1"/>
                      </a:moveTo>
                      <a:cubicBezTo>
                        <a:pt x="38" y="1"/>
                        <a:pt x="0" y="57"/>
                        <a:pt x="0" y="132"/>
                      </a:cubicBezTo>
                      <a:cubicBezTo>
                        <a:pt x="0" y="203"/>
                        <a:pt x="44" y="256"/>
                        <a:pt x="110" y="256"/>
                      </a:cubicBezTo>
                      <a:cubicBezTo>
                        <a:pt x="117" y="256"/>
                        <a:pt x="124" y="256"/>
                        <a:pt x="132" y="254"/>
                      </a:cubicBezTo>
                      <a:cubicBezTo>
                        <a:pt x="182" y="245"/>
                        <a:pt x="226" y="189"/>
                        <a:pt x="276" y="154"/>
                      </a:cubicBezTo>
                      <a:cubicBezTo>
                        <a:pt x="254" y="41"/>
                        <a:pt x="210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2" name="Google Shape;8232;p29"/>
                <p:cNvSpPr/>
                <p:nvPr/>
              </p:nvSpPr>
              <p:spPr>
                <a:xfrm>
                  <a:off x="6647537" y="4192970"/>
                  <a:ext cx="94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6" extrusionOk="0">
                      <a:moveTo>
                        <a:pt x="165" y="0"/>
                      </a:moveTo>
                      <a:cubicBezTo>
                        <a:pt x="158" y="0"/>
                        <a:pt x="151" y="1"/>
                        <a:pt x="144" y="2"/>
                      </a:cubicBezTo>
                      <a:cubicBezTo>
                        <a:pt x="91" y="11"/>
                        <a:pt x="47" y="71"/>
                        <a:pt x="0" y="108"/>
                      </a:cubicBezTo>
                      <a:cubicBezTo>
                        <a:pt x="0" y="127"/>
                        <a:pt x="0" y="146"/>
                        <a:pt x="0" y="165"/>
                      </a:cubicBezTo>
                      <a:cubicBezTo>
                        <a:pt x="50" y="199"/>
                        <a:pt x="97" y="259"/>
                        <a:pt x="151" y="265"/>
                      </a:cubicBezTo>
                      <a:cubicBezTo>
                        <a:pt x="154" y="265"/>
                        <a:pt x="158" y="266"/>
                        <a:pt x="162" y="266"/>
                      </a:cubicBezTo>
                      <a:cubicBezTo>
                        <a:pt x="237" y="266"/>
                        <a:pt x="282" y="205"/>
                        <a:pt x="279" y="124"/>
                      </a:cubicBezTo>
                      <a:cubicBezTo>
                        <a:pt x="276" y="51"/>
                        <a:pt x="228" y="0"/>
                        <a:pt x="1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3" name="Google Shape;8233;p29"/>
                <p:cNvSpPr/>
                <p:nvPr/>
              </p:nvSpPr>
              <p:spPr>
                <a:xfrm>
                  <a:off x="6651499" y="4211517"/>
                  <a:ext cx="14218" cy="1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531" extrusionOk="0">
                      <a:moveTo>
                        <a:pt x="154" y="0"/>
                      </a:moveTo>
                      <a:cubicBezTo>
                        <a:pt x="105" y="0"/>
                        <a:pt x="59" y="31"/>
                        <a:pt x="44" y="81"/>
                      </a:cubicBezTo>
                      <a:cubicBezTo>
                        <a:pt x="0" y="194"/>
                        <a:pt x="66" y="244"/>
                        <a:pt x="166" y="282"/>
                      </a:cubicBezTo>
                      <a:cubicBezTo>
                        <a:pt x="116" y="369"/>
                        <a:pt x="94" y="457"/>
                        <a:pt x="198" y="510"/>
                      </a:cubicBezTo>
                      <a:cubicBezTo>
                        <a:pt x="221" y="523"/>
                        <a:pt x="245" y="530"/>
                        <a:pt x="269" y="530"/>
                      </a:cubicBezTo>
                      <a:cubicBezTo>
                        <a:pt x="310" y="530"/>
                        <a:pt x="348" y="509"/>
                        <a:pt x="370" y="457"/>
                      </a:cubicBezTo>
                      <a:cubicBezTo>
                        <a:pt x="426" y="341"/>
                        <a:pt x="351" y="288"/>
                        <a:pt x="251" y="247"/>
                      </a:cubicBezTo>
                      <a:cubicBezTo>
                        <a:pt x="298" y="153"/>
                        <a:pt x="314" y="65"/>
                        <a:pt x="217" y="18"/>
                      </a:cubicBezTo>
                      <a:cubicBezTo>
                        <a:pt x="197" y="6"/>
                        <a:pt x="175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4" name="Google Shape;8234;p29"/>
                <p:cNvSpPr/>
                <p:nvPr/>
              </p:nvSpPr>
              <p:spPr>
                <a:xfrm>
                  <a:off x="6720557" y="4200828"/>
                  <a:ext cx="97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60" extrusionOk="0">
                      <a:moveTo>
                        <a:pt x="168" y="1"/>
                      </a:moveTo>
                      <a:cubicBezTo>
                        <a:pt x="164" y="1"/>
                        <a:pt x="161" y="1"/>
                        <a:pt x="158" y="1"/>
                      </a:cubicBezTo>
                      <a:cubicBezTo>
                        <a:pt x="82" y="1"/>
                        <a:pt x="29" y="42"/>
                        <a:pt x="1" y="155"/>
                      </a:cubicBezTo>
                      <a:cubicBezTo>
                        <a:pt x="51" y="189"/>
                        <a:pt x="95" y="242"/>
                        <a:pt x="148" y="255"/>
                      </a:cubicBezTo>
                      <a:cubicBezTo>
                        <a:pt x="160" y="258"/>
                        <a:pt x="171" y="259"/>
                        <a:pt x="182" y="259"/>
                      </a:cubicBezTo>
                      <a:cubicBezTo>
                        <a:pt x="247" y="259"/>
                        <a:pt x="280" y="203"/>
                        <a:pt x="283" y="133"/>
                      </a:cubicBezTo>
                      <a:cubicBezTo>
                        <a:pt x="292" y="61"/>
                        <a:pt x="235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5" name="Google Shape;8235;p29"/>
                <p:cNvSpPr/>
                <p:nvPr/>
              </p:nvSpPr>
              <p:spPr>
                <a:xfrm>
                  <a:off x="6727549" y="4129407"/>
                  <a:ext cx="84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2" extrusionOk="0">
                      <a:moveTo>
                        <a:pt x="144" y="0"/>
                      </a:moveTo>
                      <a:cubicBezTo>
                        <a:pt x="136" y="0"/>
                        <a:pt x="128" y="1"/>
                        <a:pt x="120" y="2"/>
                      </a:cubicBezTo>
                      <a:cubicBezTo>
                        <a:pt x="73" y="12"/>
                        <a:pt x="1" y="87"/>
                        <a:pt x="1" y="131"/>
                      </a:cubicBezTo>
                      <a:cubicBezTo>
                        <a:pt x="4" y="178"/>
                        <a:pt x="73" y="250"/>
                        <a:pt x="123" y="259"/>
                      </a:cubicBezTo>
                      <a:cubicBezTo>
                        <a:pt x="130" y="261"/>
                        <a:pt x="136" y="261"/>
                        <a:pt x="143" y="261"/>
                      </a:cubicBezTo>
                      <a:cubicBezTo>
                        <a:pt x="201" y="261"/>
                        <a:pt x="252" y="212"/>
                        <a:pt x="255" y="125"/>
                      </a:cubicBezTo>
                      <a:cubicBezTo>
                        <a:pt x="249" y="57"/>
                        <a:pt x="208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6" name="Google Shape;8236;p29"/>
                <p:cNvSpPr/>
                <p:nvPr/>
              </p:nvSpPr>
              <p:spPr>
                <a:xfrm>
                  <a:off x="6721722" y="4219941"/>
                  <a:ext cx="889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330" extrusionOk="0">
                      <a:moveTo>
                        <a:pt x="138" y="0"/>
                      </a:moveTo>
                      <a:cubicBezTo>
                        <a:pt x="72" y="85"/>
                        <a:pt x="0" y="141"/>
                        <a:pt x="7" y="185"/>
                      </a:cubicBezTo>
                      <a:cubicBezTo>
                        <a:pt x="16" y="239"/>
                        <a:pt x="91" y="282"/>
                        <a:pt x="138" y="329"/>
                      </a:cubicBezTo>
                      <a:cubicBezTo>
                        <a:pt x="182" y="286"/>
                        <a:pt x="264" y="242"/>
                        <a:pt x="264" y="198"/>
                      </a:cubicBezTo>
                      <a:cubicBezTo>
                        <a:pt x="267" y="145"/>
                        <a:pt x="198" y="88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7" name="Google Shape;8237;p29"/>
                <p:cNvSpPr/>
                <p:nvPr/>
              </p:nvSpPr>
              <p:spPr>
                <a:xfrm>
                  <a:off x="6720690" y="4237222"/>
                  <a:ext cx="93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1" extrusionOk="0">
                      <a:moveTo>
                        <a:pt x="160" y="1"/>
                      </a:moveTo>
                      <a:cubicBezTo>
                        <a:pt x="155" y="1"/>
                        <a:pt x="149" y="1"/>
                        <a:pt x="144" y="2"/>
                      </a:cubicBezTo>
                      <a:cubicBezTo>
                        <a:pt x="63" y="5"/>
                        <a:pt x="0" y="52"/>
                        <a:pt x="22" y="140"/>
                      </a:cubicBezTo>
                      <a:cubicBezTo>
                        <a:pt x="34" y="193"/>
                        <a:pt x="91" y="234"/>
                        <a:pt x="125" y="281"/>
                      </a:cubicBezTo>
                      <a:cubicBezTo>
                        <a:pt x="235" y="252"/>
                        <a:pt x="276" y="202"/>
                        <a:pt x="276" y="127"/>
                      </a:cubicBezTo>
                      <a:cubicBezTo>
                        <a:pt x="282" y="57"/>
                        <a:pt x="228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8" name="Google Shape;8238;p29"/>
                <p:cNvSpPr/>
                <p:nvPr/>
              </p:nvSpPr>
              <p:spPr>
                <a:xfrm>
                  <a:off x="6721289" y="4262195"/>
                  <a:ext cx="95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77" extrusionOk="0">
                      <a:moveTo>
                        <a:pt x="176" y="1"/>
                      </a:moveTo>
                      <a:cubicBezTo>
                        <a:pt x="63" y="26"/>
                        <a:pt x="1" y="76"/>
                        <a:pt x="13" y="151"/>
                      </a:cubicBezTo>
                      <a:cubicBezTo>
                        <a:pt x="35" y="211"/>
                        <a:pt x="82" y="258"/>
                        <a:pt x="142" y="273"/>
                      </a:cubicBezTo>
                      <a:cubicBezTo>
                        <a:pt x="151" y="275"/>
                        <a:pt x="160" y="277"/>
                        <a:pt x="169" y="277"/>
                      </a:cubicBezTo>
                      <a:cubicBezTo>
                        <a:pt x="235" y="277"/>
                        <a:pt x="288" y="217"/>
                        <a:pt x="277" y="148"/>
                      </a:cubicBezTo>
                      <a:cubicBezTo>
                        <a:pt x="270" y="95"/>
                        <a:pt x="211" y="48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9" name="Google Shape;8239;p29"/>
                <p:cNvSpPr/>
                <p:nvPr/>
              </p:nvSpPr>
              <p:spPr>
                <a:xfrm>
                  <a:off x="6719858" y="4252072"/>
                  <a:ext cx="93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7" extrusionOk="0">
                      <a:moveTo>
                        <a:pt x="97" y="1"/>
                      </a:moveTo>
                      <a:cubicBezTo>
                        <a:pt x="66" y="54"/>
                        <a:pt x="16" y="101"/>
                        <a:pt x="9" y="154"/>
                      </a:cubicBezTo>
                      <a:cubicBezTo>
                        <a:pt x="0" y="228"/>
                        <a:pt x="56" y="277"/>
                        <a:pt x="128" y="277"/>
                      </a:cubicBezTo>
                      <a:cubicBezTo>
                        <a:pt x="132" y="277"/>
                        <a:pt x="137" y="277"/>
                        <a:pt x="141" y="276"/>
                      </a:cubicBezTo>
                      <a:cubicBezTo>
                        <a:pt x="216" y="270"/>
                        <a:pt x="282" y="226"/>
                        <a:pt x="260" y="142"/>
                      </a:cubicBezTo>
                      <a:cubicBezTo>
                        <a:pt x="248" y="88"/>
                        <a:pt x="191" y="48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0" name="Google Shape;8240;p29"/>
                <p:cNvSpPr/>
                <p:nvPr/>
              </p:nvSpPr>
              <p:spPr>
                <a:xfrm>
                  <a:off x="6718692" y="4183847"/>
                  <a:ext cx="9323" cy="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16" extrusionOk="0">
                      <a:moveTo>
                        <a:pt x="32" y="0"/>
                      </a:moveTo>
                      <a:cubicBezTo>
                        <a:pt x="26" y="53"/>
                        <a:pt x="0" y="122"/>
                        <a:pt x="26" y="154"/>
                      </a:cubicBezTo>
                      <a:cubicBezTo>
                        <a:pt x="49" y="184"/>
                        <a:pt x="113" y="215"/>
                        <a:pt x="152" y="215"/>
                      </a:cubicBezTo>
                      <a:cubicBezTo>
                        <a:pt x="160" y="215"/>
                        <a:pt x="168" y="214"/>
                        <a:pt x="173" y="210"/>
                      </a:cubicBezTo>
                      <a:cubicBezTo>
                        <a:pt x="223" y="182"/>
                        <a:pt x="245" y="107"/>
                        <a:pt x="279" y="50"/>
                      </a:cubicBezTo>
                      <a:cubicBezTo>
                        <a:pt x="267" y="44"/>
                        <a:pt x="257" y="35"/>
                        <a:pt x="245" y="28"/>
                      </a:cubicBezTo>
                      <a:cubicBezTo>
                        <a:pt x="207" y="47"/>
                        <a:pt x="170" y="63"/>
                        <a:pt x="129" y="85"/>
                      </a:cubicBezTo>
                      <a:cubicBezTo>
                        <a:pt x="110" y="53"/>
                        <a:pt x="94" y="25"/>
                        <a:pt x="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1" name="Google Shape;8241;p29"/>
                <p:cNvSpPr/>
                <p:nvPr/>
              </p:nvSpPr>
              <p:spPr>
                <a:xfrm>
                  <a:off x="6716095" y="4163669"/>
                  <a:ext cx="9423" cy="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18" extrusionOk="0">
                      <a:moveTo>
                        <a:pt x="136" y="0"/>
                      </a:moveTo>
                      <a:cubicBezTo>
                        <a:pt x="98" y="0"/>
                        <a:pt x="62" y="12"/>
                        <a:pt x="31" y="36"/>
                      </a:cubicBezTo>
                      <a:cubicBezTo>
                        <a:pt x="0" y="64"/>
                        <a:pt x="13" y="139"/>
                        <a:pt x="16" y="192"/>
                      </a:cubicBezTo>
                      <a:cubicBezTo>
                        <a:pt x="16" y="202"/>
                        <a:pt x="53" y="208"/>
                        <a:pt x="75" y="218"/>
                      </a:cubicBezTo>
                      <a:cubicBezTo>
                        <a:pt x="91" y="180"/>
                        <a:pt x="104" y="139"/>
                        <a:pt x="119" y="98"/>
                      </a:cubicBezTo>
                      <a:cubicBezTo>
                        <a:pt x="125" y="89"/>
                        <a:pt x="135" y="83"/>
                        <a:pt x="154" y="58"/>
                      </a:cubicBezTo>
                      <a:cubicBezTo>
                        <a:pt x="182" y="102"/>
                        <a:pt x="204" y="136"/>
                        <a:pt x="232" y="177"/>
                      </a:cubicBezTo>
                      <a:cubicBezTo>
                        <a:pt x="282" y="102"/>
                        <a:pt x="251" y="36"/>
                        <a:pt x="188" y="8"/>
                      </a:cubicBezTo>
                      <a:cubicBezTo>
                        <a:pt x="171" y="3"/>
                        <a:pt x="153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2" name="Google Shape;8242;p29"/>
                <p:cNvSpPr/>
                <p:nvPr/>
              </p:nvSpPr>
              <p:spPr>
                <a:xfrm>
                  <a:off x="6711001" y="4208553"/>
                  <a:ext cx="90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1" extrusionOk="0">
                      <a:moveTo>
                        <a:pt x="156" y="1"/>
                      </a:moveTo>
                      <a:cubicBezTo>
                        <a:pt x="40" y="23"/>
                        <a:pt x="6" y="76"/>
                        <a:pt x="6" y="154"/>
                      </a:cubicBezTo>
                      <a:cubicBezTo>
                        <a:pt x="0" y="224"/>
                        <a:pt x="57" y="281"/>
                        <a:pt x="122" y="281"/>
                      </a:cubicBezTo>
                      <a:cubicBezTo>
                        <a:pt x="127" y="281"/>
                        <a:pt x="132" y="280"/>
                        <a:pt x="137" y="280"/>
                      </a:cubicBezTo>
                      <a:cubicBezTo>
                        <a:pt x="219" y="277"/>
                        <a:pt x="272" y="220"/>
                        <a:pt x="260" y="145"/>
                      </a:cubicBezTo>
                      <a:cubicBezTo>
                        <a:pt x="250" y="92"/>
                        <a:pt x="194" y="48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3" name="Google Shape;8243;p29"/>
                <p:cNvSpPr/>
                <p:nvPr/>
              </p:nvSpPr>
              <p:spPr>
                <a:xfrm>
                  <a:off x="6700213" y="4191072"/>
                  <a:ext cx="13386" cy="1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538" extrusionOk="0">
                      <a:moveTo>
                        <a:pt x="189" y="250"/>
                      </a:moveTo>
                      <a:lnTo>
                        <a:pt x="192" y="253"/>
                      </a:lnTo>
                      <a:cubicBezTo>
                        <a:pt x="192" y="253"/>
                        <a:pt x="192" y="253"/>
                        <a:pt x="192" y="250"/>
                      </a:cubicBezTo>
                      <a:close/>
                      <a:moveTo>
                        <a:pt x="257" y="1"/>
                      </a:moveTo>
                      <a:cubicBezTo>
                        <a:pt x="200" y="1"/>
                        <a:pt x="151" y="45"/>
                        <a:pt x="148" y="103"/>
                      </a:cubicBezTo>
                      <a:cubicBezTo>
                        <a:pt x="142" y="150"/>
                        <a:pt x="173" y="200"/>
                        <a:pt x="192" y="250"/>
                      </a:cubicBezTo>
                      <a:cubicBezTo>
                        <a:pt x="215" y="252"/>
                        <a:pt x="240" y="261"/>
                        <a:pt x="261" y="261"/>
                      </a:cubicBezTo>
                      <a:cubicBezTo>
                        <a:pt x="269" y="261"/>
                        <a:pt x="277" y="260"/>
                        <a:pt x="283" y="256"/>
                      </a:cubicBezTo>
                      <a:cubicBezTo>
                        <a:pt x="330" y="225"/>
                        <a:pt x="399" y="181"/>
                        <a:pt x="402" y="140"/>
                      </a:cubicBezTo>
                      <a:cubicBezTo>
                        <a:pt x="402" y="97"/>
                        <a:pt x="346" y="28"/>
                        <a:pt x="298" y="9"/>
                      </a:cubicBezTo>
                      <a:cubicBezTo>
                        <a:pt x="285" y="3"/>
                        <a:pt x="270" y="1"/>
                        <a:pt x="257" y="1"/>
                      </a:cubicBezTo>
                      <a:close/>
                      <a:moveTo>
                        <a:pt x="192" y="253"/>
                      </a:moveTo>
                      <a:cubicBezTo>
                        <a:pt x="161" y="259"/>
                        <a:pt x="129" y="266"/>
                        <a:pt x="101" y="278"/>
                      </a:cubicBezTo>
                      <a:cubicBezTo>
                        <a:pt x="23" y="325"/>
                        <a:pt x="1" y="397"/>
                        <a:pt x="51" y="473"/>
                      </a:cubicBezTo>
                      <a:cubicBezTo>
                        <a:pt x="70" y="515"/>
                        <a:pt x="111" y="537"/>
                        <a:pt x="152" y="537"/>
                      </a:cubicBezTo>
                      <a:cubicBezTo>
                        <a:pt x="178" y="537"/>
                        <a:pt x="205" y="528"/>
                        <a:pt x="226" y="510"/>
                      </a:cubicBezTo>
                      <a:cubicBezTo>
                        <a:pt x="302" y="457"/>
                        <a:pt x="295" y="385"/>
                        <a:pt x="258" y="316"/>
                      </a:cubicBezTo>
                      <a:cubicBezTo>
                        <a:pt x="239" y="294"/>
                        <a:pt x="217" y="272"/>
                        <a:pt x="192" y="2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4" name="Google Shape;8244;p29"/>
                <p:cNvSpPr/>
                <p:nvPr/>
              </p:nvSpPr>
              <p:spPr>
                <a:xfrm>
                  <a:off x="6695951" y="4184446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16" y="1"/>
                      </a:moveTo>
                      <a:cubicBezTo>
                        <a:pt x="79" y="51"/>
                        <a:pt x="22" y="98"/>
                        <a:pt x="13" y="151"/>
                      </a:cubicBezTo>
                      <a:cubicBezTo>
                        <a:pt x="0" y="227"/>
                        <a:pt x="50" y="286"/>
                        <a:pt x="135" y="286"/>
                      </a:cubicBezTo>
                      <a:cubicBezTo>
                        <a:pt x="137" y="286"/>
                        <a:pt x="140" y="286"/>
                        <a:pt x="142" y="286"/>
                      </a:cubicBezTo>
                      <a:cubicBezTo>
                        <a:pt x="220" y="286"/>
                        <a:pt x="273" y="237"/>
                        <a:pt x="264" y="161"/>
                      </a:cubicBezTo>
                      <a:cubicBezTo>
                        <a:pt x="257" y="104"/>
                        <a:pt x="204" y="57"/>
                        <a:pt x="173" y="4"/>
                      </a:cubicBez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5" name="Google Shape;8245;p29"/>
                <p:cNvSpPr/>
                <p:nvPr/>
              </p:nvSpPr>
              <p:spPr>
                <a:xfrm>
                  <a:off x="6696050" y="4210185"/>
                  <a:ext cx="92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2" extrusionOk="0">
                      <a:moveTo>
                        <a:pt x="168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4" y="11"/>
                        <a:pt x="51" y="68"/>
                        <a:pt x="0" y="102"/>
                      </a:cubicBezTo>
                      <a:lnTo>
                        <a:pt x="0" y="159"/>
                      </a:lnTo>
                      <a:cubicBezTo>
                        <a:pt x="47" y="193"/>
                        <a:pt x="94" y="250"/>
                        <a:pt x="145" y="259"/>
                      </a:cubicBezTo>
                      <a:cubicBezTo>
                        <a:pt x="153" y="260"/>
                        <a:pt x="161" y="261"/>
                        <a:pt x="169" y="261"/>
                      </a:cubicBezTo>
                      <a:cubicBezTo>
                        <a:pt x="240" y="261"/>
                        <a:pt x="276" y="198"/>
                        <a:pt x="276" y="124"/>
                      </a:cubicBezTo>
                      <a:cubicBezTo>
                        <a:pt x="276" y="53"/>
                        <a:pt x="232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6" name="Google Shape;8246;p29"/>
                <p:cNvSpPr/>
                <p:nvPr/>
              </p:nvSpPr>
              <p:spPr>
                <a:xfrm>
                  <a:off x="6695651" y="4153347"/>
                  <a:ext cx="88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0" extrusionOk="0">
                      <a:moveTo>
                        <a:pt x="131" y="1"/>
                      </a:moveTo>
                      <a:cubicBezTo>
                        <a:pt x="45" y="1"/>
                        <a:pt x="12" y="59"/>
                        <a:pt x="9" y="133"/>
                      </a:cubicBezTo>
                      <a:cubicBezTo>
                        <a:pt x="1" y="201"/>
                        <a:pt x="55" y="260"/>
                        <a:pt x="122" y="260"/>
                      </a:cubicBezTo>
                      <a:cubicBezTo>
                        <a:pt x="128" y="260"/>
                        <a:pt x="134" y="259"/>
                        <a:pt x="141" y="258"/>
                      </a:cubicBezTo>
                      <a:cubicBezTo>
                        <a:pt x="219" y="258"/>
                        <a:pt x="266" y="217"/>
                        <a:pt x="266" y="130"/>
                      </a:cubicBezTo>
                      <a:cubicBezTo>
                        <a:pt x="263" y="45"/>
                        <a:pt x="219" y="4"/>
                        <a:pt x="138" y="1"/>
                      </a:cubicBez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7" name="Google Shape;8247;p29"/>
                <p:cNvSpPr/>
                <p:nvPr/>
              </p:nvSpPr>
              <p:spPr>
                <a:xfrm>
                  <a:off x="6702410" y="4166732"/>
                  <a:ext cx="9157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80" extrusionOk="0">
                      <a:moveTo>
                        <a:pt x="153" y="0"/>
                      </a:moveTo>
                      <a:cubicBezTo>
                        <a:pt x="144" y="0"/>
                        <a:pt x="135" y="1"/>
                        <a:pt x="126" y="3"/>
                      </a:cubicBezTo>
                      <a:cubicBezTo>
                        <a:pt x="66" y="25"/>
                        <a:pt x="23" y="72"/>
                        <a:pt x="4" y="135"/>
                      </a:cubicBezTo>
                      <a:cubicBezTo>
                        <a:pt x="1" y="179"/>
                        <a:pt x="70" y="232"/>
                        <a:pt x="104" y="279"/>
                      </a:cubicBezTo>
                      <a:lnTo>
                        <a:pt x="164" y="279"/>
                      </a:lnTo>
                      <a:cubicBezTo>
                        <a:pt x="198" y="229"/>
                        <a:pt x="258" y="182"/>
                        <a:pt x="264" y="129"/>
                      </a:cubicBezTo>
                      <a:cubicBezTo>
                        <a:pt x="275" y="60"/>
                        <a:pt x="22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8" name="Google Shape;8248;p29"/>
                <p:cNvSpPr/>
                <p:nvPr/>
              </p:nvSpPr>
              <p:spPr>
                <a:xfrm>
                  <a:off x="6705906" y="4133868"/>
                  <a:ext cx="9157" cy="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0" extrusionOk="0">
                      <a:moveTo>
                        <a:pt x="106" y="0"/>
                      </a:moveTo>
                      <a:cubicBezTo>
                        <a:pt x="71" y="53"/>
                        <a:pt x="18" y="100"/>
                        <a:pt x="12" y="157"/>
                      </a:cubicBezTo>
                      <a:cubicBezTo>
                        <a:pt x="0" y="229"/>
                        <a:pt x="54" y="290"/>
                        <a:pt x="124" y="290"/>
                      </a:cubicBezTo>
                      <a:cubicBezTo>
                        <a:pt x="130" y="290"/>
                        <a:pt x="137" y="289"/>
                        <a:pt x="143" y="288"/>
                      </a:cubicBezTo>
                      <a:cubicBezTo>
                        <a:pt x="145" y="288"/>
                        <a:pt x="146" y="288"/>
                        <a:pt x="148" y="288"/>
                      </a:cubicBezTo>
                      <a:cubicBezTo>
                        <a:pt x="221" y="288"/>
                        <a:pt x="274" y="221"/>
                        <a:pt x="259" y="150"/>
                      </a:cubicBezTo>
                      <a:cubicBezTo>
                        <a:pt x="247" y="94"/>
                        <a:pt x="193" y="50"/>
                        <a:pt x="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9" name="Google Shape;8249;p29"/>
                <p:cNvSpPr/>
                <p:nvPr/>
              </p:nvSpPr>
              <p:spPr>
                <a:xfrm>
                  <a:off x="6705540" y="4241018"/>
                  <a:ext cx="90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62" extrusionOk="0">
                      <a:moveTo>
                        <a:pt x="130" y="0"/>
                      </a:moveTo>
                      <a:cubicBezTo>
                        <a:pt x="57" y="0"/>
                        <a:pt x="1" y="62"/>
                        <a:pt x="7" y="135"/>
                      </a:cubicBezTo>
                      <a:cubicBezTo>
                        <a:pt x="1" y="205"/>
                        <a:pt x="55" y="262"/>
                        <a:pt x="123" y="262"/>
                      </a:cubicBezTo>
                      <a:cubicBezTo>
                        <a:pt x="128" y="262"/>
                        <a:pt x="133" y="261"/>
                        <a:pt x="138" y="261"/>
                      </a:cubicBezTo>
                      <a:cubicBezTo>
                        <a:pt x="142" y="261"/>
                        <a:pt x="145" y="261"/>
                        <a:pt x="149" y="261"/>
                      </a:cubicBezTo>
                      <a:cubicBezTo>
                        <a:pt x="219" y="261"/>
                        <a:pt x="273" y="201"/>
                        <a:pt x="261" y="129"/>
                      </a:cubicBezTo>
                      <a:cubicBezTo>
                        <a:pt x="258" y="44"/>
                        <a:pt x="214" y="7"/>
                        <a:pt x="135" y="0"/>
                      </a:cubicBezTo>
                      <a:cubicBezTo>
                        <a:pt x="134" y="0"/>
                        <a:pt x="132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0" name="Google Shape;8250;p29"/>
                <p:cNvSpPr/>
                <p:nvPr/>
              </p:nvSpPr>
              <p:spPr>
                <a:xfrm>
                  <a:off x="6700446" y="4251639"/>
                  <a:ext cx="94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0" extrusionOk="0">
                      <a:moveTo>
                        <a:pt x="106" y="1"/>
                      </a:moveTo>
                      <a:cubicBezTo>
                        <a:pt x="46" y="1"/>
                        <a:pt x="3" y="52"/>
                        <a:pt x="3" y="120"/>
                      </a:cubicBezTo>
                      <a:cubicBezTo>
                        <a:pt x="0" y="195"/>
                        <a:pt x="35" y="260"/>
                        <a:pt x="108" y="260"/>
                      </a:cubicBezTo>
                      <a:cubicBezTo>
                        <a:pt x="115" y="260"/>
                        <a:pt x="122" y="259"/>
                        <a:pt x="129" y="258"/>
                      </a:cubicBezTo>
                      <a:cubicBezTo>
                        <a:pt x="185" y="249"/>
                        <a:pt x="232" y="195"/>
                        <a:pt x="282" y="164"/>
                      </a:cubicBezTo>
                      <a:cubicBezTo>
                        <a:pt x="282" y="142"/>
                        <a:pt x="282" y="123"/>
                        <a:pt x="282" y="105"/>
                      </a:cubicBezTo>
                      <a:cubicBezTo>
                        <a:pt x="235" y="70"/>
                        <a:pt x="191" y="14"/>
                        <a:pt x="135" y="4"/>
                      </a:cubicBezTo>
                      <a:cubicBezTo>
                        <a:pt x="125" y="2"/>
                        <a:pt x="115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1" name="Google Shape;8251;p29"/>
                <p:cNvSpPr/>
                <p:nvPr/>
              </p:nvSpPr>
              <p:spPr>
                <a:xfrm>
                  <a:off x="6697183" y="4221506"/>
                  <a:ext cx="9656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255" extrusionOk="0">
                      <a:moveTo>
                        <a:pt x="154" y="0"/>
                      </a:moveTo>
                      <a:cubicBezTo>
                        <a:pt x="57" y="4"/>
                        <a:pt x="1" y="63"/>
                        <a:pt x="13" y="135"/>
                      </a:cubicBezTo>
                      <a:cubicBezTo>
                        <a:pt x="20" y="182"/>
                        <a:pt x="95" y="254"/>
                        <a:pt x="142" y="254"/>
                      </a:cubicBezTo>
                      <a:cubicBezTo>
                        <a:pt x="186" y="254"/>
                        <a:pt x="264" y="188"/>
                        <a:pt x="274" y="138"/>
                      </a:cubicBezTo>
                      <a:cubicBezTo>
                        <a:pt x="289" y="63"/>
                        <a:pt x="230" y="1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2" name="Google Shape;8252;p29"/>
                <p:cNvSpPr/>
                <p:nvPr/>
              </p:nvSpPr>
              <p:spPr>
                <a:xfrm>
                  <a:off x="6688958" y="4255202"/>
                  <a:ext cx="9390" cy="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123" y="1"/>
                      </a:moveTo>
                      <a:cubicBezTo>
                        <a:pt x="88" y="51"/>
                        <a:pt x="35" y="98"/>
                        <a:pt x="22" y="154"/>
                      </a:cubicBezTo>
                      <a:cubicBezTo>
                        <a:pt x="0" y="233"/>
                        <a:pt x="60" y="286"/>
                        <a:pt x="135" y="295"/>
                      </a:cubicBezTo>
                      <a:cubicBezTo>
                        <a:pt x="142" y="296"/>
                        <a:pt x="148" y="297"/>
                        <a:pt x="154" y="297"/>
                      </a:cubicBezTo>
                      <a:cubicBezTo>
                        <a:pt x="224" y="297"/>
                        <a:pt x="281" y="235"/>
                        <a:pt x="270" y="164"/>
                      </a:cubicBezTo>
                      <a:cubicBezTo>
                        <a:pt x="264" y="107"/>
                        <a:pt x="207" y="57"/>
                        <a:pt x="173" y="7"/>
                      </a:cubicBezTo>
                      <a:cubicBezTo>
                        <a:pt x="157" y="4"/>
                        <a:pt x="141" y="4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3" name="Google Shape;8253;p29"/>
                <p:cNvSpPr/>
                <p:nvPr/>
              </p:nvSpPr>
              <p:spPr>
                <a:xfrm>
                  <a:off x="6687293" y="4237655"/>
                  <a:ext cx="89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59" extrusionOk="0">
                      <a:moveTo>
                        <a:pt x="146" y="0"/>
                      </a:moveTo>
                      <a:cubicBezTo>
                        <a:pt x="141" y="0"/>
                        <a:pt x="137" y="1"/>
                        <a:pt x="132" y="1"/>
                      </a:cubicBezTo>
                      <a:cubicBezTo>
                        <a:pt x="57" y="4"/>
                        <a:pt x="3" y="45"/>
                        <a:pt x="0" y="145"/>
                      </a:cubicBezTo>
                      <a:cubicBezTo>
                        <a:pt x="6" y="214"/>
                        <a:pt x="50" y="255"/>
                        <a:pt x="132" y="258"/>
                      </a:cubicBezTo>
                      <a:cubicBezTo>
                        <a:pt x="135" y="258"/>
                        <a:pt x="139" y="259"/>
                        <a:pt x="143" y="259"/>
                      </a:cubicBezTo>
                      <a:cubicBezTo>
                        <a:pt x="213" y="259"/>
                        <a:pt x="269" y="201"/>
                        <a:pt x="260" y="130"/>
                      </a:cubicBezTo>
                      <a:cubicBezTo>
                        <a:pt x="266" y="60"/>
                        <a:pt x="212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4" name="Google Shape;8254;p29"/>
                <p:cNvSpPr/>
                <p:nvPr/>
              </p:nvSpPr>
              <p:spPr>
                <a:xfrm>
                  <a:off x="6684563" y="4198598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48" y="0"/>
                      </a:moveTo>
                      <a:cubicBezTo>
                        <a:pt x="142" y="0"/>
                        <a:pt x="136" y="1"/>
                        <a:pt x="129" y="2"/>
                      </a:cubicBezTo>
                      <a:cubicBezTo>
                        <a:pt x="51" y="5"/>
                        <a:pt x="1" y="49"/>
                        <a:pt x="7" y="137"/>
                      </a:cubicBezTo>
                      <a:cubicBezTo>
                        <a:pt x="13" y="222"/>
                        <a:pt x="60" y="256"/>
                        <a:pt x="154" y="256"/>
                      </a:cubicBezTo>
                      <a:cubicBezTo>
                        <a:pt x="229" y="256"/>
                        <a:pt x="264" y="200"/>
                        <a:pt x="264" y="124"/>
                      </a:cubicBezTo>
                      <a:cubicBezTo>
                        <a:pt x="267" y="56"/>
                        <a:pt x="213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5" name="Google Shape;8255;p29"/>
                <p:cNvSpPr/>
                <p:nvPr/>
              </p:nvSpPr>
              <p:spPr>
                <a:xfrm>
                  <a:off x="6676638" y="4187843"/>
                  <a:ext cx="96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3" extrusionOk="0">
                      <a:moveTo>
                        <a:pt x="166" y="1"/>
                      </a:moveTo>
                      <a:cubicBezTo>
                        <a:pt x="160" y="1"/>
                        <a:pt x="154" y="1"/>
                        <a:pt x="148" y="2"/>
                      </a:cubicBezTo>
                      <a:cubicBezTo>
                        <a:pt x="95" y="9"/>
                        <a:pt x="48" y="68"/>
                        <a:pt x="1" y="106"/>
                      </a:cubicBezTo>
                      <a:lnTo>
                        <a:pt x="1" y="162"/>
                      </a:lnTo>
                      <a:cubicBezTo>
                        <a:pt x="46" y="198"/>
                        <a:pt x="96" y="263"/>
                        <a:pt x="139" y="263"/>
                      </a:cubicBezTo>
                      <a:cubicBezTo>
                        <a:pt x="141" y="263"/>
                        <a:pt x="143" y="263"/>
                        <a:pt x="145" y="262"/>
                      </a:cubicBezTo>
                      <a:cubicBezTo>
                        <a:pt x="204" y="247"/>
                        <a:pt x="251" y="200"/>
                        <a:pt x="273" y="140"/>
                      </a:cubicBezTo>
                      <a:cubicBezTo>
                        <a:pt x="291" y="68"/>
                        <a:pt x="236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6" name="Google Shape;8256;p29"/>
                <p:cNvSpPr/>
                <p:nvPr/>
              </p:nvSpPr>
              <p:spPr>
                <a:xfrm>
                  <a:off x="6676039" y="4247977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22" y="0"/>
                      </a:moveTo>
                      <a:cubicBezTo>
                        <a:pt x="54" y="0"/>
                        <a:pt x="0" y="57"/>
                        <a:pt x="9" y="127"/>
                      </a:cubicBezTo>
                      <a:cubicBezTo>
                        <a:pt x="0" y="197"/>
                        <a:pt x="54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13" y="255"/>
                        <a:pt x="266" y="218"/>
                        <a:pt x="266" y="152"/>
                      </a:cubicBezTo>
                      <a:cubicBezTo>
                        <a:pt x="266" y="42"/>
                        <a:pt x="219" y="5"/>
                        <a:pt x="138" y="1"/>
                      </a:cubicBezTo>
                      <a:cubicBezTo>
                        <a:pt x="132" y="1"/>
                        <a:pt x="127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7" name="Google Shape;8257;p29"/>
                <p:cNvSpPr/>
                <p:nvPr/>
              </p:nvSpPr>
              <p:spPr>
                <a:xfrm>
                  <a:off x="6675240" y="4229131"/>
                  <a:ext cx="9357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311" extrusionOk="0">
                      <a:moveTo>
                        <a:pt x="152" y="0"/>
                      </a:moveTo>
                      <a:cubicBezTo>
                        <a:pt x="83" y="82"/>
                        <a:pt x="21" y="126"/>
                        <a:pt x="14" y="179"/>
                      </a:cubicBezTo>
                      <a:cubicBezTo>
                        <a:pt x="0" y="248"/>
                        <a:pt x="53" y="310"/>
                        <a:pt x="120" y="310"/>
                      </a:cubicBezTo>
                      <a:cubicBezTo>
                        <a:pt x="128" y="310"/>
                        <a:pt x="137" y="309"/>
                        <a:pt x="146" y="307"/>
                      </a:cubicBezTo>
                      <a:cubicBezTo>
                        <a:pt x="206" y="289"/>
                        <a:pt x="256" y="242"/>
                        <a:pt x="274" y="182"/>
                      </a:cubicBezTo>
                      <a:cubicBezTo>
                        <a:pt x="281" y="138"/>
                        <a:pt x="212" y="85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8" name="Google Shape;8258;p29"/>
                <p:cNvSpPr/>
                <p:nvPr/>
              </p:nvSpPr>
              <p:spPr>
                <a:xfrm>
                  <a:off x="6666849" y="4197299"/>
                  <a:ext cx="93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6" extrusionOk="0">
                      <a:moveTo>
                        <a:pt x="108" y="0"/>
                      </a:moveTo>
                      <a:cubicBezTo>
                        <a:pt x="43" y="0"/>
                        <a:pt x="9" y="59"/>
                        <a:pt x="3" y="126"/>
                      </a:cubicBezTo>
                      <a:cubicBezTo>
                        <a:pt x="0" y="197"/>
                        <a:pt x="42" y="256"/>
                        <a:pt x="109" y="256"/>
                      </a:cubicBezTo>
                      <a:cubicBezTo>
                        <a:pt x="115" y="256"/>
                        <a:pt x="122" y="255"/>
                        <a:pt x="128" y="254"/>
                      </a:cubicBezTo>
                      <a:cubicBezTo>
                        <a:pt x="182" y="245"/>
                        <a:pt x="229" y="195"/>
                        <a:pt x="279" y="160"/>
                      </a:cubicBezTo>
                      <a:cubicBezTo>
                        <a:pt x="279" y="141"/>
                        <a:pt x="279" y="123"/>
                        <a:pt x="282" y="104"/>
                      </a:cubicBezTo>
                      <a:cubicBezTo>
                        <a:pt x="232" y="69"/>
                        <a:pt x="188" y="13"/>
                        <a:pt x="135" y="4"/>
                      </a:cubicBezTo>
                      <a:cubicBezTo>
                        <a:pt x="125" y="1"/>
                        <a:pt x="116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9" name="Google Shape;8259;p29"/>
                <p:cNvSpPr/>
                <p:nvPr/>
              </p:nvSpPr>
              <p:spPr>
                <a:xfrm>
                  <a:off x="6659624" y="4172326"/>
                  <a:ext cx="93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5" extrusionOk="0">
                      <a:moveTo>
                        <a:pt x="113" y="0"/>
                      </a:moveTo>
                      <a:cubicBezTo>
                        <a:pt x="44" y="0"/>
                        <a:pt x="1" y="57"/>
                        <a:pt x="4" y="130"/>
                      </a:cubicBezTo>
                      <a:cubicBezTo>
                        <a:pt x="7" y="202"/>
                        <a:pt x="49" y="255"/>
                        <a:pt x="111" y="255"/>
                      </a:cubicBezTo>
                      <a:cubicBezTo>
                        <a:pt x="119" y="255"/>
                        <a:pt x="127" y="254"/>
                        <a:pt x="135" y="252"/>
                      </a:cubicBezTo>
                      <a:cubicBezTo>
                        <a:pt x="189" y="243"/>
                        <a:pt x="233" y="186"/>
                        <a:pt x="280" y="152"/>
                      </a:cubicBezTo>
                      <a:cubicBezTo>
                        <a:pt x="280" y="133"/>
                        <a:pt x="280" y="114"/>
                        <a:pt x="280" y="92"/>
                      </a:cubicBezTo>
                      <a:cubicBezTo>
                        <a:pt x="230" y="61"/>
                        <a:pt x="182" y="8"/>
                        <a:pt x="129" y="1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0" name="Google Shape;8260;p29"/>
                <p:cNvSpPr/>
                <p:nvPr/>
              </p:nvSpPr>
              <p:spPr>
                <a:xfrm>
                  <a:off x="6661422" y="4247178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03" y="0"/>
                      </a:moveTo>
                      <a:cubicBezTo>
                        <a:pt x="72" y="51"/>
                        <a:pt x="19" y="98"/>
                        <a:pt x="13" y="151"/>
                      </a:cubicBezTo>
                      <a:cubicBezTo>
                        <a:pt x="0" y="230"/>
                        <a:pt x="59" y="276"/>
                        <a:pt x="134" y="276"/>
                      </a:cubicBezTo>
                      <a:cubicBezTo>
                        <a:pt x="136" y="276"/>
                        <a:pt x="139" y="276"/>
                        <a:pt x="141" y="276"/>
                      </a:cubicBezTo>
                      <a:cubicBezTo>
                        <a:pt x="216" y="273"/>
                        <a:pt x="282" y="229"/>
                        <a:pt x="263" y="145"/>
                      </a:cubicBezTo>
                      <a:cubicBezTo>
                        <a:pt x="251" y="91"/>
                        <a:pt x="197" y="47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1" name="Google Shape;8261;p29"/>
                <p:cNvSpPr/>
                <p:nvPr/>
              </p:nvSpPr>
              <p:spPr>
                <a:xfrm>
                  <a:off x="6662554" y="4261828"/>
                  <a:ext cx="9390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2" extrusionOk="0">
                      <a:moveTo>
                        <a:pt x="162" y="1"/>
                      </a:moveTo>
                      <a:cubicBezTo>
                        <a:pt x="155" y="1"/>
                        <a:pt x="148" y="1"/>
                        <a:pt x="142" y="2"/>
                      </a:cubicBezTo>
                      <a:cubicBezTo>
                        <a:pt x="66" y="9"/>
                        <a:pt x="0" y="56"/>
                        <a:pt x="19" y="137"/>
                      </a:cubicBezTo>
                      <a:cubicBezTo>
                        <a:pt x="32" y="190"/>
                        <a:pt x="88" y="231"/>
                        <a:pt x="126" y="281"/>
                      </a:cubicBezTo>
                      <a:cubicBezTo>
                        <a:pt x="239" y="256"/>
                        <a:pt x="279" y="206"/>
                        <a:pt x="276" y="124"/>
                      </a:cubicBezTo>
                      <a:cubicBezTo>
                        <a:pt x="282" y="56"/>
                        <a:pt x="228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2" name="Google Shape;8262;p29"/>
                <p:cNvSpPr/>
                <p:nvPr/>
              </p:nvSpPr>
              <p:spPr>
                <a:xfrm>
                  <a:off x="6660156" y="4274248"/>
                  <a:ext cx="10122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4" extrusionOk="0">
                      <a:moveTo>
                        <a:pt x="176" y="1"/>
                      </a:moveTo>
                      <a:cubicBezTo>
                        <a:pt x="170" y="1"/>
                        <a:pt x="164" y="1"/>
                        <a:pt x="157" y="2"/>
                      </a:cubicBezTo>
                      <a:cubicBezTo>
                        <a:pt x="101" y="8"/>
                        <a:pt x="54" y="68"/>
                        <a:pt x="4" y="102"/>
                      </a:cubicBezTo>
                      <a:cubicBezTo>
                        <a:pt x="0" y="118"/>
                        <a:pt x="0" y="137"/>
                        <a:pt x="0" y="153"/>
                      </a:cubicBezTo>
                      <a:cubicBezTo>
                        <a:pt x="51" y="187"/>
                        <a:pt x="98" y="237"/>
                        <a:pt x="154" y="250"/>
                      </a:cubicBezTo>
                      <a:cubicBezTo>
                        <a:pt x="164" y="252"/>
                        <a:pt x="173" y="253"/>
                        <a:pt x="183" y="253"/>
                      </a:cubicBezTo>
                      <a:cubicBezTo>
                        <a:pt x="246" y="253"/>
                        <a:pt x="289" y="199"/>
                        <a:pt x="292" y="134"/>
                      </a:cubicBezTo>
                      <a:cubicBezTo>
                        <a:pt x="303" y="62"/>
                        <a:pt x="246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3" name="Google Shape;8263;p29"/>
                <p:cNvSpPr/>
                <p:nvPr/>
              </p:nvSpPr>
              <p:spPr>
                <a:xfrm>
                  <a:off x="6655462" y="4237588"/>
                  <a:ext cx="9523" cy="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6" extrusionOk="0">
                      <a:moveTo>
                        <a:pt x="119" y="0"/>
                      </a:moveTo>
                      <a:cubicBezTo>
                        <a:pt x="82" y="47"/>
                        <a:pt x="22" y="91"/>
                        <a:pt x="16" y="144"/>
                      </a:cubicBezTo>
                      <a:cubicBezTo>
                        <a:pt x="0" y="229"/>
                        <a:pt x="66" y="276"/>
                        <a:pt x="148" y="276"/>
                      </a:cubicBezTo>
                      <a:cubicBezTo>
                        <a:pt x="226" y="276"/>
                        <a:pt x="286" y="223"/>
                        <a:pt x="273" y="147"/>
                      </a:cubicBezTo>
                      <a:cubicBezTo>
                        <a:pt x="264" y="94"/>
                        <a:pt x="210" y="5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4" name="Google Shape;8264;p29"/>
                <p:cNvSpPr/>
                <p:nvPr/>
              </p:nvSpPr>
              <p:spPr>
                <a:xfrm>
                  <a:off x="6658258" y="4141860"/>
                  <a:ext cx="10589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259" extrusionOk="0">
                      <a:moveTo>
                        <a:pt x="141" y="1"/>
                      </a:moveTo>
                      <a:cubicBezTo>
                        <a:pt x="139" y="1"/>
                        <a:pt x="138" y="1"/>
                        <a:pt x="136" y="1"/>
                      </a:cubicBezTo>
                      <a:cubicBezTo>
                        <a:pt x="73" y="20"/>
                        <a:pt x="26" y="70"/>
                        <a:pt x="7" y="133"/>
                      </a:cubicBezTo>
                      <a:cubicBezTo>
                        <a:pt x="1" y="171"/>
                        <a:pt x="82" y="258"/>
                        <a:pt x="126" y="258"/>
                      </a:cubicBezTo>
                      <a:cubicBezTo>
                        <a:pt x="127" y="258"/>
                        <a:pt x="129" y="258"/>
                        <a:pt x="130" y="258"/>
                      </a:cubicBezTo>
                      <a:cubicBezTo>
                        <a:pt x="179" y="258"/>
                        <a:pt x="232" y="191"/>
                        <a:pt x="318" y="130"/>
                      </a:cubicBezTo>
                      <a:cubicBezTo>
                        <a:pt x="236" y="70"/>
                        <a:pt x="184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5" name="Google Shape;8265;p29"/>
                <p:cNvSpPr/>
                <p:nvPr/>
              </p:nvSpPr>
              <p:spPr>
                <a:xfrm>
                  <a:off x="6657659" y="4128208"/>
                  <a:ext cx="94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81" extrusionOk="0">
                      <a:moveTo>
                        <a:pt x="126" y="1"/>
                      </a:moveTo>
                      <a:cubicBezTo>
                        <a:pt x="88" y="48"/>
                        <a:pt x="32" y="89"/>
                        <a:pt x="19" y="142"/>
                      </a:cubicBezTo>
                      <a:cubicBezTo>
                        <a:pt x="0" y="226"/>
                        <a:pt x="66" y="277"/>
                        <a:pt x="147" y="280"/>
                      </a:cubicBezTo>
                      <a:cubicBezTo>
                        <a:pt x="152" y="280"/>
                        <a:pt x="157" y="281"/>
                        <a:pt x="162" y="281"/>
                      </a:cubicBezTo>
                      <a:cubicBezTo>
                        <a:pt x="228" y="281"/>
                        <a:pt x="285" y="222"/>
                        <a:pt x="276" y="154"/>
                      </a:cubicBezTo>
                      <a:cubicBezTo>
                        <a:pt x="276" y="76"/>
                        <a:pt x="241" y="23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6" name="Google Shape;8266;p29"/>
                <p:cNvSpPr/>
                <p:nvPr/>
              </p:nvSpPr>
              <p:spPr>
                <a:xfrm>
                  <a:off x="6664951" y="4157476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47" y="1"/>
                      </a:moveTo>
                      <a:cubicBezTo>
                        <a:pt x="140" y="1"/>
                        <a:pt x="133" y="1"/>
                        <a:pt x="126" y="2"/>
                      </a:cubicBezTo>
                      <a:cubicBezTo>
                        <a:pt x="73" y="12"/>
                        <a:pt x="29" y="68"/>
                        <a:pt x="4" y="87"/>
                      </a:cubicBezTo>
                      <a:cubicBezTo>
                        <a:pt x="1" y="219"/>
                        <a:pt x="48" y="256"/>
                        <a:pt x="132" y="256"/>
                      </a:cubicBezTo>
                      <a:cubicBezTo>
                        <a:pt x="136" y="257"/>
                        <a:pt x="139" y="257"/>
                        <a:pt x="142" y="257"/>
                      </a:cubicBezTo>
                      <a:cubicBezTo>
                        <a:pt x="210" y="257"/>
                        <a:pt x="266" y="197"/>
                        <a:pt x="258" y="128"/>
                      </a:cubicBezTo>
                      <a:cubicBezTo>
                        <a:pt x="258" y="54"/>
                        <a:pt x="21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7" name="Google Shape;8267;p29"/>
                <p:cNvSpPr/>
                <p:nvPr/>
              </p:nvSpPr>
              <p:spPr>
                <a:xfrm>
                  <a:off x="6672576" y="411841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48" y="0"/>
                      </a:moveTo>
                      <a:cubicBezTo>
                        <a:pt x="66" y="0"/>
                        <a:pt x="0" y="47"/>
                        <a:pt x="13" y="132"/>
                      </a:cubicBezTo>
                      <a:cubicBezTo>
                        <a:pt x="19" y="182"/>
                        <a:pt x="79" y="229"/>
                        <a:pt x="113" y="276"/>
                      </a:cubicBezTo>
                      <a:lnTo>
                        <a:pt x="173" y="276"/>
                      </a:lnTo>
                      <a:cubicBezTo>
                        <a:pt x="207" y="226"/>
                        <a:pt x="260" y="182"/>
                        <a:pt x="270" y="129"/>
                      </a:cubicBezTo>
                      <a:cubicBezTo>
                        <a:pt x="282" y="54"/>
                        <a:pt x="226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8" name="Google Shape;8268;p29"/>
                <p:cNvSpPr/>
                <p:nvPr/>
              </p:nvSpPr>
              <p:spPr>
                <a:xfrm>
                  <a:off x="6676106" y="4154945"/>
                  <a:ext cx="9323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78" extrusionOk="0">
                      <a:moveTo>
                        <a:pt x="154" y="0"/>
                      </a:moveTo>
                      <a:cubicBezTo>
                        <a:pt x="38" y="22"/>
                        <a:pt x="1" y="78"/>
                        <a:pt x="4" y="154"/>
                      </a:cubicBezTo>
                      <a:cubicBezTo>
                        <a:pt x="1" y="222"/>
                        <a:pt x="55" y="278"/>
                        <a:pt x="122" y="278"/>
                      </a:cubicBezTo>
                      <a:cubicBezTo>
                        <a:pt x="128" y="278"/>
                        <a:pt x="135" y="277"/>
                        <a:pt x="142" y="276"/>
                      </a:cubicBezTo>
                      <a:cubicBezTo>
                        <a:pt x="217" y="270"/>
                        <a:pt x="280" y="226"/>
                        <a:pt x="258" y="141"/>
                      </a:cubicBezTo>
                      <a:cubicBezTo>
                        <a:pt x="245" y="88"/>
                        <a:pt x="192" y="47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9" name="Google Shape;8269;p29"/>
                <p:cNvSpPr/>
                <p:nvPr/>
              </p:nvSpPr>
              <p:spPr>
                <a:xfrm>
                  <a:off x="6682931" y="4173392"/>
                  <a:ext cx="99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2" extrusionOk="0">
                      <a:moveTo>
                        <a:pt x="150" y="1"/>
                      </a:moveTo>
                      <a:cubicBezTo>
                        <a:pt x="106" y="1"/>
                        <a:pt x="34" y="70"/>
                        <a:pt x="18" y="120"/>
                      </a:cubicBezTo>
                      <a:cubicBezTo>
                        <a:pt x="1" y="191"/>
                        <a:pt x="53" y="262"/>
                        <a:pt x="127" y="262"/>
                      </a:cubicBezTo>
                      <a:cubicBezTo>
                        <a:pt x="131" y="262"/>
                        <a:pt x="136" y="261"/>
                        <a:pt x="141" y="261"/>
                      </a:cubicBezTo>
                      <a:cubicBezTo>
                        <a:pt x="191" y="261"/>
                        <a:pt x="241" y="201"/>
                        <a:pt x="294" y="167"/>
                      </a:cubicBezTo>
                      <a:cubicBezTo>
                        <a:pt x="294" y="148"/>
                        <a:pt x="297" y="132"/>
                        <a:pt x="297" y="114"/>
                      </a:cubicBezTo>
                      <a:cubicBezTo>
                        <a:pt x="247" y="73"/>
                        <a:pt x="200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0" name="Google Shape;8270;p29"/>
                <p:cNvSpPr/>
                <p:nvPr/>
              </p:nvSpPr>
              <p:spPr>
                <a:xfrm>
                  <a:off x="6688758" y="4135633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42" y="0"/>
                      </a:moveTo>
                      <a:cubicBezTo>
                        <a:pt x="140" y="0"/>
                        <a:pt x="137" y="0"/>
                        <a:pt x="135" y="0"/>
                      </a:cubicBezTo>
                      <a:cubicBezTo>
                        <a:pt x="53" y="3"/>
                        <a:pt x="0" y="54"/>
                        <a:pt x="16" y="132"/>
                      </a:cubicBezTo>
                      <a:cubicBezTo>
                        <a:pt x="25" y="185"/>
                        <a:pt x="82" y="229"/>
                        <a:pt x="116" y="276"/>
                      </a:cubicBezTo>
                      <a:lnTo>
                        <a:pt x="172" y="276"/>
                      </a:lnTo>
                      <a:cubicBezTo>
                        <a:pt x="207" y="226"/>
                        <a:pt x="260" y="176"/>
                        <a:pt x="266" y="123"/>
                      </a:cubicBezTo>
                      <a:cubicBezTo>
                        <a:pt x="273" y="50"/>
                        <a:pt x="220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1" name="Google Shape;8271;p29"/>
                <p:cNvSpPr/>
                <p:nvPr/>
              </p:nvSpPr>
              <p:spPr>
                <a:xfrm>
                  <a:off x="6695518" y="4101304"/>
                  <a:ext cx="8924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7" extrusionOk="0">
                      <a:moveTo>
                        <a:pt x="117" y="0"/>
                      </a:moveTo>
                      <a:cubicBezTo>
                        <a:pt x="79" y="47"/>
                        <a:pt x="26" y="91"/>
                        <a:pt x="13" y="144"/>
                      </a:cubicBezTo>
                      <a:cubicBezTo>
                        <a:pt x="1" y="220"/>
                        <a:pt x="57" y="276"/>
                        <a:pt x="136" y="276"/>
                      </a:cubicBezTo>
                      <a:cubicBezTo>
                        <a:pt x="211" y="276"/>
                        <a:pt x="267" y="242"/>
                        <a:pt x="267" y="151"/>
                      </a:cubicBezTo>
                      <a:cubicBezTo>
                        <a:pt x="267" y="66"/>
                        <a:pt x="226" y="25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2" name="Google Shape;8272;p29"/>
                <p:cNvSpPr/>
                <p:nvPr/>
              </p:nvSpPr>
              <p:spPr>
                <a:xfrm>
                  <a:off x="6700945" y="4115888"/>
                  <a:ext cx="93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6" extrusionOk="0">
                      <a:moveTo>
                        <a:pt x="113" y="0"/>
                      </a:moveTo>
                      <a:cubicBezTo>
                        <a:pt x="44" y="0"/>
                        <a:pt x="1" y="57"/>
                        <a:pt x="4" y="130"/>
                      </a:cubicBezTo>
                      <a:cubicBezTo>
                        <a:pt x="7" y="198"/>
                        <a:pt x="38" y="255"/>
                        <a:pt x="103" y="255"/>
                      </a:cubicBezTo>
                      <a:cubicBezTo>
                        <a:pt x="112" y="255"/>
                        <a:pt x="122" y="254"/>
                        <a:pt x="132" y="252"/>
                      </a:cubicBezTo>
                      <a:cubicBezTo>
                        <a:pt x="186" y="239"/>
                        <a:pt x="233" y="189"/>
                        <a:pt x="280" y="155"/>
                      </a:cubicBezTo>
                      <a:cubicBezTo>
                        <a:pt x="280" y="136"/>
                        <a:pt x="280" y="114"/>
                        <a:pt x="276" y="95"/>
                      </a:cubicBezTo>
                      <a:cubicBezTo>
                        <a:pt x="229" y="64"/>
                        <a:pt x="182" y="7"/>
                        <a:pt x="129" y="1"/>
                      </a:cubicBezTo>
                      <a:cubicBezTo>
                        <a:pt x="124" y="0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3" name="Google Shape;8273;p29"/>
                <p:cNvSpPr/>
                <p:nvPr/>
              </p:nvSpPr>
              <p:spPr>
                <a:xfrm>
                  <a:off x="6708470" y="4101337"/>
                  <a:ext cx="18613" cy="13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400" extrusionOk="0">
                      <a:moveTo>
                        <a:pt x="151" y="0"/>
                      </a:moveTo>
                      <a:cubicBezTo>
                        <a:pt x="137" y="0"/>
                        <a:pt x="123" y="3"/>
                        <a:pt x="107" y="9"/>
                      </a:cubicBezTo>
                      <a:cubicBezTo>
                        <a:pt x="22" y="40"/>
                        <a:pt x="0" y="106"/>
                        <a:pt x="25" y="184"/>
                      </a:cubicBezTo>
                      <a:cubicBezTo>
                        <a:pt x="40" y="233"/>
                        <a:pt x="79" y="257"/>
                        <a:pt x="133" y="257"/>
                      </a:cubicBezTo>
                      <a:cubicBezTo>
                        <a:pt x="170" y="257"/>
                        <a:pt x="213" y="246"/>
                        <a:pt x="260" y="225"/>
                      </a:cubicBezTo>
                      <a:cubicBezTo>
                        <a:pt x="293" y="340"/>
                        <a:pt x="340" y="399"/>
                        <a:pt x="400" y="399"/>
                      </a:cubicBezTo>
                      <a:cubicBezTo>
                        <a:pt x="415" y="399"/>
                        <a:pt x="431" y="395"/>
                        <a:pt x="448" y="388"/>
                      </a:cubicBezTo>
                      <a:cubicBezTo>
                        <a:pt x="521" y="363"/>
                        <a:pt x="558" y="281"/>
                        <a:pt x="530" y="209"/>
                      </a:cubicBezTo>
                      <a:cubicBezTo>
                        <a:pt x="515" y="161"/>
                        <a:pt x="476" y="136"/>
                        <a:pt x="422" y="136"/>
                      </a:cubicBezTo>
                      <a:cubicBezTo>
                        <a:pt x="386" y="136"/>
                        <a:pt x="342" y="147"/>
                        <a:pt x="295" y="172"/>
                      </a:cubicBezTo>
                      <a:cubicBezTo>
                        <a:pt x="259" y="57"/>
                        <a:pt x="213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4" name="Google Shape;8274;p29"/>
                <p:cNvSpPr/>
                <p:nvPr/>
              </p:nvSpPr>
              <p:spPr>
                <a:xfrm>
                  <a:off x="6710868" y="4087985"/>
                  <a:ext cx="9523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3" extrusionOk="0">
                      <a:moveTo>
                        <a:pt x="175" y="1"/>
                      </a:moveTo>
                      <a:cubicBezTo>
                        <a:pt x="168" y="1"/>
                        <a:pt x="161" y="1"/>
                        <a:pt x="154" y="2"/>
                      </a:cubicBezTo>
                      <a:cubicBezTo>
                        <a:pt x="101" y="9"/>
                        <a:pt x="54" y="65"/>
                        <a:pt x="4" y="99"/>
                      </a:cubicBezTo>
                      <a:lnTo>
                        <a:pt x="0" y="156"/>
                      </a:lnTo>
                      <a:cubicBezTo>
                        <a:pt x="51" y="193"/>
                        <a:pt x="94" y="250"/>
                        <a:pt x="148" y="259"/>
                      </a:cubicBezTo>
                      <a:cubicBezTo>
                        <a:pt x="157" y="261"/>
                        <a:pt x="165" y="262"/>
                        <a:pt x="174" y="262"/>
                      </a:cubicBezTo>
                      <a:cubicBezTo>
                        <a:pt x="236" y="262"/>
                        <a:pt x="282" y="212"/>
                        <a:pt x="282" y="140"/>
                      </a:cubicBezTo>
                      <a:cubicBezTo>
                        <a:pt x="285" y="63"/>
                        <a:pt x="249" y="1"/>
                        <a:pt x="1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5" name="Google Shape;8275;p29"/>
                <p:cNvSpPr/>
                <p:nvPr/>
              </p:nvSpPr>
              <p:spPr>
                <a:xfrm>
                  <a:off x="6718692" y="4057785"/>
                  <a:ext cx="9523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311" extrusionOk="0">
                      <a:moveTo>
                        <a:pt x="148" y="1"/>
                      </a:moveTo>
                      <a:cubicBezTo>
                        <a:pt x="66" y="1"/>
                        <a:pt x="0" y="51"/>
                        <a:pt x="16" y="135"/>
                      </a:cubicBezTo>
                      <a:cubicBezTo>
                        <a:pt x="26" y="185"/>
                        <a:pt x="85" y="229"/>
                        <a:pt x="151" y="311"/>
                      </a:cubicBezTo>
                      <a:cubicBezTo>
                        <a:pt x="210" y="226"/>
                        <a:pt x="270" y="182"/>
                        <a:pt x="276" y="129"/>
                      </a:cubicBezTo>
                      <a:cubicBezTo>
                        <a:pt x="286" y="54"/>
                        <a:pt x="226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6" name="Google Shape;8276;p29"/>
                <p:cNvSpPr/>
                <p:nvPr/>
              </p:nvSpPr>
              <p:spPr>
                <a:xfrm>
                  <a:off x="6725085" y="4036508"/>
                  <a:ext cx="90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6" extrusionOk="0">
                      <a:moveTo>
                        <a:pt x="137" y="0"/>
                      </a:moveTo>
                      <a:cubicBezTo>
                        <a:pt x="134" y="0"/>
                        <a:pt x="131" y="0"/>
                        <a:pt x="128" y="0"/>
                      </a:cubicBezTo>
                      <a:cubicBezTo>
                        <a:pt x="126" y="0"/>
                        <a:pt x="123" y="0"/>
                        <a:pt x="121" y="0"/>
                      </a:cubicBezTo>
                      <a:cubicBezTo>
                        <a:pt x="39" y="0"/>
                        <a:pt x="6" y="55"/>
                        <a:pt x="6" y="129"/>
                      </a:cubicBezTo>
                      <a:cubicBezTo>
                        <a:pt x="0" y="199"/>
                        <a:pt x="57" y="255"/>
                        <a:pt x="122" y="255"/>
                      </a:cubicBezTo>
                      <a:cubicBezTo>
                        <a:pt x="127" y="255"/>
                        <a:pt x="132" y="255"/>
                        <a:pt x="138" y="254"/>
                      </a:cubicBezTo>
                      <a:cubicBezTo>
                        <a:pt x="139" y="254"/>
                        <a:pt x="141" y="254"/>
                        <a:pt x="143" y="254"/>
                      </a:cubicBezTo>
                      <a:cubicBezTo>
                        <a:pt x="216" y="254"/>
                        <a:pt x="272" y="193"/>
                        <a:pt x="260" y="122"/>
                      </a:cubicBezTo>
                      <a:cubicBezTo>
                        <a:pt x="257" y="41"/>
                        <a:pt x="216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7" name="Google Shape;8277;p29"/>
                <p:cNvSpPr/>
                <p:nvPr/>
              </p:nvSpPr>
              <p:spPr>
                <a:xfrm>
                  <a:off x="6731012" y="4104001"/>
                  <a:ext cx="90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0" extrusionOk="0">
                      <a:moveTo>
                        <a:pt x="157" y="1"/>
                      </a:moveTo>
                      <a:cubicBezTo>
                        <a:pt x="47" y="32"/>
                        <a:pt x="3" y="73"/>
                        <a:pt x="0" y="154"/>
                      </a:cubicBezTo>
                      <a:cubicBezTo>
                        <a:pt x="0" y="242"/>
                        <a:pt x="55" y="280"/>
                        <a:pt x="132" y="280"/>
                      </a:cubicBezTo>
                      <a:cubicBezTo>
                        <a:pt x="135" y="280"/>
                        <a:pt x="138" y="280"/>
                        <a:pt x="141" y="280"/>
                      </a:cubicBezTo>
                      <a:cubicBezTo>
                        <a:pt x="223" y="280"/>
                        <a:pt x="273" y="223"/>
                        <a:pt x="257" y="145"/>
                      </a:cubicBezTo>
                      <a:cubicBezTo>
                        <a:pt x="245" y="92"/>
                        <a:pt x="191" y="48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8" name="Google Shape;8278;p29"/>
                <p:cNvSpPr/>
                <p:nvPr/>
              </p:nvSpPr>
              <p:spPr>
                <a:xfrm>
                  <a:off x="6735507" y="4121049"/>
                  <a:ext cx="99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53" extrusionOk="0">
                      <a:moveTo>
                        <a:pt x="174" y="0"/>
                      </a:moveTo>
                      <a:cubicBezTo>
                        <a:pt x="166" y="0"/>
                        <a:pt x="158" y="1"/>
                        <a:pt x="150" y="3"/>
                      </a:cubicBezTo>
                      <a:cubicBezTo>
                        <a:pt x="97" y="12"/>
                        <a:pt x="50" y="69"/>
                        <a:pt x="0" y="103"/>
                      </a:cubicBezTo>
                      <a:cubicBezTo>
                        <a:pt x="0" y="122"/>
                        <a:pt x="0" y="141"/>
                        <a:pt x="0" y="156"/>
                      </a:cubicBezTo>
                      <a:cubicBezTo>
                        <a:pt x="50" y="191"/>
                        <a:pt x="100" y="241"/>
                        <a:pt x="154" y="250"/>
                      </a:cubicBezTo>
                      <a:cubicBezTo>
                        <a:pt x="162" y="252"/>
                        <a:pt x="170" y="253"/>
                        <a:pt x="178" y="253"/>
                      </a:cubicBezTo>
                      <a:cubicBezTo>
                        <a:pt x="242" y="253"/>
                        <a:pt x="294" y="198"/>
                        <a:pt x="291" y="131"/>
                      </a:cubicBezTo>
                      <a:cubicBezTo>
                        <a:pt x="297" y="61"/>
                        <a:pt x="242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9" name="Google Shape;8279;p29"/>
                <p:cNvSpPr/>
                <p:nvPr/>
              </p:nvSpPr>
              <p:spPr>
                <a:xfrm>
                  <a:off x="6736972" y="4214180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27" y="1"/>
                      </a:moveTo>
                      <a:cubicBezTo>
                        <a:pt x="46" y="1"/>
                        <a:pt x="12" y="55"/>
                        <a:pt x="9" y="126"/>
                      </a:cubicBezTo>
                      <a:cubicBezTo>
                        <a:pt x="0" y="194"/>
                        <a:pt x="55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13" y="255"/>
                        <a:pt x="266" y="217"/>
                        <a:pt x="266" y="130"/>
                      </a:cubicBezTo>
                      <a:cubicBezTo>
                        <a:pt x="263" y="48"/>
                        <a:pt x="222" y="4"/>
                        <a:pt x="141" y="1"/>
                      </a:cubicBezTo>
                      <a:cubicBezTo>
                        <a:pt x="136" y="1"/>
                        <a:pt x="132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0" name="Google Shape;8280;p29"/>
                <p:cNvSpPr/>
                <p:nvPr/>
              </p:nvSpPr>
              <p:spPr>
                <a:xfrm>
                  <a:off x="6745197" y="4227566"/>
                  <a:ext cx="10089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4" extrusionOk="0">
                      <a:moveTo>
                        <a:pt x="145" y="0"/>
                      </a:moveTo>
                      <a:cubicBezTo>
                        <a:pt x="99" y="0"/>
                        <a:pt x="49" y="67"/>
                        <a:pt x="0" y="100"/>
                      </a:cubicBezTo>
                      <a:cubicBezTo>
                        <a:pt x="0" y="119"/>
                        <a:pt x="0" y="138"/>
                        <a:pt x="0" y="157"/>
                      </a:cubicBezTo>
                      <a:cubicBezTo>
                        <a:pt x="54" y="188"/>
                        <a:pt x="101" y="242"/>
                        <a:pt x="157" y="251"/>
                      </a:cubicBezTo>
                      <a:cubicBezTo>
                        <a:pt x="164" y="252"/>
                        <a:pt x="172" y="253"/>
                        <a:pt x="179" y="253"/>
                      </a:cubicBezTo>
                      <a:cubicBezTo>
                        <a:pt x="248" y="253"/>
                        <a:pt x="303" y="187"/>
                        <a:pt x="286" y="116"/>
                      </a:cubicBezTo>
                      <a:cubicBezTo>
                        <a:pt x="261" y="57"/>
                        <a:pt x="210" y="13"/>
                        <a:pt x="148" y="0"/>
                      </a:cubicBezTo>
                      <a:cubicBezTo>
                        <a:pt x="147" y="0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1" name="Google Shape;8281;p29"/>
                <p:cNvSpPr/>
                <p:nvPr/>
              </p:nvSpPr>
              <p:spPr>
                <a:xfrm>
                  <a:off x="6734775" y="4198964"/>
                  <a:ext cx="4395" cy="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292" extrusionOk="0">
                      <a:moveTo>
                        <a:pt x="44" y="1"/>
                      </a:moveTo>
                      <a:cubicBezTo>
                        <a:pt x="28" y="82"/>
                        <a:pt x="0" y="142"/>
                        <a:pt x="13" y="192"/>
                      </a:cubicBezTo>
                      <a:cubicBezTo>
                        <a:pt x="22" y="232"/>
                        <a:pt x="82" y="258"/>
                        <a:pt x="119" y="292"/>
                      </a:cubicBezTo>
                      <a:cubicBezTo>
                        <a:pt x="122" y="283"/>
                        <a:pt x="125" y="273"/>
                        <a:pt x="132" y="267"/>
                      </a:cubicBezTo>
                      <a:cubicBezTo>
                        <a:pt x="107" y="189"/>
                        <a:pt x="82" y="113"/>
                        <a:pt x="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2" name="Google Shape;8282;p29"/>
                <p:cNvSpPr/>
                <p:nvPr/>
              </p:nvSpPr>
              <p:spPr>
                <a:xfrm>
                  <a:off x="6736107" y="4184580"/>
                  <a:ext cx="9024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54" extrusionOk="0">
                      <a:moveTo>
                        <a:pt x="126" y="0"/>
                      </a:moveTo>
                      <a:cubicBezTo>
                        <a:pt x="79" y="94"/>
                        <a:pt x="48" y="157"/>
                        <a:pt x="1" y="254"/>
                      </a:cubicBezTo>
                      <a:lnTo>
                        <a:pt x="270" y="16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3" name="Google Shape;8283;p29"/>
                <p:cNvSpPr/>
                <p:nvPr/>
              </p:nvSpPr>
              <p:spPr>
                <a:xfrm>
                  <a:off x="6741035" y="4146155"/>
                  <a:ext cx="9456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58" extrusionOk="0">
                      <a:moveTo>
                        <a:pt x="179" y="1"/>
                      </a:moveTo>
                      <a:cubicBezTo>
                        <a:pt x="51" y="1"/>
                        <a:pt x="0" y="62"/>
                        <a:pt x="10" y="132"/>
                      </a:cubicBezTo>
                      <a:cubicBezTo>
                        <a:pt x="16" y="179"/>
                        <a:pt x="85" y="245"/>
                        <a:pt x="138" y="255"/>
                      </a:cubicBezTo>
                      <a:cubicBezTo>
                        <a:pt x="147" y="257"/>
                        <a:pt x="156" y="258"/>
                        <a:pt x="165" y="258"/>
                      </a:cubicBezTo>
                      <a:cubicBezTo>
                        <a:pt x="231" y="258"/>
                        <a:pt x="284" y="199"/>
                        <a:pt x="273" y="129"/>
                      </a:cubicBezTo>
                      <a:cubicBezTo>
                        <a:pt x="266" y="76"/>
                        <a:pt x="207" y="29"/>
                        <a:pt x="188" y="1"/>
                      </a:cubicBezTo>
                      <a:cubicBezTo>
                        <a:pt x="185" y="1"/>
                        <a:pt x="182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4" name="Google Shape;8284;p29"/>
                <p:cNvSpPr/>
                <p:nvPr/>
              </p:nvSpPr>
              <p:spPr>
                <a:xfrm>
                  <a:off x="6746462" y="4175290"/>
                  <a:ext cx="90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8" extrusionOk="0">
                      <a:moveTo>
                        <a:pt x="138" y="0"/>
                      </a:moveTo>
                      <a:cubicBezTo>
                        <a:pt x="38" y="0"/>
                        <a:pt x="0" y="60"/>
                        <a:pt x="0" y="132"/>
                      </a:cubicBezTo>
                      <a:cubicBezTo>
                        <a:pt x="0" y="201"/>
                        <a:pt x="41" y="257"/>
                        <a:pt x="102" y="257"/>
                      </a:cubicBezTo>
                      <a:cubicBezTo>
                        <a:pt x="111" y="257"/>
                        <a:pt x="119" y="256"/>
                        <a:pt x="129" y="254"/>
                      </a:cubicBezTo>
                      <a:cubicBezTo>
                        <a:pt x="188" y="235"/>
                        <a:pt x="238" y="191"/>
                        <a:pt x="257" y="132"/>
                      </a:cubicBezTo>
                      <a:cubicBezTo>
                        <a:pt x="273" y="50"/>
                        <a:pt x="210" y="3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5" name="Google Shape;8285;p29"/>
                <p:cNvSpPr/>
                <p:nvPr/>
              </p:nvSpPr>
              <p:spPr>
                <a:xfrm>
                  <a:off x="6751690" y="4157409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24" y="1"/>
                      </a:moveTo>
                      <a:cubicBezTo>
                        <a:pt x="54" y="1"/>
                        <a:pt x="0" y="61"/>
                        <a:pt x="6" y="133"/>
                      </a:cubicBezTo>
                      <a:cubicBezTo>
                        <a:pt x="0" y="200"/>
                        <a:pt x="57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22" y="252"/>
                        <a:pt x="263" y="211"/>
                        <a:pt x="263" y="124"/>
                      </a:cubicBezTo>
                      <a:cubicBezTo>
                        <a:pt x="266" y="36"/>
                        <a:pt x="210" y="1"/>
                        <a:pt x="135" y="1"/>
                      </a:cubicBezTo>
                      <a:cubicBezTo>
                        <a:pt x="131" y="1"/>
                        <a:pt x="12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6" name="Google Shape;8286;p29"/>
                <p:cNvSpPr/>
                <p:nvPr/>
              </p:nvSpPr>
              <p:spPr>
                <a:xfrm>
                  <a:off x="6832101" y="4124379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6" y="1"/>
                      </a:moveTo>
                      <a:cubicBezTo>
                        <a:pt x="34" y="1"/>
                        <a:pt x="1" y="67"/>
                        <a:pt x="1" y="138"/>
                      </a:cubicBezTo>
                      <a:cubicBezTo>
                        <a:pt x="1" y="207"/>
                        <a:pt x="43" y="259"/>
                        <a:pt x="107" y="259"/>
                      </a:cubicBezTo>
                      <a:cubicBezTo>
                        <a:pt x="115" y="259"/>
                        <a:pt x="124" y="259"/>
                        <a:pt x="133" y="257"/>
                      </a:cubicBezTo>
                      <a:cubicBezTo>
                        <a:pt x="186" y="244"/>
                        <a:pt x="230" y="191"/>
                        <a:pt x="277" y="157"/>
                      </a:cubicBezTo>
                      <a:cubicBezTo>
                        <a:pt x="277" y="138"/>
                        <a:pt x="277" y="119"/>
                        <a:pt x="277" y="100"/>
                      </a:cubicBezTo>
                      <a:cubicBezTo>
                        <a:pt x="230" y="66"/>
                        <a:pt x="183" y="12"/>
                        <a:pt x="129" y="3"/>
                      </a:cubicBezTo>
                      <a:cubicBezTo>
                        <a:pt x="121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7" name="Google Shape;8287;p29"/>
                <p:cNvSpPr/>
                <p:nvPr/>
              </p:nvSpPr>
              <p:spPr>
                <a:xfrm>
                  <a:off x="6835764" y="4110061"/>
                  <a:ext cx="10788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55" extrusionOk="0">
                      <a:moveTo>
                        <a:pt x="151" y="0"/>
                      </a:moveTo>
                      <a:cubicBezTo>
                        <a:pt x="150" y="0"/>
                        <a:pt x="149" y="0"/>
                        <a:pt x="148" y="1"/>
                      </a:cubicBezTo>
                      <a:cubicBezTo>
                        <a:pt x="95" y="7"/>
                        <a:pt x="51" y="79"/>
                        <a:pt x="1" y="123"/>
                      </a:cubicBezTo>
                      <a:cubicBezTo>
                        <a:pt x="48" y="170"/>
                        <a:pt x="88" y="245"/>
                        <a:pt x="142" y="254"/>
                      </a:cubicBezTo>
                      <a:cubicBezTo>
                        <a:pt x="143" y="255"/>
                        <a:pt x="145" y="255"/>
                        <a:pt x="147" y="255"/>
                      </a:cubicBezTo>
                      <a:cubicBezTo>
                        <a:pt x="190" y="255"/>
                        <a:pt x="245" y="186"/>
                        <a:pt x="323" y="132"/>
                      </a:cubicBezTo>
                      <a:cubicBezTo>
                        <a:pt x="247" y="71"/>
                        <a:pt x="19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8" name="Google Shape;8288;p29"/>
                <p:cNvSpPr/>
                <p:nvPr/>
              </p:nvSpPr>
              <p:spPr>
                <a:xfrm>
                  <a:off x="6825142" y="4157309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27" y="1"/>
                      </a:moveTo>
                      <a:cubicBezTo>
                        <a:pt x="57" y="1"/>
                        <a:pt x="0" y="58"/>
                        <a:pt x="9" y="130"/>
                      </a:cubicBezTo>
                      <a:cubicBezTo>
                        <a:pt x="9" y="204"/>
                        <a:pt x="43" y="256"/>
                        <a:pt x="124" y="256"/>
                      </a:cubicBezTo>
                      <a:cubicBezTo>
                        <a:pt x="128" y="256"/>
                        <a:pt x="133" y="255"/>
                        <a:pt x="138" y="255"/>
                      </a:cubicBezTo>
                      <a:cubicBezTo>
                        <a:pt x="143" y="255"/>
                        <a:pt x="147" y="256"/>
                        <a:pt x="151" y="256"/>
                      </a:cubicBezTo>
                      <a:cubicBezTo>
                        <a:pt x="230" y="256"/>
                        <a:pt x="263" y="204"/>
                        <a:pt x="263" y="130"/>
                      </a:cubicBezTo>
                      <a:cubicBezTo>
                        <a:pt x="272" y="61"/>
                        <a:pt x="216" y="1"/>
                        <a:pt x="148" y="1"/>
                      </a:cubicBezTo>
                      <a:cubicBezTo>
                        <a:pt x="145" y="1"/>
                        <a:pt x="141" y="1"/>
                        <a:pt x="138" y="1"/>
                      </a:cubicBezTo>
                      <a:cubicBezTo>
                        <a:pt x="134" y="1"/>
                        <a:pt x="131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9" name="Google Shape;8289;p29"/>
                <p:cNvSpPr/>
                <p:nvPr/>
              </p:nvSpPr>
              <p:spPr>
                <a:xfrm>
                  <a:off x="6829804" y="4046631"/>
                  <a:ext cx="8291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282" extrusionOk="0">
                      <a:moveTo>
                        <a:pt x="114" y="0"/>
                      </a:moveTo>
                      <a:lnTo>
                        <a:pt x="54" y="28"/>
                      </a:lnTo>
                      <a:cubicBezTo>
                        <a:pt x="35" y="72"/>
                        <a:pt x="1" y="116"/>
                        <a:pt x="4" y="160"/>
                      </a:cubicBezTo>
                      <a:cubicBezTo>
                        <a:pt x="7" y="227"/>
                        <a:pt x="47" y="282"/>
                        <a:pt x="113" y="282"/>
                      </a:cubicBezTo>
                      <a:cubicBezTo>
                        <a:pt x="121" y="282"/>
                        <a:pt x="130" y="281"/>
                        <a:pt x="139" y="279"/>
                      </a:cubicBezTo>
                      <a:cubicBezTo>
                        <a:pt x="180" y="273"/>
                        <a:pt x="249" y="204"/>
                        <a:pt x="242" y="194"/>
                      </a:cubicBezTo>
                      <a:cubicBezTo>
                        <a:pt x="205" y="126"/>
                        <a:pt x="161" y="63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0" name="Google Shape;8290;p29"/>
                <p:cNvSpPr/>
                <p:nvPr/>
              </p:nvSpPr>
              <p:spPr>
                <a:xfrm>
                  <a:off x="6822712" y="4176988"/>
                  <a:ext cx="97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173" y="1"/>
                      </a:moveTo>
                      <a:cubicBezTo>
                        <a:pt x="166" y="1"/>
                        <a:pt x="159" y="1"/>
                        <a:pt x="151" y="2"/>
                      </a:cubicBezTo>
                      <a:cubicBezTo>
                        <a:pt x="98" y="12"/>
                        <a:pt x="51" y="68"/>
                        <a:pt x="1" y="103"/>
                      </a:cubicBezTo>
                      <a:cubicBezTo>
                        <a:pt x="26" y="222"/>
                        <a:pt x="82" y="256"/>
                        <a:pt x="158" y="256"/>
                      </a:cubicBezTo>
                      <a:cubicBezTo>
                        <a:pt x="161" y="257"/>
                        <a:pt x="165" y="257"/>
                        <a:pt x="168" y="257"/>
                      </a:cubicBezTo>
                      <a:cubicBezTo>
                        <a:pt x="238" y="257"/>
                        <a:pt x="292" y="196"/>
                        <a:pt x="283" y="125"/>
                      </a:cubicBezTo>
                      <a:cubicBezTo>
                        <a:pt x="283" y="51"/>
                        <a:pt x="23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1" name="Google Shape;8291;p29"/>
                <p:cNvSpPr/>
                <p:nvPr/>
              </p:nvSpPr>
              <p:spPr>
                <a:xfrm>
                  <a:off x="6816885" y="410599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07" y="0"/>
                      </a:moveTo>
                      <a:cubicBezTo>
                        <a:pt x="72" y="50"/>
                        <a:pt x="19" y="97"/>
                        <a:pt x="10" y="151"/>
                      </a:cubicBezTo>
                      <a:cubicBezTo>
                        <a:pt x="1" y="230"/>
                        <a:pt x="59" y="276"/>
                        <a:pt x="134" y="276"/>
                      </a:cubicBezTo>
                      <a:cubicBezTo>
                        <a:pt x="136" y="276"/>
                        <a:pt x="139" y="276"/>
                        <a:pt x="141" y="276"/>
                      </a:cubicBezTo>
                      <a:cubicBezTo>
                        <a:pt x="217" y="273"/>
                        <a:pt x="282" y="229"/>
                        <a:pt x="264" y="144"/>
                      </a:cubicBezTo>
                      <a:cubicBezTo>
                        <a:pt x="251" y="91"/>
                        <a:pt x="198" y="47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2" name="Google Shape;8292;p29"/>
                <p:cNvSpPr/>
                <p:nvPr/>
              </p:nvSpPr>
              <p:spPr>
                <a:xfrm>
                  <a:off x="6806563" y="4120983"/>
                  <a:ext cx="9823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2" extrusionOk="0">
                      <a:moveTo>
                        <a:pt x="174" y="1"/>
                      </a:moveTo>
                      <a:cubicBezTo>
                        <a:pt x="170" y="1"/>
                        <a:pt x="165" y="1"/>
                        <a:pt x="160" y="2"/>
                      </a:cubicBezTo>
                      <a:cubicBezTo>
                        <a:pt x="104" y="5"/>
                        <a:pt x="57" y="61"/>
                        <a:pt x="3" y="92"/>
                      </a:cubicBezTo>
                      <a:cubicBezTo>
                        <a:pt x="3" y="114"/>
                        <a:pt x="3" y="133"/>
                        <a:pt x="0" y="152"/>
                      </a:cubicBezTo>
                      <a:cubicBezTo>
                        <a:pt x="50" y="183"/>
                        <a:pt x="97" y="237"/>
                        <a:pt x="151" y="249"/>
                      </a:cubicBezTo>
                      <a:cubicBezTo>
                        <a:pt x="160" y="251"/>
                        <a:pt x="169" y="252"/>
                        <a:pt x="177" y="252"/>
                      </a:cubicBezTo>
                      <a:cubicBezTo>
                        <a:pt x="241" y="252"/>
                        <a:pt x="283" y="202"/>
                        <a:pt x="285" y="130"/>
                      </a:cubicBezTo>
                      <a:cubicBezTo>
                        <a:pt x="294" y="60"/>
                        <a:pt x="240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3" name="Google Shape;8293;p29"/>
                <p:cNvSpPr/>
                <p:nvPr/>
              </p:nvSpPr>
              <p:spPr>
                <a:xfrm>
                  <a:off x="6803233" y="4095144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00" y="0"/>
                      </a:moveTo>
                      <a:cubicBezTo>
                        <a:pt x="69" y="54"/>
                        <a:pt x="16" y="104"/>
                        <a:pt x="9" y="157"/>
                      </a:cubicBezTo>
                      <a:cubicBezTo>
                        <a:pt x="0" y="227"/>
                        <a:pt x="54" y="287"/>
                        <a:pt x="123" y="287"/>
                      </a:cubicBezTo>
                      <a:cubicBezTo>
                        <a:pt x="128" y="287"/>
                        <a:pt x="133" y="286"/>
                        <a:pt x="138" y="286"/>
                      </a:cubicBezTo>
                      <a:cubicBezTo>
                        <a:pt x="139" y="286"/>
                        <a:pt x="141" y="286"/>
                        <a:pt x="143" y="286"/>
                      </a:cubicBezTo>
                      <a:cubicBezTo>
                        <a:pt x="216" y="286"/>
                        <a:pt x="272" y="221"/>
                        <a:pt x="257" y="148"/>
                      </a:cubicBezTo>
                      <a:cubicBezTo>
                        <a:pt x="247" y="94"/>
                        <a:pt x="191" y="47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4" name="Google Shape;8294;p29"/>
                <p:cNvSpPr/>
                <p:nvPr/>
              </p:nvSpPr>
              <p:spPr>
                <a:xfrm>
                  <a:off x="6810225" y="4134568"/>
                  <a:ext cx="10555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263" extrusionOk="0">
                      <a:moveTo>
                        <a:pt x="123" y="0"/>
                      </a:moveTo>
                      <a:cubicBezTo>
                        <a:pt x="57" y="0"/>
                        <a:pt x="0" y="56"/>
                        <a:pt x="6" y="123"/>
                      </a:cubicBezTo>
                      <a:cubicBezTo>
                        <a:pt x="3" y="201"/>
                        <a:pt x="45" y="263"/>
                        <a:pt x="115" y="263"/>
                      </a:cubicBezTo>
                      <a:cubicBezTo>
                        <a:pt x="121" y="263"/>
                        <a:pt x="128" y="262"/>
                        <a:pt x="135" y="261"/>
                      </a:cubicBezTo>
                      <a:cubicBezTo>
                        <a:pt x="188" y="258"/>
                        <a:pt x="232" y="198"/>
                        <a:pt x="316" y="136"/>
                      </a:cubicBezTo>
                      <a:cubicBezTo>
                        <a:pt x="235" y="70"/>
                        <a:pt x="191" y="7"/>
                        <a:pt x="138" y="1"/>
                      </a:cubicBezTo>
                      <a:cubicBezTo>
                        <a:pt x="133" y="0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5" name="Google Shape;8295;p29"/>
                <p:cNvSpPr/>
                <p:nvPr/>
              </p:nvSpPr>
              <p:spPr>
                <a:xfrm>
                  <a:off x="6811857" y="4164635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36" y="1"/>
                      </a:moveTo>
                      <a:cubicBezTo>
                        <a:pt x="57" y="1"/>
                        <a:pt x="1" y="54"/>
                        <a:pt x="10" y="129"/>
                      </a:cubicBezTo>
                      <a:cubicBezTo>
                        <a:pt x="17" y="182"/>
                        <a:pt x="73" y="229"/>
                        <a:pt x="104" y="276"/>
                      </a:cubicBezTo>
                      <a:lnTo>
                        <a:pt x="161" y="279"/>
                      </a:lnTo>
                      <a:cubicBezTo>
                        <a:pt x="198" y="232"/>
                        <a:pt x="258" y="189"/>
                        <a:pt x="267" y="138"/>
                      </a:cubicBezTo>
                      <a:cubicBezTo>
                        <a:pt x="283" y="54"/>
                        <a:pt x="217" y="4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6" name="Google Shape;8296;p29"/>
                <p:cNvSpPr/>
                <p:nvPr/>
              </p:nvSpPr>
              <p:spPr>
                <a:xfrm>
                  <a:off x="6811990" y="4216611"/>
                  <a:ext cx="92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9" extrusionOk="0">
                      <a:moveTo>
                        <a:pt x="151" y="0"/>
                      </a:moveTo>
                      <a:cubicBezTo>
                        <a:pt x="50" y="0"/>
                        <a:pt x="13" y="53"/>
                        <a:pt x="9" y="129"/>
                      </a:cubicBezTo>
                      <a:cubicBezTo>
                        <a:pt x="1" y="196"/>
                        <a:pt x="52" y="258"/>
                        <a:pt x="121" y="258"/>
                      </a:cubicBezTo>
                      <a:cubicBezTo>
                        <a:pt x="125" y="258"/>
                        <a:pt x="130" y="258"/>
                        <a:pt x="135" y="257"/>
                      </a:cubicBezTo>
                      <a:cubicBezTo>
                        <a:pt x="210" y="257"/>
                        <a:pt x="270" y="223"/>
                        <a:pt x="270" y="138"/>
                      </a:cubicBezTo>
                      <a:cubicBezTo>
                        <a:pt x="279" y="66"/>
                        <a:pt x="223" y="3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7" name="Google Shape;8297;p29"/>
                <p:cNvSpPr/>
                <p:nvPr/>
              </p:nvSpPr>
              <p:spPr>
                <a:xfrm>
                  <a:off x="6810192" y="4185945"/>
                  <a:ext cx="93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0" extrusionOk="0">
                      <a:moveTo>
                        <a:pt x="110" y="0"/>
                      </a:moveTo>
                      <a:cubicBezTo>
                        <a:pt x="46" y="0"/>
                        <a:pt x="4" y="53"/>
                        <a:pt x="1" y="122"/>
                      </a:cubicBezTo>
                      <a:cubicBezTo>
                        <a:pt x="1" y="196"/>
                        <a:pt x="37" y="259"/>
                        <a:pt x="108" y="259"/>
                      </a:cubicBezTo>
                      <a:cubicBezTo>
                        <a:pt x="116" y="259"/>
                        <a:pt x="124" y="258"/>
                        <a:pt x="132" y="257"/>
                      </a:cubicBezTo>
                      <a:cubicBezTo>
                        <a:pt x="183" y="251"/>
                        <a:pt x="230" y="194"/>
                        <a:pt x="280" y="160"/>
                      </a:cubicBezTo>
                      <a:lnTo>
                        <a:pt x="280" y="103"/>
                      </a:lnTo>
                      <a:cubicBezTo>
                        <a:pt x="230" y="69"/>
                        <a:pt x="186" y="15"/>
                        <a:pt x="136" y="3"/>
                      </a:cubicBezTo>
                      <a:cubicBezTo>
                        <a:pt x="127" y="1"/>
                        <a:pt x="118" y="0"/>
                        <a:pt x="1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8" name="Google Shape;8298;p29"/>
                <p:cNvSpPr/>
                <p:nvPr/>
              </p:nvSpPr>
              <p:spPr>
                <a:xfrm>
                  <a:off x="6804099" y="4150017"/>
                  <a:ext cx="925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77" extrusionOk="0">
                      <a:moveTo>
                        <a:pt x="118" y="1"/>
                      </a:moveTo>
                      <a:cubicBezTo>
                        <a:pt x="80" y="48"/>
                        <a:pt x="18" y="92"/>
                        <a:pt x="11" y="145"/>
                      </a:cubicBezTo>
                      <a:cubicBezTo>
                        <a:pt x="0" y="214"/>
                        <a:pt x="53" y="277"/>
                        <a:pt x="120" y="277"/>
                      </a:cubicBezTo>
                      <a:cubicBezTo>
                        <a:pt x="129" y="277"/>
                        <a:pt x="137" y="276"/>
                        <a:pt x="146" y="273"/>
                      </a:cubicBezTo>
                      <a:cubicBezTo>
                        <a:pt x="206" y="255"/>
                        <a:pt x="253" y="208"/>
                        <a:pt x="272" y="148"/>
                      </a:cubicBezTo>
                      <a:cubicBezTo>
                        <a:pt x="278" y="104"/>
                        <a:pt x="212" y="5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9" name="Google Shape;8299;p29"/>
                <p:cNvSpPr/>
                <p:nvPr/>
              </p:nvSpPr>
              <p:spPr>
                <a:xfrm>
                  <a:off x="6799138" y="4194069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13" y="0"/>
                      </a:moveTo>
                      <a:cubicBezTo>
                        <a:pt x="79" y="47"/>
                        <a:pt x="16" y="94"/>
                        <a:pt x="10" y="148"/>
                      </a:cubicBezTo>
                      <a:cubicBezTo>
                        <a:pt x="1" y="229"/>
                        <a:pt x="63" y="279"/>
                        <a:pt x="148" y="279"/>
                      </a:cubicBezTo>
                      <a:cubicBezTo>
                        <a:pt x="150" y="279"/>
                        <a:pt x="152" y="279"/>
                        <a:pt x="153" y="279"/>
                      </a:cubicBezTo>
                      <a:cubicBezTo>
                        <a:pt x="226" y="279"/>
                        <a:pt x="283" y="218"/>
                        <a:pt x="276" y="148"/>
                      </a:cubicBezTo>
                      <a:cubicBezTo>
                        <a:pt x="273" y="75"/>
                        <a:pt x="229" y="19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0" name="Google Shape;8300;p29"/>
                <p:cNvSpPr/>
                <p:nvPr/>
              </p:nvSpPr>
              <p:spPr>
                <a:xfrm>
                  <a:off x="6791513" y="4135300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7" y="1"/>
                      </a:moveTo>
                      <a:cubicBezTo>
                        <a:pt x="82" y="51"/>
                        <a:pt x="26" y="95"/>
                        <a:pt x="17" y="148"/>
                      </a:cubicBezTo>
                      <a:cubicBezTo>
                        <a:pt x="1" y="230"/>
                        <a:pt x="70" y="274"/>
                        <a:pt x="145" y="277"/>
                      </a:cubicBezTo>
                      <a:cubicBezTo>
                        <a:pt x="223" y="277"/>
                        <a:pt x="283" y="227"/>
                        <a:pt x="270" y="148"/>
                      </a:cubicBezTo>
                      <a:cubicBezTo>
                        <a:pt x="264" y="95"/>
                        <a:pt x="208" y="5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1" name="Google Shape;8301;p29"/>
                <p:cNvSpPr/>
                <p:nvPr/>
              </p:nvSpPr>
              <p:spPr>
                <a:xfrm>
                  <a:off x="6788316" y="4113557"/>
                  <a:ext cx="93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7" extrusionOk="0">
                      <a:moveTo>
                        <a:pt x="115" y="0"/>
                      </a:moveTo>
                      <a:cubicBezTo>
                        <a:pt x="48" y="0"/>
                        <a:pt x="6" y="59"/>
                        <a:pt x="9" y="131"/>
                      </a:cubicBezTo>
                      <a:cubicBezTo>
                        <a:pt x="0" y="198"/>
                        <a:pt x="54" y="257"/>
                        <a:pt x="123" y="257"/>
                      </a:cubicBezTo>
                      <a:cubicBezTo>
                        <a:pt x="128" y="257"/>
                        <a:pt x="133" y="257"/>
                        <a:pt x="138" y="256"/>
                      </a:cubicBezTo>
                      <a:cubicBezTo>
                        <a:pt x="222" y="253"/>
                        <a:pt x="263" y="212"/>
                        <a:pt x="282" y="99"/>
                      </a:cubicBezTo>
                      <a:cubicBezTo>
                        <a:pt x="235" y="65"/>
                        <a:pt x="188" y="12"/>
                        <a:pt x="134" y="2"/>
                      </a:cubicBezTo>
                      <a:cubicBezTo>
                        <a:pt x="128" y="1"/>
                        <a:pt x="121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2" name="Google Shape;8302;p29"/>
                <p:cNvSpPr/>
                <p:nvPr/>
              </p:nvSpPr>
              <p:spPr>
                <a:xfrm>
                  <a:off x="6789248" y="4162038"/>
                  <a:ext cx="9090" cy="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6" extrusionOk="0">
                      <a:moveTo>
                        <a:pt x="129" y="0"/>
                      </a:moveTo>
                      <a:cubicBezTo>
                        <a:pt x="55" y="0"/>
                        <a:pt x="0" y="38"/>
                        <a:pt x="3" y="126"/>
                      </a:cubicBezTo>
                      <a:cubicBezTo>
                        <a:pt x="3" y="210"/>
                        <a:pt x="44" y="251"/>
                        <a:pt x="153" y="276"/>
                      </a:cubicBezTo>
                      <a:cubicBezTo>
                        <a:pt x="191" y="229"/>
                        <a:pt x="244" y="188"/>
                        <a:pt x="254" y="135"/>
                      </a:cubicBezTo>
                      <a:cubicBezTo>
                        <a:pt x="273" y="60"/>
                        <a:pt x="219" y="3"/>
                        <a:pt x="138" y="0"/>
                      </a:cubicBezTo>
                      <a:cubicBezTo>
                        <a:pt x="135" y="0"/>
                        <a:pt x="13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3" name="Google Shape;8303;p29"/>
                <p:cNvSpPr/>
                <p:nvPr/>
              </p:nvSpPr>
              <p:spPr>
                <a:xfrm>
                  <a:off x="6788616" y="4200595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5" y="1"/>
                      </a:moveTo>
                      <a:cubicBezTo>
                        <a:pt x="57" y="1"/>
                        <a:pt x="1" y="57"/>
                        <a:pt x="6" y="127"/>
                      </a:cubicBezTo>
                      <a:cubicBezTo>
                        <a:pt x="3" y="202"/>
                        <a:pt x="41" y="256"/>
                        <a:pt x="157" y="284"/>
                      </a:cubicBezTo>
                      <a:cubicBezTo>
                        <a:pt x="191" y="234"/>
                        <a:pt x="248" y="190"/>
                        <a:pt x="257" y="136"/>
                      </a:cubicBezTo>
                      <a:cubicBezTo>
                        <a:pt x="273" y="61"/>
                        <a:pt x="223" y="5"/>
                        <a:pt x="141" y="2"/>
                      </a:cubicBezTo>
                      <a:cubicBezTo>
                        <a:pt x="136" y="1"/>
                        <a:pt x="131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4" name="Google Shape;8304;p29"/>
                <p:cNvSpPr/>
                <p:nvPr/>
              </p:nvSpPr>
              <p:spPr>
                <a:xfrm>
                  <a:off x="6784354" y="4178053"/>
                  <a:ext cx="94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63" extrusionOk="0">
                      <a:moveTo>
                        <a:pt x="120" y="1"/>
                      </a:moveTo>
                      <a:cubicBezTo>
                        <a:pt x="51" y="1"/>
                        <a:pt x="6" y="53"/>
                        <a:pt x="6" y="137"/>
                      </a:cubicBezTo>
                      <a:cubicBezTo>
                        <a:pt x="0" y="204"/>
                        <a:pt x="54" y="263"/>
                        <a:pt x="120" y="263"/>
                      </a:cubicBezTo>
                      <a:cubicBezTo>
                        <a:pt x="125" y="263"/>
                        <a:pt x="130" y="263"/>
                        <a:pt x="134" y="262"/>
                      </a:cubicBezTo>
                      <a:cubicBezTo>
                        <a:pt x="188" y="256"/>
                        <a:pt x="235" y="196"/>
                        <a:pt x="285" y="158"/>
                      </a:cubicBezTo>
                      <a:cubicBezTo>
                        <a:pt x="285" y="140"/>
                        <a:pt x="285" y="121"/>
                        <a:pt x="285" y="105"/>
                      </a:cubicBezTo>
                      <a:cubicBezTo>
                        <a:pt x="238" y="68"/>
                        <a:pt x="191" y="8"/>
                        <a:pt x="138" y="2"/>
                      </a:cubicBezTo>
                      <a:cubicBezTo>
                        <a:pt x="132" y="1"/>
                        <a:pt x="126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5" name="Google Shape;8305;p29"/>
                <p:cNvSpPr/>
                <p:nvPr/>
              </p:nvSpPr>
              <p:spPr>
                <a:xfrm>
                  <a:off x="6782889" y="4094678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27" y="0"/>
                      </a:moveTo>
                      <a:cubicBezTo>
                        <a:pt x="63" y="0"/>
                        <a:pt x="9" y="53"/>
                        <a:pt x="12" y="121"/>
                      </a:cubicBezTo>
                      <a:cubicBezTo>
                        <a:pt x="0" y="191"/>
                        <a:pt x="57" y="256"/>
                        <a:pt x="129" y="256"/>
                      </a:cubicBezTo>
                      <a:cubicBezTo>
                        <a:pt x="131" y="256"/>
                        <a:pt x="133" y="256"/>
                        <a:pt x="135" y="256"/>
                      </a:cubicBezTo>
                      <a:cubicBezTo>
                        <a:pt x="137" y="256"/>
                        <a:pt x="140" y="256"/>
                        <a:pt x="143" y="256"/>
                      </a:cubicBezTo>
                      <a:cubicBezTo>
                        <a:pt x="214" y="256"/>
                        <a:pt x="263" y="218"/>
                        <a:pt x="269" y="149"/>
                      </a:cubicBezTo>
                      <a:cubicBezTo>
                        <a:pt x="272" y="52"/>
                        <a:pt x="232" y="8"/>
                        <a:pt x="147" y="2"/>
                      </a:cubicBezTo>
                      <a:cubicBezTo>
                        <a:pt x="140" y="1"/>
                        <a:pt x="13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6" name="Google Shape;8306;p29"/>
                <p:cNvSpPr/>
                <p:nvPr/>
              </p:nvSpPr>
              <p:spPr>
                <a:xfrm>
                  <a:off x="6775297" y="4215346"/>
                  <a:ext cx="88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83" extrusionOk="0">
                      <a:moveTo>
                        <a:pt x="115" y="0"/>
                      </a:moveTo>
                      <a:cubicBezTo>
                        <a:pt x="54" y="0"/>
                        <a:pt x="0" y="52"/>
                        <a:pt x="8" y="120"/>
                      </a:cubicBezTo>
                      <a:cubicBezTo>
                        <a:pt x="8" y="173"/>
                        <a:pt x="62" y="223"/>
                        <a:pt x="93" y="276"/>
                      </a:cubicBezTo>
                      <a:lnTo>
                        <a:pt x="153" y="283"/>
                      </a:lnTo>
                      <a:cubicBezTo>
                        <a:pt x="193" y="232"/>
                        <a:pt x="262" y="185"/>
                        <a:pt x="265" y="132"/>
                      </a:cubicBezTo>
                      <a:cubicBezTo>
                        <a:pt x="265" y="88"/>
                        <a:pt x="196" y="19"/>
                        <a:pt x="143" y="4"/>
                      </a:cubicBezTo>
                      <a:cubicBezTo>
                        <a:pt x="134" y="1"/>
                        <a:pt x="124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7" name="Google Shape;8307;p29"/>
                <p:cNvSpPr/>
                <p:nvPr/>
              </p:nvSpPr>
              <p:spPr>
                <a:xfrm>
                  <a:off x="6764709" y="4186810"/>
                  <a:ext cx="10122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3" extrusionOk="0">
                      <a:moveTo>
                        <a:pt x="176" y="0"/>
                      </a:moveTo>
                      <a:cubicBezTo>
                        <a:pt x="170" y="0"/>
                        <a:pt x="164" y="1"/>
                        <a:pt x="157" y="2"/>
                      </a:cubicBezTo>
                      <a:cubicBezTo>
                        <a:pt x="101" y="8"/>
                        <a:pt x="54" y="65"/>
                        <a:pt x="4" y="99"/>
                      </a:cubicBezTo>
                      <a:lnTo>
                        <a:pt x="0" y="152"/>
                      </a:lnTo>
                      <a:cubicBezTo>
                        <a:pt x="54" y="187"/>
                        <a:pt x="98" y="237"/>
                        <a:pt x="154" y="250"/>
                      </a:cubicBezTo>
                      <a:cubicBezTo>
                        <a:pt x="163" y="251"/>
                        <a:pt x="172" y="252"/>
                        <a:pt x="180" y="252"/>
                      </a:cubicBezTo>
                      <a:cubicBezTo>
                        <a:pt x="244" y="252"/>
                        <a:pt x="289" y="200"/>
                        <a:pt x="292" y="134"/>
                      </a:cubicBezTo>
                      <a:cubicBezTo>
                        <a:pt x="303" y="62"/>
                        <a:pt x="246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8" name="Google Shape;8308;p29"/>
                <p:cNvSpPr/>
                <p:nvPr/>
              </p:nvSpPr>
              <p:spPr>
                <a:xfrm>
                  <a:off x="6759181" y="4128008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16" y="1"/>
                      </a:moveTo>
                      <a:cubicBezTo>
                        <a:pt x="82" y="48"/>
                        <a:pt x="25" y="91"/>
                        <a:pt x="16" y="145"/>
                      </a:cubicBezTo>
                      <a:cubicBezTo>
                        <a:pt x="0" y="220"/>
                        <a:pt x="54" y="273"/>
                        <a:pt x="135" y="276"/>
                      </a:cubicBezTo>
                      <a:cubicBezTo>
                        <a:pt x="140" y="277"/>
                        <a:pt x="144" y="277"/>
                        <a:pt x="148" y="277"/>
                      </a:cubicBezTo>
                      <a:cubicBezTo>
                        <a:pt x="220" y="277"/>
                        <a:pt x="272" y="228"/>
                        <a:pt x="264" y="154"/>
                      </a:cubicBezTo>
                      <a:cubicBezTo>
                        <a:pt x="257" y="101"/>
                        <a:pt x="207" y="54"/>
                        <a:pt x="176" y="4"/>
                      </a:cubicBez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9" name="Google Shape;8309;p29"/>
                <p:cNvSpPr/>
                <p:nvPr/>
              </p:nvSpPr>
              <p:spPr>
                <a:xfrm>
                  <a:off x="6769237" y="4200828"/>
                  <a:ext cx="8691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59" extrusionOk="0">
                      <a:moveTo>
                        <a:pt x="131" y="1"/>
                      </a:moveTo>
                      <a:cubicBezTo>
                        <a:pt x="66" y="1"/>
                        <a:pt x="1" y="45"/>
                        <a:pt x="2" y="133"/>
                      </a:cubicBezTo>
                      <a:cubicBezTo>
                        <a:pt x="5" y="206"/>
                        <a:pt x="41" y="258"/>
                        <a:pt x="124" y="258"/>
                      </a:cubicBezTo>
                      <a:cubicBezTo>
                        <a:pt x="126" y="258"/>
                        <a:pt x="128" y="258"/>
                        <a:pt x="131" y="258"/>
                      </a:cubicBezTo>
                      <a:cubicBezTo>
                        <a:pt x="135" y="258"/>
                        <a:pt x="140" y="258"/>
                        <a:pt x="144" y="258"/>
                      </a:cubicBezTo>
                      <a:cubicBezTo>
                        <a:pt x="225" y="258"/>
                        <a:pt x="259" y="204"/>
                        <a:pt x="259" y="133"/>
                      </a:cubicBezTo>
                      <a:cubicBezTo>
                        <a:pt x="261" y="45"/>
                        <a:pt x="196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0" name="Google Shape;8310;p29"/>
                <p:cNvSpPr/>
                <p:nvPr/>
              </p:nvSpPr>
              <p:spPr>
                <a:xfrm>
                  <a:off x="6773566" y="4163802"/>
                  <a:ext cx="9223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3" extrusionOk="0">
                      <a:moveTo>
                        <a:pt x="123" y="0"/>
                      </a:moveTo>
                      <a:cubicBezTo>
                        <a:pt x="122" y="0"/>
                        <a:pt x="121" y="0"/>
                        <a:pt x="120" y="0"/>
                      </a:cubicBezTo>
                      <a:cubicBezTo>
                        <a:pt x="76" y="0"/>
                        <a:pt x="4" y="82"/>
                        <a:pt x="1" y="129"/>
                      </a:cubicBezTo>
                      <a:cubicBezTo>
                        <a:pt x="1" y="173"/>
                        <a:pt x="70" y="251"/>
                        <a:pt x="120" y="261"/>
                      </a:cubicBezTo>
                      <a:cubicBezTo>
                        <a:pt x="126" y="262"/>
                        <a:pt x="132" y="262"/>
                        <a:pt x="139" y="262"/>
                      </a:cubicBezTo>
                      <a:cubicBezTo>
                        <a:pt x="202" y="262"/>
                        <a:pt x="251" y="204"/>
                        <a:pt x="277" y="101"/>
                      </a:cubicBezTo>
                      <a:cubicBezTo>
                        <a:pt x="225" y="64"/>
                        <a:pt x="173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1" name="Google Shape;8311;p29"/>
                <p:cNvSpPr/>
                <p:nvPr/>
              </p:nvSpPr>
              <p:spPr>
                <a:xfrm>
                  <a:off x="6774132" y="4143558"/>
                  <a:ext cx="9057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9" extrusionOk="0">
                      <a:moveTo>
                        <a:pt x="132" y="0"/>
                      </a:moveTo>
                      <a:cubicBezTo>
                        <a:pt x="50" y="0"/>
                        <a:pt x="12" y="47"/>
                        <a:pt x="12" y="126"/>
                      </a:cubicBezTo>
                      <a:cubicBezTo>
                        <a:pt x="0" y="198"/>
                        <a:pt x="57" y="258"/>
                        <a:pt x="124" y="258"/>
                      </a:cubicBezTo>
                      <a:cubicBezTo>
                        <a:pt x="128" y="258"/>
                        <a:pt x="131" y="258"/>
                        <a:pt x="134" y="257"/>
                      </a:cubicBezTo>
                      <a:cubicBezTo>
                        <a:pt x="139" y="258"/>
                        <a:pt x="144" y="258"/>
                        <a:pt x="149" y="258"/>
                      </a:cubicBezTo>
                      <a:cubicBezTo>
                        <a:pt x="218" y="258"/>
                        <a:pt x="272" y="199"/>
                        <a:pt x="266" y="129"/>
                      </a:cubicBezTo>
                      <a:cubicBezTo>
                        <a:pt x="266" y="59"/>
                        <a:pt x="230" y="0"/>
                        <a:pt x="147" y="0"/>
                      </a:cubicBezTo>
                      <a:cubicBezTo>
                        <a:pt x="145" y="0"/>
                        <a:pt x="143" y="0"/>
                        <a:pt x="141" y="1"/>
                      </a:cubicBezTo>
                      <a:cubicBezTo>
                        <a:pt x="138" y="0"/>
                        <a:pt x="135" y="0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2" name="Google Shape;8312;p29"/>
                <p:cNvSpPr/>
                <p:nvPr/>
              </p:nvSpPr>
              <p:spPr>
                <a:xfrm>
                  <a:off x="6769703" y="4243282"/>
                  <a:ext cx="9124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1" extrusionOk="0">
                      <a:moveTo>
                        <a:pt x="136" y="0"/>
                      </a:moveTo>
                      <a:cubicBezTo>
                        <a:pt x="64" y="0"/>
                        <a:pt x="21" y="42"/>
                        <a:pt x="1" y="155"/>
                      </a:cubicBezTo>
                      <a:cubicBezTo>
                        <a:pt x="32" y="183"/>
                        <a:pt x="70" y="240"/>
                        <a:pt x="123" y="255"/>
                      </a:cubicBezTo>
                      <a:cubicBezTo>
                        <a:pt x="135" y="259"/>
                        <a:pt x="147" y="260"/>
                        <a:pt x="158" y="260"/>
                      </a:cubicBezTo>
                      <a:cubicBezTo>
                        <a:pt x="216" y="260"/>
                        <a:pt x="259" y="214"/>
                        <a:pt x="264" y="146"/>
                      </a:cubicBezTo>
                      <a:cubicBezTo>
                        <a:pt x="274" y="73"/>
                        <a:pt x="248" y="11"/>
                        <a:pt x="161" y="1"/>
                      </a:cubicBezTo>
                      <a:cubicBezTo>
                        <a:pt x="152" y="1"/>
                        <a:pt x="144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3" name="Google Shape;8313;p29"/>
                <p:cNvSpPr/>
                <p:nvPr/>
              </p:nvSpPr>
              <p:spPr>
                <a:xfrm>
                  <a:off x="6758149" y="4223770"/>
                  <a:ext cx="17248" cy="11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4" extrusionOk="0">
                      <a:moveTo>
                        <a:pt x="386" y="1"/>
                      </a:moveTo>
                      <a:cubicBezTo>
                        <a:pt x="333" y="1"/>
                        <a:pt x="288" y="46"/>
                        <a:pt x="254" y="105"/>
                      </a:cubicBezTo>
                      <a:cubicBezTo>
                        <a:pt x="206" y="89"/>
                        <a:pt x="158" y="70"/>
                        <a:pt x="115" y="70"/>
                      </a:cubicBezTo>
                      <a:cubicBezTo>
                        <a:pt x="74" y="70"/>
                        <a:pt x="37" y="88"/>
                        <a:pt x="13" y="146"/>
                      </a:cubicBezTo>
                      <a:cubicBezTo>
                        <a:pt x="0" y="202"/>
                        <a:pt x="16" y="258"/>
                        <a:pt x="53" y="299"/>
                      </a:cubicBezTo>
                      <a:cubicBezTo>
                        <a:pt x="82" y="324"/>
                        <a:pt x="109" y="334"/>
                        <a:pt x="133" y="334"/>
                      </a:cubicBezTo>
                      <a:cubicBezTo>
                        <a:pt x="191" y="334"/>
                        <a:pt x="237" y="274"/>
                        <a:pt x="279" y="221"/>
                      </a:cubicBezTo>
                      <a:cubicBezTo>
                        <a:pt x="320" y="251"/>
                        <a:pt x="362" y="270"/>
                        <a:pt x="400" y="270"/>
                      </a:cubicBezTo>
                      <a:cubicBezTo>
                        <a:pt x="439" y="270"/>
                        <a:pt x="473" y="251"/>
                        <a:pt x="498" y="202"/>
                      </a:cubicBezTo>
                      <a:cubicBezTo>
                        <a:pt x="517" y="146"/>
                        <a:pt x="505" y="83"/>
                        <a:pt x="467" y="36"/>
                      </a:cubicBezTo>
                      <a:cubicBezTo>
                        <a:pt x="438" y="11"/>
                        <a:pt x="411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4" name="Google Shape;8314;p29"/>
                <p:cNvSpPr/>
                <p:nvPr/>
              </p:nvSpPr>
              <p:spPr>
                <a:xfrm>
                  <a:off x="6755119" y="4210718"/>
                  <a:ext cx="8358" cy="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275" extrusionOk="0">
                      <a:moveTo>
                        <a:pt x="114" y="1"/>
                      </a:moveTo>
                      <a:cubicBezTo>
                        <a:pt x="55" y="1"/>
                        <a:pt x="0" y="36"/>
                        <a:pt x="0" y="118"/>
                      </a:cubicBezTo>
                      <a:cubicBezTo>
                        <a:pt x="3" y="199"/>
                        <a:pt x="41" y="246"/>
                        <a:pt x="154" y="274"/>
                      </a:cubicBezTo>
                      <a:cubicBezTo>
                        <a:pt x="188" y="224"/>
                        <a:pt x="251" y="177"/>
                        <a:pt x="251" y="130"/>
                      </a:cubicBezTo>
                      <a:cubicBezTo>
                        <a:pt x="238" y="71"/>
                        <a:pt x="201" y="24"/>
                        <a:pt x="147" y="5"/>
                      </a:cubicBezTo>
                      <a:cubicBezTo>
                        <a:pt x="136" y="2"/>
                        <a:pt x="125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5" name="Google Shape;8315;p29"/>
                <p:cNvSpPr/>
                <p:nvPr/>
              </p:nvSpPr>
              <p:spPr>
                <a:xfrm>
                  <a:off x="6753488" y="4117986"/>
                  <a:ext cx="9690" cy="10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326" extrusionOk="0">
                      <a:moveTo>
                        <a:pt x="131" y="1"/>
                      </a:moveTo>
                      <a:cubicBezTo>
                        <a:pt x="74" y="85"/>
                        <a:pt x="18" y="135"/>
                        <a:pt x="12" y="192"/>
                      </a:cubicBezTo>
                      <a:cubicBezTo>
                        <a:pt x="0" y="264"/>
                        <a:pt x="57" y="325"/>
                        <a:pt x="127" y="325"/>
                      </a:cubicBezTo>
                      <a:cubicBezTo>
                        <a:pt x="133" y="325"/>
                        <a:pt x="140" y="325"/>
                        <a:pt x="146" y="324"/>
                      </a:cubicBezTo>
                      <a:cubicBezTo>
                        <a:pt x="222" y="314"/>
                        <a:pt x="290" y="261"/>
                        <a:pt x="269" y="176"/>
                      </a:cubicBezTo>
                      <a:cubicBezTo>
                        <a:pt x="253" y="123"/>
                        <a:pt x="193" y="79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6" name="Google Shape;8316;p29"/>
                <p:cNvSpPr/>
                <p:nvPr/>
              </p:nvSpPr>
              <p:spPr>
                <a:xfrm>
                  <a:off x="6755652" y="4096709"/>
                  <a:ext cx="94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80" extrusionOk="0">
                      <a:moveTo>
                        <a:pt x="119" y="0"/>
                      </a:moveTo>
                      <a:cubicBezTo>
                        <a:pt x="81" y="47"/>
                        <a:pt x="22" y="91"/>
                        <a:pt x="12" y="145"/>
                      </a:cubicBezTo>
                      <a:cubicBezTo>
                        <a:pt x="0" y="216"/>
                        <a:pt x="54" y="280"/>
                        <a:pt x="125" y="280"/>
                      </a:cubicBezTo>
                      <a:cubicBezTo>
                        <a:pt x="128" y="280"/>
                        <a:pt x="131" y="280"/>
                        <a:pt x="135" y="279"/>
                      </a:cubicBezTo>
                      <a:cubicBezTo>
                        <a:pt x="137" y="279"/>
                        <a:pt x="140" y="279"/>
                        <a:pt x="142" y="279"/>
                      </a:cubicBezTo>
                      <a:cubicBezTo>
                        <a:pt x="223" y="279"/>
                        <a:pt x="285" y="233"/>
                        <a:pt x="276" y="151"/>
                      </a:cubicBezTo>
                      <a:cubicBezTo>
                        <a:pt x="269" y="98"/>
                        <a:pt x="210" y="51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7" name="Google Shape;8317;p29"/>
                <p:cNvSpPr/>
                <p:nvPr/>
              </p:nvSpPr>
              <p:spPr>
                <a:xfrm>
                  <a:off x="6758449" y="4078562"/>
                  <a:ext cx="96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8" extrusionOk="0">
                      <a:moveTo>
                        <a:pt x="135" y="0"/>
                      </a:move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5" y="0"/>
                        <a:pt x="0" y="85"/>
                        <a:pt x="7" y="122"/>
                      </a:cubicBezTo>
                      <a:cubicBezTo>
                        <a:pt x="26" y="185"/>
                        <a:pt x="76" y="235"/>
                        <a:pt x="138" y="257"/>
                      </a:cubicBezTo>
                      <a:cubicBezTo>
                        <a:pt x="141" y="258"/>
                        <a:pt x="143" y="258"/>
                        <a:pt x="146" y="258"/>
                      </a:cubicBezTo>
                      <a:cubicBezTo>
                        <a:pt x="186" y="258"/>
                        <a:pt x="242" y="192"/>
                        <a:pt x="289" y="157"/>
                      </a:cubicBezTo>
                      <a:cubicBezTo>
                        <a:pt x="289" y="138"/>
                        <a:pt x="289" y="122"/>
                        <a:pt x="289" y="104"/>
                      </a:cubicBezTo>
                      <a:cubicBezTo>
                        <a:pt x="237" y="67"/>
                        <a:pt x="185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8" name="Google Shape;8318;p29"/>
                <p:cNvSpPr/>
                <p:nvPr/>
              </p:nvSpPr>
              <p:spPr>
                <a:xfrm>
                  <a:off x="6759914" y="4057585"/>
                  <a:ext cx="88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7" extrusionOk="0">
                      <a:moveTo>
                        <a:pt x="151" y="0"/>
                      </a:moveTo>
                      <a:cubicBezTo>
                        <a:pt x="35" y="22"/>
                        <a:pt x="0" y="69"/>
                        <a:pt x="0" y="151"/>
                      </a:cubicBezTo>
                      <a:cubicBezTo>
                        <a:pt x="3" y="238"/>
                        <a:pt x="57" y="276"/>
                        <a:pt x="132" y="276"/>
                      </a:cubicBezTo>
                      <a:cubicBezTo>
                        <a:pt x="213" y="273"/>
                        <a:pt x="267" y="220"/>
                        <a:pt x="254" y="141"/>
                      </a:cubicBezTo>
                      <a:cubicBezTo>
                        <a:pt x="242" y="91"/>
                        <a:pt x="188" y="47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9" name="Google Shape;8319;p29"/>
                <p:cNvSpPr/>
                <p:nvPr/>
              </p:nvSpPr>
              <p:spPr>
                <a:xfrm>
                  <a:off x="6762611" y="4034544"/>
                  <a:ext cx="8591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68" extrusionOk="0">
                      <a:moveTo>
                        <a:pt x="118" y="0"/>
                      </a:moveTo>
                      <a:cubicBezTo>
                        <a:pt x="55" y="0"/>
                        <a:pt x="9" y="55"/>
                        <a:pt x="1" y="122"/>
                      </a:cubicBezTo>
                      <a:cubicBezTo>
                        <a:pt x="4" y="215"/>
                        <a:pt x="55" y="267"/>
                        <a:pt x="119" y="267"/>
                      </a:cubicBezTo>
                      <a:cubicBezTo>
                        <a:pt x="125" y="267"/>
                        <a:pt x="130" y="267"/>
                        <a:pt x="136" y="266"/>
                      </a:cubicBezTo>
                      <a:cubicBezTo>
                        <a:pt x="186" y="257"/>
                        <a:pt x="255" y="181"/>
                        <a:pt x="258" y="138"/>
                      </a:cubicBezTo>
                      <a:cubicBezTo>
                        <a:pt x="258" y="91"/>
                        <a:pt x="189" y="15"/>
                        <a:pt x="142" y="3"/>
                      </a:cubicBezTo>
                      <a:cubicBezTo>
                        <a:pt x="134" y="1"/>
                        <a:pt x="126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0" name="Google Shape;8320;p29"/>
                <p:cNvSpPr/>
                <p:nvPr/>
              </p:nvSpPr>
              <p:spPr>
                <a:xfrm>
                  <a:off x="6767639" y="4152148"/>
                  <a:ext cx="95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0" extrusionOk="0">
                      <a:moveTo>
                        <a:pt x="164" y="0"/>
                      </a:moveTo>
                      <a:cubicBezTo>
                        <a:pt x="157" y="0"/>
                        <a:pt x="149" y="1"/>
                        <a:pt x="141" y="3"/>
                      </a:cubicBezTo>
                      <a:cubicBezTo>
                        <a:pt x="82" y="21"/>
                        <a:pt x="35" y="65"/>
                        <a:pt x="13" y="125"/>
                      </a:cubicBezTo>
                      <a:cubicBezTo>
                        <a:pt x="0" y="200"/>
                        <a:pt x="60" y="256"/>
                        <a:pt x="188" y="260"/>
                      </a:cubicBezTo>
                      <a:cubicBezTo>
                        <a:pt x="210" y="228"/>
                        <a:pt x="270" y="184"/>
                        <a:pt x="276" y="131"/>
                      </a:cubicBezTo>
                      <a:cubicBezTo>
                        <a:pt x="287" y="61"/>
                        <a:pt x="233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1" name="Google Shape;8321;p29"/>
                <p:cNvSpPr/>
                <p:nvPr/>
              </p:nvSpPr>
              <p:spPr>
                <a:xfrm>
                  <a:off x="6771268" y="4117553"/>
                  <a:ext cx="93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6" extrusionOk="0">
                      <a:moveTo>
                        <a:pt x="116" y="0"/>
                      </a:moveTo>
                      <a:cubicBezTo>
                        <a:pt x="52" y="0"/>
                        <a:pt x="4" y="51"/>
                        <a:pt x="1" y="127"/>
                      </a:cubicBezTo>
                      <a:cubicBezTo>
                        <a:pt x="1" y="204"/>
                        <a:pt x="40" y="266"/>
                        <a:pt x="112" y="266"/>
                      </a:cubicBezTo>
                      <a:cubicBezTo>
                        <a:pt x="119" y="266"/>
                        <a:pt x="126" y="265"/>
                        <a:pt x="133" y="264"/>
                      </a:cubicBezTo>
                      <a:cubicBezTo>
                        <a:pt x="183" y="258"/>
                        <a:pt x="230" y="199"/>
                        <a:pt x="280" y="164"/>
                      </a:cubicBezTo>
                      <a:cubicBezTo>
                        <a:pt x="280" y="145"/>
                        <a:pt x="280" y="127"/>
                        <a:pt x="280" y="105"/>
                      </a:cubicBezTo>
                      <a:cubicBezTo>
                        <a:pt x="230" y="70"/>
                        <a:pt x="186" y="11"/>
                        <a:pt x="133" y="1"/>
                      </a:cubicBezTo>
                      <a:cubicBezTo>
                        <a:pt x="127" y="0"/>
                        <a:pt x="122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2" name="Google Shape;8322;p29"/>
                <p:cNvSpPr/>
                <p:nvPr/>
              </p:nvSpPr>
              <p:spPr>
                <a:xfrm>
                  <a:off x="6779426" y="4063312"/>
                  <a:ext cx="8791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59" extrusionOk="0">
                      <a:moveTo>
                        <a:pt x="153" y="0"/>
                      </a:moveTo>
                      <a:cubicBezTo>
                        <a:pt x="151" y="0"/>
                        <a:pt x="149" y="1"/>
                        <a:pt x="148" y="1"/>
                      </a:cubicBezTo>
                      <a:cubicBezTo>
                        <a:pt x="38" y="4"/>
                        <a:pt x="0" y="54"/>
                        <a:pt x="0" y="135"/>
                      </a:cubicBezTo>
                      <a:cubicBezTo>
                        <a:pt x="0" y="217"/>
                        <a:pt x="47" y="258"/>
                        <a:pt x="121" y="258"/>
                      </a:cubicBezTo>
                      <a:cubicBezTo>
                        <a:pt x="123" y="258"/>
                        <a:pt x="126" y="258"/>
                        <a:pt x="129" y="258"/>
                      </a:cubicBezTo>
                      <a:cubicBezTo>
                        <a:pt x="132" y="258"/>
                        <a:pt x="136" y="258"/>
                        <a:pt x="139" y="258"/>
                      </a:cubicBezTo>
                      <a:cubicBezTo>
                        <a:pt x="209" y="258"/>
                        <a:pt x="263" y="198"/>
                        <a:pt x="254" y="126"/>
                      </a:cubicBezTo>
                      <a:cubicBezTo>
                        <a:pt x="251" y="53"/>
                        <a:pt x="213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3" name="Google Shape;8323;p29"/>
                <p:cNvSpPr/>
                <p:nvPr/>
              </p:nvSpPr>
              <p:spPr>
                <a:xfrm>
                  <a:off x="6779626" y="4040138"/>
                  <a:ext cx="88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2" extrusionOk="0">
                      <a:moveTo>
                        <a:pt x="142" y="0"/>
                      </a:moveTo>
                      <a:cubicBezTo>
                        <a:pt x="139" y="0"/>
                        <a:pt x="136" y="1"/>
                        <a:pt x="132" y="1"/>
                      </a:cubicBezTo>
                      <a:cubicBezTo>
                        <a:pt x="60" y="4"/>
                        <a:pt x="1" y="35"/>
                        <a:pt x="1" y="123"/>
                      </a:cubicBezTo>
                      <a:cubicBezTo>
                        <a:pt x="1" y="211"/>
                        <a:pt x="44" y="255"/>
                        <a:pt x="107" y="261"/>
                      </a:cubicBezTo>
                      <a:cubicBezTo>
                        <a:pt x="110" y="261"/>
                        <a:pt x="113" y="261"/>
                        <a:pt x="116" y="261"/>
                      </a:cubicBezTo>
                      <a:cubicBezTo>
                        <a:pt x="219" y="261"/>
                        <a:pt x="255" y="206"/>
                        <a:pt x="258" y="133"/>
                      </a:cubicBezTo>
                      <a:cubicBezTo>
                        <a:pt x="267" y="64"/>
                        <a:pt x="213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4" name="Google Shape;8324;p29"/>
                <p:cNvSpPr/>
                <p:nvPr/>
              </p:nvSpPr>
              <p:spPr>
                <a:xfrm>
                  <a:off x="6785286" y="4018228"/>
                  <a:ext cx="91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62" extrusionOk="0">
                      <a:moveTo>
                        <a:pt x="145" y="0"/>
                      </a:moveTo>
                      <a:cubicBezTo>
                        <a:pt x="142" y="0"/>
                        <a:pt x="138" y="0"/>
                        <a:pt x="135" y="1"/>
                      </a:cubicBezTo>
                      <a:cubicBezTo>
                        <a:pt x="131" y="1"/>
                        <a:pt x="128" y="0"/>
                        <a:pt x="125" y="0"/>
                      </a:cubicBezTo>
                      <a:cubicBezTo>
                        <a:pt x="57" y="0"/>
                        <a:pt x="0" y="61"/>
                        <a:pt x="9" y="129"/>
                      </a:cubicBezTo>
                      <a:cubicBezTo>
                        <a:pt x="12" y="203"/>
                        <a:pt x="48" y="261"/>
                        <a:pt x="131" y="261"/>
                      </a:cubicBezTo>
                      <a:cubicBezTo>
                        <a:pt x="133" y="261"/>
                        <a:pt x="136" y="261"/>
                        <a:pt x="138" y="261"/>
                      </a:cubicBezTo>
                      <a:cubicBezTo>
                        <a:pt x="140" y="261"/>
                        <a:pt x="141" y="261"/>
                        <a:pt x="143" y="261"/>
                      </a:cubicBezTo>
                      <a:cubicBezTo>
                        <a:pt x="213" y="261"/>
                        <a:pt x="272" y="203"/>
                        <a:pt x="272" y="129"/>
                      </a:cubicBezTo>
                      <a:cubicBezTo>
                        <a:pt x="275" y="58"/>
                        <a:pt x="21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5" name="Google Shape;8325;p29"/>
                <p:cNvSpPr/>
                <p:nvPr/>
              </p:nvSpPr>
              <p:spPr>
                <a:xfrm>
                  <a:off x="6792811" y="4076931"/>
                  <a:ext cx="89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56" extrusionOk="0">
                      <a:moveTo>
                        <a:pt x="121" y="1"/>
                      </a:moveTo>
                      <a:cubicBezTo>
                        <a:pt x="54" y="1"/>
                        <a:pt x="0" y="59"/>
                        <a:pt x="9" y="127"/>
                      </a:cubicBezTo>
                      <a:cubicBezTo>
                        <a:pt x="9" y="203"/>
                        <a:pt x="43" y="256"/>
                        <a:pt x="131" y="256"/>
                      </a:cubicBezTo>
                      <a:cubicBezTo>
                        <a:pt x="216" y="256"/>
                        <a:pt x="260" y="218"/>
                        <a:pt x="266" y="134"/>
                      </a:cubicBezTo>
                      <a:cubicBezTo>
                        <a:pt x="269" y="46"/>
                        <a:pt x="216" y="5"/>
                        <a:pt x="140" y="2"/>
                      </a:cubicBezTo>
                      <a:cubicBezTo>
                        <a:pt x="134" y="1"/>
                        <a:pt x="128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6" name="Google Shape;8326;p29"/>
                <p:cNvSpPr/>
                <p:nvPr/>
              </p:nvSpPr>
              <p:spPr>
                <a:xfrm>
                  <a:off x="6797906" y="4060349"/>
                  <a:ext cx="9190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2" extrusionOk="0">
                      <a:moveTo>
                        <a:pt x="168" y="0"/>
                      </a:moveTo>
                      <a:cubicBezTo>
                        <a:pt x="161" y="0"/>
                        <a:pt x="154" y="1"/>
                        <a:pt x="147" y="2"/>
                      </a:cubicBezTo>
                      <a:cubicBezTo>
                        <a:pt x="94" y="11"/>
                        <a:pt x="47" y="65"/>
                        <a:pt x="0" y="102"/>
                      </a:cubicBezTo>
                      <a:cubicBezTo>
                        <a:pt x="0" y="121"/>
                        <a:pt x="0" y="140"/>
                        <a:pt x="0" y="159"/>
                      </a:cubicBezTo>
                      <a:cubicBezTo>
                        <a:pt x="50" y="190"/>
                        <a:pt x="97" y="240"/>
                        <a:pt x="150" y="249"/>
                      </a:cubicBezTo>
                      <a:cubicBezTo>
                        <a:pt x="159" y="251"/>
                        <a:pt x="167" y="252"/>
                        <a:pt x="175" y="252"/>
                      </a:cubicBezTo>
                      <a:cubicBezTo>
                        <a:pt x="238" y="252"/>
                        <a:pt x="276" y="197"/>
                        <a:pt x="276" y="124"/>
                      </a:cubicBezTo>
                      <a:cubicBezTo>
                        <a:pt x="276" y="53"/>
                        <a:pt x="232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7" name="Google Shape;8327;p29"/>
                <p:cNvSpPr/>
                <p:nvPr/>
              </p:nvSpPr>
              <p:spPr>
                <a:xfrm>
                  <a:off x="6804831" y="3990992"/>
                  <a:ext cx="9057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67" extrusionOk="0">
                      <a:moveTo>
                        <a:pt x="135" y="1"/>
                      </a:moveTo>
                      <a:cubicBezTo>
                        <a:pt x="133" y="1"/>
                        <a:pt x="130" y="1"/>
                        <a:pt x="127" y="1"/>
                      </a:cubicBezTo>
                      <a:cubicBezTo>
                        <a:pt x="87" y="4"/>
                        <a:pt x="27" y="79"/>
                        <a:pt x="18" y="129"/>
                      </a:cubicBezTo>
                      <a:cubicBezTo>
                        <a:pt x="1" y="200"/>
                        <a:pt x="56" y="266"/>
                        <a:pt x="125" y="266"/>
                      </a:cubicBezTo>
                      <a:cubicBezTo>
                        <a:pt x="132" y="266"/>
                        <a:pt x="139" y="266"/>
                        <a:pt x="146" y="264"/>
                      </a:cubicBezTo>
                      <a:cubicBezTo>
                        <a:pt x="199" y="255"/>
                        <a:pt x="243" y="195"/>
                        <a:pt x="268" y="176"/>
                      </a:cubicBezTo>
                      <a:cubicBezTo>
                        <a:pt x="271" y="38"/>
                        <a:pt x="19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8" name="Google Shape;8328;p29"/>
                <p:cNvSpPr/>
                <p:nvPr/>
              </p:nvSpPr>
              <p:spPr>
                <a:xfrm>
                  <a:off x="6805830" y="4040970"/>
                  <a:ext cx="9323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87" extrusionOk="0">
                      <a:moveTo>
                        <a:pt x="160" y="1"/>
                      </a:moveTo>
                      <a:cubicBezTo>
                        <a:pt x="141" y="1"/>
                        <a:pt x="122" y="1"/>
                        <a:pt x="104" y="4"/>
                      </a:cubicBezTo>
                      <a:cubicBezTo>
                        <a:pt x="72" y="54"/>
                        <a:pt x="25" y="104"/>
                        <a:pt x="16" y="161"/>
                      </a:cubicBezTo>
                      <a:cubicBezTo>
                        <a:pt x="0" y="245"/>
                        <a:pt x="66" y="286"/>
                        <a:pt x="144" y="286"/>
                      </a:cubicBezTo>
                      <a:cubicBezTo>
                        <a:pt x="223" y="283"/>
                        <a:pt x="279" y="227"/>
                        <a:pt x="263" y="148"/>
                      </a:cubicBezTo>
                      <a:cubicBezTo>
                        <a:pt x="251" y="95"/>
                        <a:pt x="198" y="48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9" name="Google Shape;8329;p29"/>
                <p:cNvSpPr/>
                <p:nvPr/>
              </p:nvSpPr>
              <p:spPr>
                <a:xfrm>
                  <a:off x="6812922" y="4083157"/>
                  <a:ext cx="10455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8" extrusionOk="0">
                      <a:moveTo>
                        <a:pt x="117" y="1"/>
                      </a:moveTo>
                      <a:cubicBezTo>
                        <a:pt x="53" y="1"/>
                        <a:pt x="12" y="56"/>
                        <a:pt x="7" y="125"/>
                      </a:cubicBezTo>
                      <a:cubicBezTo>
                        <a:pt x="1" y="205"/>
                        <a:pt x="47" y="267"/>
                        <a:pt x="117" y="267"/>
                      </a:cubicBezTo>
                      <a:cubicBezTo>
                        <a:pt x="122" y="267"/>
                        <a:pt x="127" y="267"/>
                        <a:pt x="132" y="266"/>
                      </a:cubicBezTo>
                      <a:cubicBezTo>
                        <a:pt x="185" y="263"/>
                        <a:pt x="232" y="201"/>
                        <a:pt x="314" y="141"/>
                      </a:cubicBezTo>
                      <a:cubicBezTo>
                        <a:pt x="235" y="75"/>
                        <a:pt x="195" y="16"/>
                        <a:pt x="141" y="3"/>
                      </a:cubicBezTo>
                      <a:cubicBezTo>
                        <a:pt x="133" y="1"/>
                        <a:pt x="125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0" name="Google Shape;8330;p29"/>
                <p:cNvSpPr/>
                <p:nvPr/>
              </p:nvSpPr>
              <p:spPr>
                <a:xfrm>
                  <a:off x="6820348" y="4062480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25" y="0"/>
                      </a:moveTo>
                      <a:cubicBezTo>
                        <a:pt x="57" y="0"/>
                        <a:pt x="0" y="60"/>
                        <a:pt x="9" y="129"/>
                      </a:cubicBezTo>
                      <a:cubicBezTo>
                        <a:pt x="9" y="214"/>
                        <a:pt x="50" y="261"/>
                        <a:pt x="166" y="276"/>
                      </a:cubicBezTo>
                      <a:cubicBezTo>
                        <a:pt x="200" y="226"/>
                        <a:pt x="254" y="182"/>
                        <a:pt x="260" y="129"/>
                      </a:cubicBezTo>
                      <a:cubicBezTo>
                        <a:pt x="272" y="54"/>
                        <a:pt x="216" y="1"/>
                        <a:pt x="135" y="1"/>
                      </a:cubicBezTo>
                      <a:cubicBezTo>
                        <a:pt x="131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1" name="Google Shape;8331;p29"/>
                <p:cNvSpPr/>
                <p:nvPr/>
              </p:nvSpPr>
              <p:spPr>
                <a:xfrm>
                  <a:off x="6821779" y="4039605"/>
                  <a:ext cx="9223" cy="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34" extrusionOk="0">
                      <a:moveTo>
                        <a:pt x="160" y="0"/>
                      </a:moveTo>
                      <a:cubicBezTo>
                        <a:pt x="149" y="0"/>
                        <a:pt x="139" y="1"/>
                        <a:pt x="129" y="4"/>
                      </a:cubicBezTo>
                      <a:cubicBezTo>
                        <a:pt x="57" y="26"/>
                        <a:pt x="1" y="80"/>
                        <a:pt x="113" y="123"/>
                      </a:cubicBezTo>
                      <a:cubicBezTo>
                        <a:pt x="129" y="130"/>
                        <a:pt x="144" y="133"/>
                        <a:pt x="159" y="133"/>
                      </a:cubicBezTo>
                      <a:cubicBezTo>
                        <a:pt x="212" y="133"/>
                        <a:pt x="254" y="89"/>
                        <a:pt x="276" y="17"/>
                      </a:cubicBezTo>
                      <a:cubicBezTo>
                        <a:pt x="231" y="12"/>
                        <a:pt x="193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2" name="Google Shape;8332;p29"/>
                <p:cNvSpPr/>
                <p:nvPr/>
              </p:nvSpPr>
              <p:spPr>
                <a:xfrm>
                  <a:off x="6830037" y="4023456"/>
                  <a:ext cx="7226" cy="6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98" extrusionOk="0">
                      <a:moveTo>
                        <a:pt x="198" y="0"/>
                      </a:moveTo>
                      <a:cubicBezTo>
                        <a:pt x="144" y="10"/>
                        <a:pt x="79" y="4"/>
                        <a:pt x="47" y="35"/>
                      </a:cubicBezTo>
                      <a:cubicBezTo>
                        <a:pt x="16" y="63"/>
                        <a:pt x="16" y="132"/>
                        <a:pt x="0" y="182"/>
                      </a:cubicBezTo>
                      <a:lnTo>
                        <a:pt x="47" y="198"/>
                      </a:lnTo>
                      <a:cubicBezTo>
                        <a:pt x="104" y="148"/>
                        <a:pt x="160" y="98"/>
                        <a:pt x="216" y="48"/>
                      </a:cubicBezTo>
                      <a:cubicBezTo>
                        <a:pt x="210" y="32"/>
                        <a:pt x="204" y="16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3" name="Google Shape;8333;p29"/>
                <p:cNvSpPr/>
                <p:nvPr/>
              </p:nvSpPr>
              <p:spPr>
                <a:xfrm>
                  <a:off x="6830037" y="3988994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3" y="0"/>
                      </a:moveTo>
                      <a:cubicBezTo>
                        <a:pt x="55" y="0"/>
                        <a:pt x="1" y="60"/>
                        <a:pt x="10" y="130"/>
                      </a:cubicBezTo>
                      <a:cubicBezTo>
                        <a:pt x="10" y="208"/>
                        <a:pt x="47" y="258"/>
                        <a:pt x="163" y="283"/>
                      </a:cubicBezTo>
                      <a:cubicBezTo>
                        <a:pt x="198" y="233"/>
                        <a:pt x="254" y="189"/>
                        <a:pt x="263" y="133"/>
                      </a:cubicBezTo>
                      <a:cubicBezTo>
                        <a:pt x="273" y="61"/>
                        <a:pt x="223" y="4"/>
                        <a:pt x="138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4" name="Google Shape;8334;p29"/>
                <p:cNvSpPr/>
                <p:nvPr/>
              </p:nvSpPr>
              <p:spPr>
                <a:xfrm>
                  <a:off x="6830869" y="4083890"/>
                  <a:ext cx="17048" cy="1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365" extrusionOk="0">
                      <a:moveTo>
                        <a:pt x="380" y="0"/>
                      </a:moveTo>
                      <a:cubicBezTo>
                        <a:pt x="319" y="0"/>
                        <a:pt x="276" y="59"/>
                        <a:pt x="242" y="128"/>
                      </a:cubicBezTo>
                      <a:cubicBezTo>
                        <a:pt x="204" y="115"/>
                        <a:pt x="166" y="105"/>
                        <a:pt x="132" y="105"/>
                      </a:cubicBezTo>
                      <a:cubicBezTo>
                        <a:pt x="79" y="105"/>
                        <a:pt x="34" y="129"/>
                        <a:pt x="13" y="201"/>
                      </a:cubicBezTo>
                      <a:cubicBezTo>
                        <a:pt x="0" y="238"/>
                        <a:pt x="38" y="313"/>
                        <a:pt x="76" y="338"/>
                      </a:cubicBezTo>
                      <a:cubicBezTo>
                        <a:pt x="103" y="357"/>
                        <a:pt x="127" y="365"/>
                        <a:pt x="149" y="365"/>
                      </a:cubicBezTo>
                      <a:cubicBezTo>
                        <a:pt x="212" y="365"/>
                        <a:pt x="255" y="300"/>
                        <a:pt x="292" y="244"/>
                      </a:cubicBezTo>
                      <a:cubicBezTo>
                        <a:pt x="329" y="255"/>
                        <a:pt x="366" y="264"/>
                        <a:pt x="399" y="264"/>
                      </a:cubicBezTo>
                      <a:cubicBezTo>
                        <a:pt x="445" y="264"/>
                        <a:pt x="484" y="246"/>
                        <a:pt x="502" y="188"/>
                      </a:cubicBezTo>
                      <a:cubicBezTo>
                        <a:pt x="511" y="128"/>
                        <a:pt x="492" y="66"/>
                        <a:pt x="452" y="25"/>
                      </a:cubicBezTo>
                      <a:cubicBezTo>
                        <a:pt x="425" y="8"/>
                        <a:pt x="401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5" name="Google Shape;8335;p29"/>
                <p:cNvSpPr/>
                <p:nvPr/>
              </p:nvSpPr>
              <p:spPr>
                <a:xfrm>
                  <a:off x="6840259" y="4140228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3" y="0"/>
                      </a:moveTo>
                      <a:cubicBezTo>
                        <a:pt x="79" y="50"/>
                        <a:pt x="25" y="97"/>
                        <a:pt x="16" y="151"/>
                      </a:cubicBezTo>
                      <a:cubicBezTo>
                        <a:pt x="0" y="232"/>
                        <a:pt x="66" y="276"/>
                        <a:pt x="145" y="276"/>
                      </a:cubicBezTo>
                      <a:cubicBezTo>
                        <a:pt x="147" y="276"/>
                        <a:pt x="149" y="276"/>
                        <a:pt x="151" y="276"/>
                      </a:cubicBezTo>
                      <a:cubicBezTo>
                        <a:pt x="226" y="276"/>
                        <a:pt x="282" y="224"/>
                        <a:pt x="270" y="151"/>
                      </a:cubicBezTo>
                      <a:cubicBezTo>
                        <a:pt x="264" y="97"/>
                        <a:pt x="207" y="5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6" name="Google Shape;8336;p29"/>
                <p:cNvSpPr/>
                <p:nvPr/>
              </p:nvSpPr>
              <p:spPr>
                <a:xfrm>
                  <a:off x="6847551" y="4116121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4" y="0"/>
                      </a:moveTo>
                      <a:cubicBezTo>
                        <a:pt x="79" y="47"/>
                        <a:pt x="23" y="91"/>
                        <a:pt x="13" y="144"/>
                      </a:cubicBezTo>
                      <a:cubicBezTo>
                        <a:pt x="1" y="232"/>
                        <a:pt x="67" y="276"/>
                        <a:pt x="148" y="276"/>
                      </a:cubicBezTo>
                      <a:cubicBezTo>
                        <a:pt x="226" y="276"/>
                        <a:pt x="283" y="223"/>
                        <a:pt x="270" y="144"/>
                      </a:cubicBezTo>
                      <a:cubicBezTo>
                        <a:pt x="261" y="91"/>
                        <a:pt x="208" y="47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7" name="Google Shape;8337;p29"/>
                <p:cNvSpPr/>
                <p:nvPr/>
              </p:nvSpPr>
              <p:spPr>
                <a:xfrm>
                  <a:off x="6859871" y="416942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3" y="1"/>
                      </a:moveTo>
                      <a:cubicBezTo>
                        <a:pt x="79" y="48"/>
                        <a:pt x="19" y="92"/>
                        <a:pt x="13" y="145"/>
                      </a:cubicBezTo>
                      <a:cubicBezTo>
                        <a:pt x="1" y="229"/>
                        <a:pt x="66" y="276"/>
                        <a:pt x="148" y="276"/>
                      </a:cubicBezTo>
                      <a:cubicBezTo>
                        <a:pt x="226" y="273"/>
                        <a:pt x="283" y="220"/>
                        <a:pt x="270" y="145"/>
                      </a:cubicBezTo>
                      <a:cubicBezTo>
                        <a:pt x="264" y="92"/>
                        <a:pt x="204" y="48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8" name="Google Shape;8338;p29"/>
                <p:cNvSpPr/>
                <p:nvPr/>
              </p:nvSpPr>
              <p:spPr>
                <a:xfrm>
                  <a:off x="6855076" y="4150250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57" y="0"/>
                      </a:moveTo>
                      <a:cubicBezTo>
                        <a:pt x="47" y="25"/>
                        <a:pt x="3" y="66"/>
                        <a:pt x="0" y="147"/>
                      </a:cubicBezTo>
                      <a:cubicBezTo>
                        <a:pt x="0" y="238"/>
                        <a:pt x="55" y="276"/>
                        <a:pt x="132" y="276"/>
                      </a:cubicBezTo>
                      <a:cubicBezTo>
                        <a:pt x="135" y="276"/>
                        <a:pt x="138" y="276"/>
                        <a:pt x="141" y="276"/>
                      </a:cubicBezTo>
                      <a:cubicBezTo>
                        <a:pt x="220" y="276"/>
                        <a:pt x="273" y="219"/>
                        <a:pt x="257" y="144"/>
                      </a:cubicBezTo>
                      <a:cubicBezTo>
                        <a:pt x="245" y="91"/>
                        <a:pt x="192" y="47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9" name="Google Shape;8339;p29"/>
                <p:cNvSpPr/>
                <p:nvPr/>
              </p:nvSpPr>
              <p:spPr>
                <a:xfrm>
                  <a:off x="6851314" y="4192970"/>
                  <a:ext cx="9423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7" extrusionOk="0">
                      <a:moveTo>
                        <a:pt x="114" y="0"/>
                      </a:moveTo>
                      <a:cubicBezTo>
                        <a:pt x="50" y="0"/>
                        <a:pt x="4" y="51"/>
                        <a:pt x="4" y="124"/>
                      </a:cubicBezTo>
                      <a:cubicBezTo>
                        <a:pt x="1" y="203"/>
                        <a:pt x="42" y="266"/>
                        <a:pt x="116" y="266"/>
                      </a:cubicBezTo>
                      <a:cubicBezTo>
                        <a:pt x="121" y="266"/>
                        <a:pt x="127" y="266"/>
                        <a:pt x="132" y="265"/>
                      </a:cubicBezTo>
                      <a:cubicBezTo>
                        <a:pt x="185" y="256"/>
                        <a:pt x="232" y="199"/>
                        <a:pt x="283" y="165"/>
                      </a:cubicBezTo>
                      <a:cubicBezTo>
                        <a:pt x="283" y="146"/>
                        <a:pt x="283" y="124"/>
                        <a:pt x="283" y="105"/>
                      </a:cubicBezTo>
                      <a:cubicBezTo>
                        <a:pt x="232" y="71"/>
                        <a:pt x="189" y="11"/>
                        <a:pt x="135" y="2"/>
                      </a:cubicBezTo>
                      <a:cubicBezTo>
                        <a:pt x="128" y="1"/>
                        <a:pt x="12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0" name="Google Shape;8340;p29"/>
                <p:cNvSpPr/>
                <p:nvPr/>
              </p:nvSpPr>
              <p:spPr>
                <a:xfrm>
                  <a:off x="6852879" y="4097941"/>
                  <a:ext cx="10455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6" extrusionOk="0">
                      <a:moveTo>
                        <a:pt x="198" y="0"/>
                      </a:moveTo>
                      <a:cubicBezTo>
                        <a:pt x="193" y="0"/>
                        <a:pt x="188" y="0"/>
                        <a:pt x="182" y="1"/>
                      </a:cubicBezTo>
                      <a:cubicBezTo>
                        <a:pt x="129" y="7"/>
                        <a:pt x="85" y="67"/>
                        <a:pt x="1" y="130"/>
                      </a:cubicBezTo>
                      <a:cubicBezTo>
                        <a:pt x="82" y="195"/>
                        <a:pt x="126" y="255"/>
                        <a:pt x="179" y="264"/>
                      </a:cubicBezTo>
                      <a:cubicBezTo>
                        <a:pt x="186" y="265"/>
                        <a:pt x="193" y="266"/>
                        <a:pt x="199" y="266"/>
                      </a:cubicBezTo>
                      <a:cubicBezTo>
                        <a:pt x="264" y="266"/>
                        <a:pt x="308" y="210"/>
                        <a:pt x="311" y="139"/>
                      </a:cubicBezTo>
                      <a:cubicBezTo>
                        <a:pt x="314" y="60"/>
                        <a:pt x="270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1" name="Google Shape;8341;p29"/>
                <p:cNvSpPr/>
                <p:nvPr/>
              </p:nvSpPr>
              <p:spPr>
                <a:xfrm>
                  <a:off x="6859571" y="4080294"/>
                  <a:ext cx="8458" cy="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247" extrusionOk="0">
                      <a:moveTo>
                        <a:pt x="112" y="1"/>
                      </a:moveTo>
                      <a:cubicBezTo>
                        <a:pt x="52" y="1"/>
                        <a:pt x="12" y="33"/>
                        <a:pt x="10" y="108"/>
                      </a:cubicBezTo>
                      <a:cubicBezTo>
                        <a:pt x="0" y="177"/>
                        <a:pt x="50" y="236"/>
                        <a:pt x="119" y="243"/>
                      </a:cubicBezTo>
                      <a:cubicBezTo>
                        <a:pt x="130" y="245"/>
                        <a:pt x="140" y="246"/>
                        <a:pt x="148" y="246"/>
                      </a:cubicBezTo>
                      <a:cubicBezTo>
                        <a:pt x="218" y="246"/>
                        <a:pt x="187" y="169"/>
                        <a:pt x="207" y="127"/>
                      </a:cubicBezTo>
                      <a:cubicBezTo>
                        <a:pt x="254" y="24"/>
                        <a:pt x="249" y="1"/>
                        <a:pt x="150" y="1"/>
                      </a:cubicBezTo>
                      <a:cubicBezTo>
                        <a:pt x="144" y="1"/>
                        <a:pt x="136" y="1"/>
                        <a:pt x="129" y="1"/>
                      </a:cubicBezTo>
                      <a:cubicBezTo>
                        <a:pt x="123" y="1"/>
                        <a:pt x="117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2" name="Google Shape;8342;p29"/>
                <p:cNvSpPr/>
                <p:nvPr/>
              </p:nvSpPr>
              <p:spPr>
                <a:xfrm>
                  <a:off x="6859039" y="4120350"/>
                  <a:ext cx="93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8" extrusionOk="0">
                      <a:moveTo>
                        <a:pt x="170" y="0"/>
                      </a:moveTo>
                      <a:cubicBezTo>
                        <a:pt x="164" y="0"/>
                        <a:pt x="158" y="1"/>
                        <a:pt x="151" y="2"/>
                      </a:cubicBezTo>
                      <a:cubicBezTo>
                        <a:pt x="98" y="11"/>
                        <a:pt x="51" y="64"/>
                        <a:pt x="0" y="96"/>
                      </a:cubicBezTo>
                      <a:cubicBezTo>
                        <a:pt x="0" y="118"/>
                        <a:pt x="0" y="137"/>
                        <a:pt x="0" y="155"/>
                      </a:cubicBezTo>
                      <a:cubicBezTo>
                        <a:pt x="47" y="190"/>
                        <a:pt x="94" y="246"/>
                        <a:pt x="148" y="256"/>
                      </a:cubicBezTo>
                      <a:cubicBezTo>
                        <a:pt x="156" y="257"/>
                        <a:pt x="164" y="258"/>
                        <a:pt x="171" y="258"/>
                      </a:cubicBezTo>
                      <a:cubicBezTo>
                        <a:pt x="238" y="258"/>
                        <a:pt x="273" y="198"/>
                        <a:pt x="276" y="130"/>
                      </a:cubicBezTo>
                      <a:cubicBezTo>
                        <a:pt x="279" y="59"/>
                        <a:pt x="23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3" name="Google Shape;8343;p29"/>
                <p:cNvSpPr/>
                <p:nvPr/>
              </p:nvSpPr>
              <p:spPr>
                <a:xfrm>
                  <a:off x="6865831" y="4140295"/>
                  <a:ext cx="89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0" extrusionOk="0">
                      <a:moveTo>
                        <a:pt x="130" y="1"/>
                      </a:moveTo>
                      <a:cubicBezTo>
                        <a:pt x="60" y="1"/>
                        <a:pt x="4" y="58"/>
                        <a:pt x="10" y="130"/>
                      </a:cubicBezTo>
                      <a:cubicBezTo>
                        <a:pt x="1" y="200"/>
                        <a:pt x="55" y="259"/>
                        <a:pt x="123" y="259"/>
                      </a:cubicBezTo>
                      <a:cubicBezTo>
                        <a:pt x="128" y="259"/>
                        <a:pt x="133" y="259"/>
                        <a:pt x="138" y="258"/>
                      </a:cubicBezTo>
                      <a:cubicBezTo>
                        <a:pt x="220" y="255"/>
                        <a:pt x="267" y="218"/>
                        <a:pt x="267" y="124"/>
                      </a:cubicBezTo>
                      <a:cubicBezTo>
                        <a:pt x="270" y="42"/>
                        <a:pt x="216" y="4"/>
                        <a:pt x="141" y="1"/>
                      </a:cubicBezTo>
                      <a:cubicBezTo>
                        <a:pt x="138" y="1"/>
                        <a:pt x="134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4" name="Google Shape;8344;p29"/>
                <p:cNvSpPr/>
                <p:nvPr/>
              </p:nvSpPr>
              <p:spPr>
                <a:xfrm>
                  <a:off x="6890371" y="4151050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3" y="0"/>
                      </a:moveTo>
                      <a:cubicBezTo>
                        <a:pt x="54" y="0"/>
                        <a:pt x="0" y="62"/>
                        <a:pt x="9" y="130"/>
                      </a:cubicBezTo>
                      <a:cubicBezTo>
                        <a:pt x="15" y="183"/>
                        <a:pt x="72" y="233"/>
                        <a:pt x="106" y="283"/>
                      </a:cubicBezTo>
                      <a:lnTo>
                        <a:pt x="163" y="283"/>
                      </a:lnTo>
                      <a:cubicBezTo>
                        <a:pt x="197" y="233"/>
                        <a:pt x="247" y="186"/>
                        <a:pt x="257" y="133"/>
                      </a:cubicBezTo>
                      <a:cubicBezTo>
                        <a:pt x="272" y="54"/>
                        <a:pt x="219" y="4"/>
                        <a:pt x="137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5" name="Google Shape;8345;p29"/>
                <p:cNvSpPr/>
                <p:nvPr/>
              </p:nvSpPr>
              <p:spPr>
                <a:xfrm>
                  <a:off x="6891070" y="4093879"/>
                  <a:ext cx="7758" cy="6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08" extrusionOk="0">
                      <a:moveTo>
                        <a:pt x="223" y="7"/>
                      </a:moveTo>
                      <a:cubicBezTo>
                        <a:pt x="173" y="13"/>
                        <a:pt x="107" y="1"/>
                        <a:pt x="73" y="29"/>
                      </a:cubicBezTo>
                      <a:cubicBezTo>
                        <a:pt x="35" y="57"/>
                        <a:pt x="22" y="123"/>
                        <a:pt x="1" y="176"/>
                      </a:cubicBezTo>
                      <a:lnTo>
                        <a:pt x="44" y="208"/>
                      </a:lnTo>
                      <a:cubicBezTo>
                        <a:pt x="107" y="158"/>
                        <a:pt x="170" y="107"/>
                        <a:pt x="232" y="57"/>
                      </a:cubicBezTo>
                      <a:lnTo>
                        <a:pt x="223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6" name="Google Shape;8346;p29"/>
                <p:cNvSpPr/>
                <p:nvPr/>
              </p:nvSpPr>
              <p:spPr>
                <a:xfrm>
                  <a:off x="6887840" y="4134967"/>
                  <a:ext cx="9423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9" extrusionOk="0">
                      <a:moveTo>
                        <a:pt x="169" y="1"/>
                      </a:moveTo>
                      <a:cubicBezTo>
                        <a:pt x="164" y="1"/>
                        <a:pt x="159" y="1"/>
                        <a:pt x="154" y="2"/>
                      </a:cubicBezTo>
                      <a:cubicBezTo>
                        <a:pt x="101" y="11"/>
                        <a:pt x="54" y="67"/>
                        <a:pt x="4" y="99"/>
                      </a:cubicBezTo>
                      <a:lnTo>
                        <a:pt x="0" y="155"/>
                      </a:lnTo>
                      <a:cubicBezTo>
                        <a:pt x="51" y="190"/>
                        <a:pt x="94" y="246"/>
                        <a:pt x="151" y="255"/>
                      </a:cubicBezTo>
                      <a:cubicBezTo>
                        <a:pt x="160" y="258"/>
                        <a:pt x="169" y="259"/>
                        <a:pt x="178" y="259"/>
                      </a:cubicBezTo>
                      <a:cubicBezTo>
                        <a:pt x="242" y="259"/>
                        <a:pt x="277" y="200"/>
                        <a:pt x="279" y="133"/>
                      </a:cubicBezTo>
                      <a:cubicBezTo>
                        <a:pt x="282" y="60"/>
                        <a:pt x="239" y="1"/>
                        <a:pt x="1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7" name="Google Shape;8347;p29"/>
                <p:cNvSpPr/>
                <p:nvPr/>
              </p:nvSpPr>
              <p:spPr>
                <a:xfrm>
                  <a:off x="6879483" y="4142859"/>
                  <a:ext cx="98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3" extrusionOk="0">
                      <a:moveTo>
                        <a:pt x="174" y="0"/>
                      </a:moveTo>
                      <a:cubicBezTo>
                        <a:pt x="167" y="0"/>
                        <a:pt x="159" y="1"/>
                        <a:pt x="151" y="3"/>
                      </a:cubicBezTo>
                      <a:cubicBezTo>
                        <a:pt x="98" y="9"/>
                        <a:pt x="51" y="65"/>
                        <a:pt x="1" y="103"/>
                      </a:cubicBezTo>
                      <a:cubicBezTo>
                        <a:pt x="1" y="119"/>
                        <a:pt x="1" y="137"/>
                        <a:pt x="1" y="156"/>
                      </a:cubicBezTo>
                      <a:cubicBezTo>
                        <a:pt x="51" y="188"/>
                        <a:pt x="98" y="238"/>
                        <a:pt x="151" y="250"/>
                      </a:cubicBezTo>
                      <a:cubicBezTo>
                        <a:pt x="160" y="252"/>
                        <a:pt x="168" y="253"/>
                        <a:pt x="177" y="253"/>
                      </a:cubicBezTo>
                      <a:cubicBezTo>
                        <a:pt x="241" y="253"/>
                        <a:pt x="283" y="201"/>
                        <a:pt x="286" y="131"/>
                      </a:cubicBezTo>
                      <a:cubicBezTo>
                        <a:pt x="294" y="61"/>
                        <a:pt x="242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8" name="Google Shape;8348;p29"/>
                <p:cNvSpPr/>
                <p:nvPr/>
              </p:nvSpPr>
              <p:spPr>
                <a:xfrm>
                  <a:off x="6876153" y="4104001"/>
                  <a:ext cx="8358" cy="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188" extrusionOk="0">
                      <a:moveTo>
                        <a:pt x="182" y="1"/>
                      </a:moveTo>
                      <a:cubicBezTo>
                        <a:pt x="153" y="1"/>
                        <a:pt x="123" y="3"/>
                        <a:pt x="94" y="7"/>
                      </a:cubicBezTo>
                      <a:cubicBezTo>
                        <a:pt x="57" y="20"/>
                        <a:pt x="22" y="51"/>
                        <a:pt x="7" y="89"/>
                      </a:cubicBezTo>
                      <a:cubicBezTo>
                        <a:pt x="0" y="114"/>
                        <a:pt x="47" y="164"/>
                        <a:pt x="79" y="176"/>
                      </a:cubicBezTo>
                      <a:cubicBezTo>
                        <a:pt x="98" y="184"/>
                        <a:pt x="117" y="187"/>
                        <a:pt x="133" y="187"/>
                      </a:cubicBezTo>
                      <a:cubicBezTo>
                        <a:pt x="208" y="187"/>
                        <a:pt x="251" y="117"/>
                        <a:pt x="235" y="4"/>
                      </a:cubicBezTo>
                      <a:cubicBezTo>
                        <a:pt x="217" y="2"/>
                        <a:pt x="200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9" name="Google Shape;8349;p29"/>
                <p:cNvSpPr/>
                <p:nvPr/>
              </p:nvSpPr>
              <p:spPr>
                <a:xfrm>
                  <a:off x="6875021" y="4033478"/>
                  <a:ext cx="9523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1" extrusionOk="0">
                      <a:moveTo>
                        <a:pt x="172" y="0"/>
                      </a:moveTo>
                      <a:cubicBezTo>
                        <a:pt x="56" y="19"/>
                        <a:pt x="19" y="76"/>
                        <a:pt x="12" y="148"/>
                      </a:cubicBezTo>
                      <a:cubicBezTo>
                        <a:pt x="1" y="218"/>
                        <a:pt x="55" y="280"/>
                        <a:pt x="121" y="280"/>
                      </a:cubicBezTo>
                      <a:cubicBezTo>
                        <a:pt x="125" y="280"/>
                        <a:pt x="130" y="280"/>
                        <a:pt x="135" y="279"/>
                      </a:cubicBezTo>
                      <a:cubicBezTo>
                        <a:pt x="219" y="279"/>
                        <a:pt x="285" y="239"/>
                        <a:pt x="269" y="151"/>
                      </a:cubicBezTo>
                      <a:cubicBezTo>
                        <a:pt x="263" y="97"/>
                        <a:pt x="207" y="5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0" name="Google Shape;8350;p29"/>
                <p:cNvSpPr/>
                <p:nvPr/>
              </p:nvSpPr>
              <p:spPr>
                <a:xfrm>
                  <a:off x="6869061" y="4166033"/>
                  <a:ext cx="96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3" extrusionOk="0">
                      <a:moveTo>
                        <a:pt x="169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4" y="9"/>
                        <a:pt x="47" y="68"/>
                        <a:pt x="0" y="106"/>
                      </a:cubicBezTo>
                      <a:cubicBezTo>
                        <a:pt x="0" y="125"/>
                        <a:pt x="0" y="143"/>
                        <a:pt x="0" y="162"/>
                      </a:cubicBezTo>
                      <a:cubicBezTo>
                        <a:pt x="52" y="199"/>
                        <a:pt x="104" y="263"/>
                        <a:pt x="153" y="263"/>
                      </a:cubicBezTo>
                      <a:cubicBezTo>
                        <a:pt x="155" y="263"/>
                        <a:pt x="156" y="263"/>
                        <a:pt x="157" y="263"/>
                      </a:cubicBezTo>
                      <a:cubicBezTo>
                        <a:pt x="201" y="259"/>
                        <a:pt x="267" y="184"/>
                        <a:pt x="276" y="131"/>
                      </a:cubicBezTo>
                      <a:cubicBezTo>
                        <a:pt x="290" y="63"/>
                        <a:pt x="235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1" name="Google Shape;8351;p29"/>
                <p:cNvSpPr/>
                <p:nvPr/>
              </p:nvSpPr>
              <p:spPr>
                <a:xfrm>
                  <a:off x="6868961" y="4063645"/>
                  <a:ext cx="4195" cy="6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201" extrusionOk="0">
                      <a:moveTo>
                        <a:pt x="113" y="0"/>
                      </a:moveTo>
                      <a:cubicBezTo>
                        <a:pt x="0" y="97"/>
                        <a:pt x="0" y="125"/>
                        <a:pt x="126" y="201"/>
                      </a:cubicBezTo>
                      <a:cubicBezTo>
                        <a:pt x="122" y="128"/>
                        <a:pt x="119" y="72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2" name="Google Shape;8352;p29"/>
                <p:cNvSpPr/>
                <p:nvPr/>
              </p:nvSpPr>
              <p:spPr>
                <a:xfrm>
                  <a:off x="6868229" y="3998317"/>
                  <a:ext cx="94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8" extrusionOk="0">
                      <a:moveTo>
                        <a:pt x="126" y="0"/>
                      </a:moveTo>
                      <a:cubicBezTo>
                        <a:pt x="125" y="0"/>
                        <a:pt x="124" y="0"/>
                        <a:pt x="122" y="0"/>
                      </a:cubicBezTo>
                      <a:cubicBezTo>
                        <a:pt x="79" y="0"/>
                        <a:pt x="3" y="79"/>
                        <a:pt x="3" y="126"/>
                      </a:cubicBezTo>
                      <a:cubicBezTo>
                        <a:pt x="0" y="173"/>
                        <a:pt x="72" y="254"/>
                        <a:pt x="119" y="257"/>
                      </a:cubicBezTo>
                      <a:cubicBezTo>
                        <a:pt x="120" y="257"/>
                        <a:pt x="122" y="257"/>
                        <a:pt x="123" y="257"/>
                      </a:cubicBezTo>
                      <a:cubicBezTo>
                        <a:pt x="172" y="257"/>
                        <a:pt x="227" y="194"/>
                        <a:pt x="279" y="160"/>
                      </a:cubicBezTo>
                      <a:cubicBezTo>
                        <a:pt x="279" y="141"/>
                        <a:pt x="282" y="119"/>
                        <a:pt x="282" y="101"/>
                      </a:cubicBezTo>
                      <a:cubicBezTo>
                        <a:pt x="230" y="64"/>
                        <a:pt x="178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3" name="Google Shape;8353;p29"/>
                <p:cNvSpPr/>
                <p:nvPr/>
              </p:nvSpPr>
              <p:spPr>
                <a:xfrm>
                  <a:off x="6874688" y="4008239"/>
                  <a:ext cx="10356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62" extrusionOk="0">
                      <a:moveTo>
                        <a:pt x="201" y="1"/>
                      </a:moveTo>
                      <a:cubicBezTo>
                        <a:pt x="193" y="1"/>
                        <a:pt x="185" y="1"/>
                        <a:pt x="176" y="3"/>
                      </a:cubicBezTo>
                      <a:cubicBezTo>
                        <a:pt x="123" y="12"/>
                        <a:pt x="79" y="72"/>
                        <a:pt x="1" y="135"/>
                      </a:cubicBezTo>
                      <a:cubicBezTo>
                        <a:pt x="82" y="194"/>
                        <a:pt x="126" y="254"/>
                        <a:pt x="179" y="260"/>
                      </a:cubicBezTo>
                      <a:cubicBezTo>
                        <a:pt x="186" y="261"/>
                        <a:pt x="192" y="262"/>
                        <a:pt x="199" y="262"/>
                      </a:cubicBezTo>
                      <a:cubicBezTo>
                        <a:pt x="271" y="262"/>
                        <a:pt x="311" y="197"/>
                        <a:pt x="308" y="122"/>
                      </a:cubicBezTo>
                      <a:cubicBezTo>
                        <a:pt x="308" y="55"/>
                        <a:pt x="265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4" name="Google Shape;8354;p29"/>
                <p:cNvSpPr/>
                <p:nvPr/>
              </p:nvSpPr>
              <p:spPr>
                <a:xfrm>
                  <a:off x="6879383" y="4080727"/>
                  <a:ext cx="97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8" extrusionOk="0">
                      <a:moveTo>
                        <a:pt x="189" y="1"/>
                      </a:moveTo>
                      <a:cubicBezTo>
                        <a:pt x="126" y="57"/>
                        <a:pt x="66" y="111"/>
                        <a:pt x="1" y="173"/>
                      </a:cubicBezTo>
                      <a:cubicBezTo>
                        <a:pt x="48" y="226"/>
                        <a:pt x="92" y="257"/>
                        <a:pt x="135" y="257"/>
                      </a:cubicBezTo>
                      <a:cubicBezTo>
                        <a:pt x="164" y="257"/>
                        <a:pt x="193" y="244"/>
                        <a:pt x="223" y="214"/>
                      </a:cubicBezTo>
                      <a:cubicBezTo>
                        <a:pt x="292" y="145"/>
                        <a:pt x="270" y="73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5" name="Google Shape;8355;p29"/>
                <p:cNvSpPr/>
                <p:nvPr/>
              </p:nvSpPr>
              <p:spPr>
                <a:xfrm>
                  <a:off x="6881747" y="4118519"/>
                  <a:ext cx="935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77" extrusionOk="0">
                      <a:moveTo>
                        <a:pt x="121" y="0"/>
                      </a:moveTo>
                      <a:cubicBezTo>
                        <a:pt x="83" y="47"/>
                        <a:pt x="24" y="91"/>
                        <a:pt x="14" y="141"/>
                      </a:cubicBezTo>
                      <a:cubicBezTo>
                        <a:pt x="0" y="214"/>
                        <a:pt x="53" y="276"/>
                        <a:pt x="120" y="276"/>
                      </a:cubicBezTo>
                      <a:cubicBezTo>
                        <a:pt x="128" y="276"/>
                        <a:pt x="137" y="275"/>
                        <a:pt x="146" y="273"/>
                      </a:cubicBezTo>
                      <a:cubicBezTo>
                        <a:pt x="205" y="254"/>
                        <a:pt x="255" y="210"/>
                        <a:pt x="274" y="148"/>
                      </a:cubicBezTo>
                      <a:cubicBezTo>
                        <a:pt x="281" y="107"/>
                        <a:pt x="215" y="51"/>
                        <a:pt x="1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6" name="Google Shape;8356;p29"/>
                <p:cNvSpPr/>
                <p:nvPr/>
              </p:nvSpPr>
              <p:spPr>
                <a:xfrm>
                  <a:off x="6888973" y="4064877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23" y="1"/>
                      </a:moveTo>
                      <a:cubicBezTo>
                        <a:pt x="85" y="48"/>
                        <a:pt x="23" y="91"/>
                        <a:pt x="17" y="142"/>
                      </a:cubicBezTo>
                      <a:cubicBezTo>
                        <a:pt x="1" y="223"/>
                        <a:pt x="67" y="276"/>
                        <a:pt x="148" y="276"/>
                      </a:cubicBezTo>
                      <a:cubicBezTo>
                        <a:pt x="150" y="276"/>
                        <a:pt x="153" y="277"/>
                        <a:pt x="155" y="277"/>
                      </a:cubicBezTo>
                      <a:cubicBezTo>
                        <a:pt x="230" y="277"/>
                        <a:pt x="286" y="224"/>
                        <a:pt x="277" y="151"/>
                      </a:cubicBezTo>
                      <a:cubicBezTo>
                        <a:pt x="270" y="98"/>
                        <a:pt x="214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7" name="Google Shape;8357;p29"/>
                <p:cNvSpPr/>
                <p:nvPr/>
              </p:nvSpPr>
              <p:spPr>
                <a:xfrm>
                  <a:off x="6892735" y="4031913"/>
                  <a:ext cx="96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4" extrusionOk="0">
                      <a:moveTo>
                        <a:pt x="118" y="0"/>
                      </a:moveTo>
                      <a:cubicBezTo>
                        <a:pt x="53" y="0"/>
                        <a:pt x="16" y="59"/>
                        <a:pt x="13" y="126"/>
                      </a:cubicBezTo>
                      <a:cubicBezTo>
                        <a:pt x="1" y="199"/>
                        <a:pt x="55" y="264"/>
                        <a:pt x="127" y="264"/>
                      </a:cubicBezTo>
                      <a:cubicBezTo>
                        <a:pt x="129" y="264"/>
                        <a:pt x="131" y="264"/>
                        <a:pt x="132" y="264"/>
                      </a:cubicBezTo>
                      <a:cubicBezTo>
                        <a:pt x="211" y="264"/>
                        <a:pt x="264" y="226"/>
                        <a:pt x="289" y="113"/>
                      </a:cubicBezTo>
                      <a:cubicBezTo>
                        <a:pt x="242" y="76"/>
                        <a:pt x="198" y="16"/>
                        <a:pt x="145" y="3"/>
                      </a:cubicBezTo>
                      <a:cubicBezTo>
                        <a:pt x="135" y="1"/>
                        <a:pt x="126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8" name="Google Shape;8358;p29"/>
                <p:cNvSpPr/>
                <p:nvPr/>
              </p:nvSpPr>
              <p:spPr>
                <a:xfrm>
                  <a:off x="6895565" y="3978072"/>
                  <a:ext cx="92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6" extrusionOk="0">
                      <a:moveTo>
                        <a:pt x="148" y="0"/>
                      </a:moveTo>
                      <a:cubicBezTo>
                        <a:pt x="60" y="3"/>
                        <a:pt x="22" y="44"/>
                        <a:pt x="0" y="157"/>
                      </a:cubicBezTo>
                      <a:cubicBezTo>
                        <a:pt x="47" y="191"/>
                        <a:pt x="94" y="245"/>
                        <a:pt x="148" y="254"/>
                      </a:cubicBezTo>
                      <a:cubicBezTo>
                        <a:pt x="155" y="255"/>
                        <a:pt x="161" y="256"/>
                        <a:pt x="168" y="256"/>
                      </a:cubicBezTo>
                      <a:cubicBezTo>
                        <a:pt x="235" y="256"/>
                        <a:pt x="276" y="200"/>
                        <a:pt x="276" y="129"/>
                      </a:cubicBezTo>
                      <a:cubicBezTo>
                        <a:pt x="273" y="50"/>
                        <a:pt x="235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9" name="Google Shape;8359;p29"/>
                <p:cNvSpPr/>
                <p:nvPr/>
              </p:nvSpPr>
              <p:spPr>
                <a:xfrm>
                  <a:off x="6896198" y="4050160"/>
                  <a:ext cx="88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7" extrusionOk="0">
                      <a:moveTo>
                        <a:pt x="123" y="1"/>
                      </a:moveTo>
                      <a:cubicBezTo>
                        <a:pt x="49" y="1"/>
                        <a:pt x="0" y="39"/>
                        <a:pt x="0" y="123"/>
                      </a:cubicBezTo>
                      <a:cubicBezTo>
                        <a:pt x="0" y="201"/>
                        <a:pt x="31" y="255"/>
                        <a:pt x="151" y="277"/>
                      </a:cubicBezTo>
                      <a:cubicBezTo>
                        <a:pt x="185" y="230"/>
                        <a:pt x="241" y="186"/>
                        <a:pt x="251" y="132"/>
                      </a:cubicBezTo>
                      <a:cubicBezTo>
                        <a:pt x="266" y="57"/>
                        <a:pt x="213" y="1"/>
                        <a:pt x="132" y="1"/>
                      </a:cubicBezTo>
                      <a:cubicBezTo>
                        <a:pt x="129" y="1"/>
                        <a:pt x="126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0" name="Google Shape;8360;p29"/>
                <p:cNvSpPr/>
                <p:nvPr/>
              </p:nvSpPr>
              <p:spPr>
                <a:xfrm>
                  <a:off x="6901725" y="4112792"/>
                  <a:ext cx="7126" cy="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92" extrusionOk="0">
                      <a:moveTo>
                        <a:pt x="188" y="0"/>
                      </a:moveTo>
                      <a:cubicBezTo>
                        <a:pt x="138" y="13"/>
                        <a:pt x="88" y="35"/>
                        <a:pt x="44" y="63"/>
                      </a:cubicBezTo>
                      <a:cubicBezTo>
                        <a:pt x="16" y="85"/>
                        <a:pt x="13" y="135"/>
                        <a:pt x="0" y="172"/>
                      </a:cubicBezTo>
                      <a:lnTo>
                        <a:pt x="47" y="191"/>
                      </a:lnTo>
                      <a:lnTo>
                        <a:pt x="213" y="41"/>
                      </a:lnTo>
                      <a:cubicBezTo>
                        <a:pt x="204" y="28"/>
                        <a:pt x="198" y="13"/>
                        <a:pt x="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1" name="Google Shape;8361;p29"/>
                <p:cNvSpPr/>
                <p:nvPr/>
              </p:nvSpPr>
              <p:spPr>
                <a:xfrm>
                  <a:off x="6904322" y="4142992"/>
                  <a:ext cx="9290" cy="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09" extrusionOk="0">
                      <a:moveTo>
                        <a:pt x="154" y="0"/>
                      </a:moveTo>
                      <a:cubicBezTo>
                        <a:pt x="148" y="0"/>
                        <a:pt x="142" y="1"/>
                        <a:pt x="135" y="2"/>
                      </a:cubicBezTo>
                      <a:cubicBezTo>
                        <a:pt x="76" y="21"/>
                        <a:pt x="26" y="65"/>
                        <a:pt x="7" y="127"/>
                      </a:cubicBezTo>
                      <a:cubicBezTo>
                        <a:pt x="1" y="168"/>
                        <a:pt x="69" y="224"/>
                        <a:pt x="126" y="309"/>
                      </a:cubicBezTo>
                      <a:cubicBezTo>
                        <a:pt x="192" y="227"/>
                        <a:pt x="257" y="187"/>
                        <a:pt x="264" y="137"/>
                      </a:cubicBezTo>
                      <a:cubicBezTo>
                        <a:pt x="278" y="64"/>
                        <a:pt x="224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2" name="Google Shape;8362;p29"/>
                <p:cNvSpPr/>
                <p:nvPr/>
              </p:nvSpPr>
              <p:spPr>
                <a:xfrm>
                  <a:off x="6904555" y="4156677"/>
                  <a:ext cx="96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2" extrusionOk="0">
                      <a:moveTo>
                        <a:pt x="123" y="0"/>
                      </a:moveTo>
                      <a:cubicBezTo>
                        <a:pt x="54" y="0"/>
                        <a:pt x="0" y="59"/>
                        <a:pt x="9" y="127"/>
                      </a:cubicBezTo>
                      <a:cubicBezTo>
                        <a:pt x="12" y="199"/>
                        <a:pt x="47" y="261"/>
                        <a:pt x="116" y="261"/>
                      </a:cubicBezTo>
                      <a:cubicBezTo>
                        <a:pt x="125" y="261"/>
                        <a:pt x="134" y="260"/>
                        <a:pt x="144" y="258"/>
                      </a:cubicBezTo>
                      <a:cubicBezTo>
                        <a:pt x="197" y="249"/>
                        <a:pt x="241" y="193"/>
                        <a:pt x="288" y="155"/>
                      </a:cubicBezTo>
                      <a:cubicBezTo>
                        <a:pt x="266" y="42"/>
                        <a:pt x="210" y="1"/>
                        <a:pt x="138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3" name="Google Shape;8363;p29"/>
                <p:cNvSpPr/>
                <p:nvPr/>
              </p:nvSpPr>
              <p:spPr>
                <a:xfrm>
                  <a:off x="6902325" y="4175789"/>
                  <a:ext cx="11021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255" extrusionOk="0">
                      <a:moveTo>
                        <a:pt x="194" y="0"/>
                      </a:moveTo>
                      <a:cubicBezTo>
                        <a:pt x="143" y="0"/>
                        <a:pt x="88" y="63"/>
                        <a:pt x="1" y="117"/>
                      </a:cubicBezTo>
                      <a:cubicBezTo>
                        <a:pt x="81" y="181"/>
                        <a:pt x="134" y="255"/>
                        <a:pt x="177" y="255"/>
                      </a:cubicBezTo>
                      <a:cubicBezTo>
                        <a:pt x="178" y="255"/>
                        <a:pt x="179" y="255"/>
                        <a:pt x="180" y="255"/>
                      </a:cubicBezTo>
                      <a:cubicBezTo>
                        <a:pt x="233" y="248"/>
                        <a:pt x="280" y="176"/>
                        <a:pt x="330" y="132"/>
                      </a:cubicBezTo>
                      <a:cubicBezTo>
                        <a:pt x="286" y="85"/>
                        <a:pt x="245" y="4"/>
                        <a:pt x="202" y="1"/>
                      </a:cubicBezTo>
                      <a:cubicBezTo>
                        <a:pt x="199" y="1"/>
                        <a:pt x="197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4" name="Google Shape;8364;p29"/>
                <p:cNvSpPr/>
                <p:nvPr/>
              </p:nvSpPr>
              <p:spPr>
                <a:xfrm>
                  <a:off x="6895565" y="4197399"/>
                  <a:ext cx="93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2" extrusionOk="0">
                      <a:moveTo>
                        <a:pt x="109" y="0"/>
                      </a:moveTo>
                      <a:cubicBezTo>
                        <a:pt x="46" y="0"/>
                        <a:pt x="9" y="60"/>
                        <a:pt x="3" y="126"/>
                      </a:cubicBezTo>
                      <a:cubicBezTo>
                        <a:pt x="0" y="199"/>
                        <a:pt x="41" y="262"/>
                        <a:pt x="111" y="262"/>
                      </a:cubicBezTo>
                      <a:cubicBezTo>
                        <a:pt x="116" y="262"/>
                        <a:pt x="121" y="261"/>
                        <a:pt x="126" y="261"/>
                      </a:cubicBezTo>
                      <a:cubicBezTo>
                        <a:pt x="179" y="254"/>
                        <a:pt x="229" y="198"/>
                        <a:pt x="279" y="167"/>
                      </a:cubicBezTo>
                      <a:cubicBezTo>
                        <a:pt x="279" y="148"/>
                        <a:pt x="279" y="129"/>
                        <a:pt x="279" y="110"/>
                      </a:cubicBezTo>
                      <a:cubicBezTo>
                        <a:pt x="232" y="73"/>
                        <a:pt x="188" y="13"/>
                        <a:pt x="135" y="4"/>
                      </a:cubicBezTo>
                      <a:cubicBezTo>
                        <a:pt x="126" y="1"/>
                        <a:pt x="117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5" name="Google Shape;8365;p29"/>
                <p:cNvSpPr/>
                <p:nvPr/>
              </p:nvSpPr>
              <p:spPr>
                <a:xfrm>
                  <a:off x="6888140" y="4174657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17" y="0"/>
                      </a:moveTo>
                      <a:cubicBezTo>
                        <a:pt x="82" y="51"/>
                        <a:pt x="26" y="94"/>
                        <a:pt x="13" y="151"/>
                      </a:cubicBezTo>
                      <a:cubicBezTo>
                        <a:pt x="1" y="226"/>
                        <a:pt x="54" y="282"/>
                        <a:pt x="136" y="286"/>
                      </a:cubicBezTo>
                      <a:cubicBezTo>
                        <a:pt x="141" y="286"/>
                        <a:pt x="146" y="287"/>
                        <a:pt x="151" y="287"/>
                      </a:cubicBezTo>
                      <a:cubicBezTo>
                        <a:pt x="216" y="287"/>
                        <a:pt x="273" y="230"/>
                        <a:pt x="267" y="160"/>
                      </a:cubicBezTo>
                      <a:cubicBezTo>
                        <a:pt x="267" y="85"/>
                        <a:pt x="233" y="29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6" name="Google Shape;8366;p29"/>
                <p:cNvSpPr/>
                <p:nvPr/>
              </p:nvSpPr>
              <p:spPr>
                <a:xfrm>
                  <a:off x="6883245" y="4189041"/>
                  <a:ext cx="90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1" extrusionOk="0">
                      <a:moveTo>
                        <a:pt x="113" y="1"/>
                      </a:moveTo>
                      <a:cubicBezTo>
                        <a:pt x="79" y="51"/>
                        <a:pt x="22" y="95"/>
                        <a:pt x="13" y="148"/>
                      </a:cubicBezTo>
                      <a:cubicBezTo>
                        <a:pt x="0" y="223"/>
                        <a:pt x="54" y="277"/>
                        <a:pt x="135" y="280"/>
                      </a:cubicBezTo>
                      <a:cubicBezTo>
                        <a:pt x="141" y="280"/>
                        <a:pt x="146" y="281"/>
                        <a:pt x="151" y="281"/>
                      </a:cubicBezTo>
                      <a:cubicBezTo>
                        <a:pt x="219" y="281"/>
                        <a:pt x="273" y="224"/>
                        <a:pt x="267" y="154"/>
                      </a:cubicBezTo>
                      <a:cubicBezTo>
                        <a:pt x="267" y="79"/>
                        <a:pt x="232" y="20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7" name="Google Shape;8367;p29"/>
                <p:cNvSpPr/>
                <p:nvPr/>
              </p:nvSpPr>
              <p:spPr>
                <a:xfrm>
                  <a:off x="6881780" y="4163170"/>
                  <a:ext cx="89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2" extrusionOk="0">
                      <a:moveTo>
                        <a:pt x="128" y="0"/>
                      </a:moveTo>
                      <a:cubicBezTo>
                        <a:pt x="60" y="0"/>
                        <a:pt x="4" y="54"/>
                        <a:pt x="1" y="123"/>
                      </a:cubicBezTo>
                      <a:cubicBezTo>
                        <a:pt x="4" y="220"/>
                        <a:pt x="57" y="261"/>
                        <a:pt x="132" y="261"/>
                      </a:cubicBezTo>
                      <a:cubicBezTo>
                        <a:pt x="137" y="261"/>
                        <a:pt x="142" y="262"/>
                        <a:pt x="147" y="262"/>
                      </a:cubicBezTo>
                      <a:cubicBezTo>
                        <a:pt x="216" y="262"/>
                        <a:pt x="269" y="203"/>
                        <a:pt x="261" y="135"/>
                      </a:cubicBezTo>
                      <a:cubicBezTo>
                        <a:pt x="261" y="60"/>
                        <a:pt x="226" y="1"/>
                        <a:pt x="138" y="1"/>
                      </a:cubicBezTo>
                      <a:cubicBezTo>
                        <a:pt x="135" y="0"/>
                        <a:pt x="131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8" name="Google Shape;8368;p29"/>
                <p:cNvSpPr/>
                <p:nvPr/>
              </p:nvSpPr>
              <p:spPr>
                <a:xfrm>
                  <a:off x="6873656" y="4197099"/>
                  <a:ext cx="9290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2" extrusionOk="0">
                      <a:moveTo>
                        <a:pt x="152" y="0"/>
                      </a:moveTo>
                      <a:cubicBezTo>
                        <a:pt x="149" y="0"/>
                        <a:pt x="147" y="0"/>
                        <a:pt x="144" y="0"/>
                      </a:cubicBezTo>
                      <a:cubicBezTo>
                        <a:pt x="60" y="0"/>
                        <a:pt x="22" y="47"/>
                        <a:pt x="0" y="160"/>
                      </a:cubicBezTo>
                      <a:cubicBezTo>
                        <a:pt x="50" y="191"/>
                        <a:pt x="97" y="245"/>
                        <a:pt x="151" y="251"/>
                      </a:cubicBezTo>
                      <a:cubicBezTo>
                        <a:pt x="156" y="252"/>
                        <a:pt x="161" y="252"/>
                        <a:pt x="167" y="252"/>
                      </a:cubicBezTo>
                      <a:cubicBezTo>
                        <a:pt x="233" y="252"/>
                        <a:pt x="279" y="198"/>
                        <a:pt x="276" y="122"/>
                      </a:cubicBezTo>
                      <a:cubicBezTo>
                        <a:pt x="273" y="49"/>
                        <a:pt x="23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9" name="Google Shape;8369;p29"/>
                <p:cNvSpPr/>
                <p:nvPr/>
              </p:nvSpPr>
              <p:spPr>
                <a:xfrm>
                  <a:off x="6866963" y="4213248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26" y="1"/>
                      </a:moveTo>
                      <a:cubicBezTo>
                        <a:pt x="88" y="48"/>
                        <a:pt x="29" y="89"/>
                        <a:pt x="19" y="142"/>
                      </a:cubicBezTo>
                      <a:cubicBezTo>
                        <a:pt x="1" y="227"/>
                        <a:pt x="66" y="274"/>
                        <a:pt x="148" y="277"/>
                      </a:cubicBezTo>
                      <a:cubicBezTo>
                        <a:pt x="150" y="277"/>
                        <a:pt x="152" y="277"/>
                        <a:pt x="155" y="277"/>
                      </a:cubicBezTo>
                      <a:cubicBezTo>
                        <a:pt x="232" y="277"/>
                        <a:pt x="286" y="224"/>
                        <a:pt x="276" y="151"/>
                      </a:cubicBezTo>
                      <a:cubicBezTo>
                        <a:pt x="267" y="98"/>
                        <a:pt x="214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0" name="Google Shape;8370;p29"/>
                <p:cNvSpPr/>
                <p:nvPr/>
              </p:nvSpPr>
              <p:spPr>
                <a:xfrm>
                  <a:off x="6863833" y="4184346"/>
                  <a:ext cx="8990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85" extrusionOk="0">
                      <a:moveTo>
                        <a:pt x="117" y="1"/>
                      </a:moveTo>
                      <a:cubicBezTo>
                        <a:pt x="79" y="51"/>
                        <a:pt x="26" y="95"/>
                        <a:pt x="13" y="148"/>
                      </a:cubicBezTo>
                      <a:cubicBezTo>
                        <a:pt x="1" y="223"/>
                        <a:pt x="51" y="280"/>
                        <a:pt x="132" y="283"/>
                      </a:cubicBezTo>
                      <a:cubicBezTo>
                        <a:pt x="139" y="284"/>
                        <a:pt x="146" y="285"/>
                        <a:pt x="152" y="285"/>
                      </a:cubicBezTo>
                      <a:cubicBezTo>
                        <a:pt x="218" y="285"/>
                        <a:pt x="270" y="229"/>
                        <a:pt x="267" y="161"/>
                      </a:cubicBezTo>
                      <a:cubicBezTo>
                        <a:pt x="267" y="85"/>
                        <a:pt x="232" y="29"/>
                        <a:pt x="1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1" name="Google Shape;8371;p29"/>
                <p:cNvSpPr/>
                <p:nvPr/>
              </p:nvSpPr>
              <p:spPr>
                <a:xfrm>
                  <a:off x="6853178" y="4215879"/>
                  <a:ext cx="91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1" extrusionOk="0">
                      <a:moveTo>
                        <a:pt x="107" y="0"/>
                      </a:moveTo>
                      <a:cubicBezTo>
                        <a:pt x="70" y="50"/>
                        <a:pt x="1" y="101"/>
                        <a:pt x="4" y="144"/>
                      </a:cubicBezTo>
                      <a:cubicBezTo>
                        <a:pt x="23" y="207"/>
                        <a:pt x="67" y="257"/>
                        <a:pt x="126" y="276"/>
                      </a:cubicBezTo>
                      <a:cubicBezTo>
                        <a:pt x="137" y="279"/>
                        <a:pt x="147" y="280"/>
                        <a:pt x="157" y="280"/>
                      </a:cubicBezTo>
                      <a:cubicBezTo>
                        <a:pt x="222" y="280"/>
                        <a:pt x="275" y="222"/>
                        <a:pt x="267" y="154"/>
                      </a:cubicBezTo>
                      <a:cubicBezTo>
                        <a:pt x="261" y="101"/>
                        <a:pt x="202" y="54"/>
                        <a:pt x="167" y="3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2" name="Google Shape;8372;p29"/>
                <p:cNvSpPr/>
                <p:nvPr/>
              </p:nvSpPr>
              <p:spPr>
                <a:xfrm>
                  <a:off x="6846852" y="4205690"/>
                  <a:ext cx="93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7" extrusionOk="0">
                      <a:moveTo>
                        <a:pt x="109" y="1"/>
                      </a:moveTo>
                      <a:cubicBezTo>
                        <a:pt x="42" y="1"/>
                        <a:pt x="0" y="59"/>
                        <a:pt x="3" y="131"/>
                      </a:cubicBezTo>
                      <a:cubicBezTo>
                        <a:pt x="8" y="197"/>
                        <a:pt x="41" y="256"/>
                        <a:pt x="107" y="256"/>
                      </a:cubicBezTo>
                      <a:cubicBezTo>
                        <a:pt x="115" y="256"/>
                        <a:pt x="125" y="255"/>
                        <a:pt x="135" y="253"/>
                      </a:cubicBezTo>
                      <a:cubicBezTo>
                        <a:pt x="188" y="240"/>
                        <a:pt x="232" y="187"/>
                        <a:pt x="282" y="153"/>
                      </a:cubicBezTo>
                      <a:cubicBezTo>
                        <a:pt x="279" y="134"/>
                        <a:pt x="279" y="115"/>
                        <a:pt x="279" y="96"/>
                      </a:cubicBezTo>
                      <a:cubicBezTo>
                        <a:pt x="229" y="62"/>
                        <a:pt x="182" y="9"/>
                        <a:pt x="128" y="2"/>
                      </a:cubicBezTo>
                      <a:cubicBezTo>
                        <a:pt x="122" y="1"/>
                        <a:pt x="115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3" name="Google Shape;8373;p29"/>
                <p:cNvSpPr/>
                <p:nvPr/>
              </p:nvSpPr>
              <p:spPr>
                <a:xfrm>
                  <a:off x="6842124" y="4165367"/>
                  <a:ext cx="94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5" extrusionOk="0">
                      <a:moveTo>
                        <a:pt x="151" y="0"/>
                      </a:moveTo>
                      <a:cubicBezTo>
                        <a:pt x="75" y="0"/>
                        <a:pt x="28" y="37"/>
                        <a:pt x="1" y="148"/>
                      </a:cubicBezTo>
                      <a:cubicBezTo>
                        <a:pt x="48" y="182"/>
                        <a:pt x="92" y="242"/>
                        <a:pt x="142" y="251"/>
                      </a:cubicBezTo>
                      <a:cubicBezTo>
                        <a:pt x="152" y="254"/>
                        <a:pt x="162" y="255"/>
                        <a:pt x="171" y="255"/>
                      </a:cubicBezTo>
                      <a:cubicBezTo>
                        <a:pt x="233" y="255"/>
                        <a:pt x="274" y="203"/>
                        <a:pt x="280" y="135"/>
                      </a:cubicBezTo>
                      <a:cubicBezTo>
                        <a:pt x="283" y="57"/>
                        <a:pt x="245" y="4"/>
                        <a:pt x="161" y="0"/>
                      </a:cubicBezTo>
                      <a:cubicBezTo>
                        <a:pt x="157" y="0"/>
                        <a:pt x="15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4" name="Google Shape;8374;p29"/>
                <p:cNvSpPr/>
                <p:nvPr/>
              </p:nvSpPr>
              <p:spPr>
                <a:xfrm>
                  <a:off x="6832901" y="4191672"/>
                  <a:ext cx="92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83" extrusionOk="0">
                      <a:moveTo>
                        <a:pt x="121" y="0"/>
                      </a:moveTo>
                      <a:cubicBezTo>
                        <a:pt x="87" y="50"/>
                        <a:pt x="27" y="94"/>
                        <a:pt x="18" y="147"/>
                      </a:cubicBezTo>
                      <a:cubicBezTo>
                        <a:pt x="1" y="217"/>
                        <a:pt x="56" y="282"/>
                        <a:pt x="124" y="282"/>
                      </a:cubicBezTo>
                      <a:cubicBezTo>
                        <a:pt x="132" y="282"/>
                        <a:pt x="141" y="281"/>
                        <a:pt x="149" y="279"/>
                      </a:cubicBezTo>
                      <a:cubicBezTo>
                        <a:pt x="209" y="260"/>
                        <a:pt x="256" y="213"/>
                        <a:pt x="271" y="154"/>
                      </a:cubicBezTo>
                      <a:cubicBezTo>
                        <a:pt x="278" y="107"/>
                        <a:pt x="212" y="53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5" name="Google Shape;8375;p29"/>
                <p:cNvSpPr/>
                <p:nvPr/>
              </p:nvSpPr>
              <p:spPr>
                <a:xfrm>
                  <a:off x="6830137" y="4225834"/>
                  <a:ext cx="95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5" extrusionOk="0">
                      <a:moveTo>
                        <a:pt x="175" y="0"/>
                      </a:moveTo>
                      <a:cubicBezTo>
                        <a:pt x="168" y="0"/>
                        <a:pt x="161" y="1"/>
                        <a:pt x="154" y="2"/>
                      </a:cubicBezTo>
                      <a:cubicBezTo>
                        <a:pt x="101" y="8"/>
                        <a:pt x="54" y="62"/>
                        <a:pt x="0" y="96"/>
                      </a:cubicBezTo>
                      <a:lnTo>
                        <a:pt x="0" y="156"/>
                      </a:lnTo>
                      <a:cubicBezTo>
                        <a:pt x="51" y="190"/>
                        <a:pt x="98" y="243"/>
                        <a:pt x="151" y="253"/>
                      </a:cubicBezTo>
                      <a:cubicBezTo>
                        <a:pt x="158" y="254"/>
                        <a:pt x="165" y="255"/>
                        <a:pt x="172" y="255"/>
                      </a:cubicBezTo>
                      <a:cubicBezTo>
                        <a:pt x="239" y="255"/>
                        <a:pt x="282" y="201"/>
                        <a:pt x="282" y="127"/>
                      </a:cubicBezTo>
                      <a:cubicBezTo>
                        <a:pt x="285" y="54"/>
                        <a:pt x="242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6" name="Google Shape;8376;p29"/>
                <p:cNvSpPr/>
                <p:nvPr/>
              </p:nvSpPr>
              <p:spPr>
                <a:xfrm>
                  <a:off x="6821280" y="4204891"/>
                  <a:ext cx="10622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64" extrusionOk="0">
                      <a:moveTo>
                        <a:pt x="176" y="1"/>
                      </a:moveTo>
                      <a:cubicBezTo>
                        <a:pt x="133" y="1"/>
                        <a:pt x="78" y="66"/>
                        <a:pt x="0" y="120"/>
                      </a:cubicBezTo>
                      <a:cubicBezTo>
                        <a:pt x="78" y="189"/>
                        <a:pt x="122" y="252"/>
                        <a:pt x="172" y="261"/>
                      </a:cubicBezTo>
                      <a:cubicBezTo>
                        <a:pt x="180" y="263"/>
                        <a:pt x="187" y="264"/>
                        <a:pt x="195" y="264"/>
                      </a:cubicBezTo>
                      <a:cubicBezTo>
                        <a:pt x="263" y="264"/>
                        <a:pt x="318" y="200"/>
                        <a:pt x="304" y="130"/>
                      </a:cubicBezTo>
                      <a:cubicBezTo>
                        <a:pt x="288" y="70"/>
                        <a:pt x="241" y="23"/>
                        <a:pt x="182" y="1"/>
                      </a:cubicBezTo>
                      <a:cubicBezTo>
                        <a:pt x="180" y="1"/>
                        <a:pt x="178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7" name="Google Shape;8377;p29"/>
                <p:cNvSpPr/>
                <p:nvPr/>
              </p:nvSpPr>
              <p:spPr>
                <a:xfrm>
                  <a:off x="6812090" y="4247844"/>
                  <a:ext cx="96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5" extrusionOk="0">
                      <a:moveTo>
                        <a:pt x="119" y="1"/>
                      </a:moveTo>
                      <a:cubicBezTo>
                        <a:pt x="53" y="1"/>
                        <a:pt x="1" y="59"/>
                        <a:pt x="6" y="128"/>
                      </a:cubicBezTo>
                      <a:cubicBezTo>
                        <a:pt x="6" y="202"/>
                        <a:pt x="50" y="255"/>
                        <a:pt x="114" y="255"/>
                      </a:cubicBezTo>
                      <a:cubicBezTo>
                        <a:pt x="121" y="255"/>
                        <a:pt x="128" y="254"/>
                        <a:pt x="135" y="253"/>
                      </a:cubicBezTo>
                      <a:cubicBezTo>
                        <a:pt x="188" y="247"/>
                        <a:pt x="238" y="190"/>
                        <a:pt x="289" y="159"/>
                      </a:cubicBezTo>
                      <a:cubicBezTo>
                        <a:pt x="267" y="43"/>
                        <a:pt x="216" y="2"/>
                        <a:pt x="138" y="2"/>
                      </a:cubicBezTo>
                      <a:cubicBezTo>
                        <a:pt x="132" y="1"/>
                        <a:pt x="125" y="1"/>
                        <a:pt x="1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8" name="Google Shape;8378;p29"/>
                <p:cNvSpPr/>
                <p:nvPr/>
              </p:nvSpPr>
              <p:spPr>
                <a:xfrm>
                  <a:off x="6810625" y="4235391"/>
                  <a:ext cx="92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80" extrusionOk="0">
                      <a:moveTo>
                        <a:pt x="134" y="0"/>
                      </a:moveTo>
                      <a:cubicBezTo>
                        <a:pt x="59" y="0"/>
                        <a:pt x="1" y="44"/>
                        <a:pt x="13" y="122"/>
                      </a:cubicBezTo>
                      <a:cubicBezTo>
                        <a:pt x="22" y="179"/>
                        <a:pt x="69" y="226"/>
                        <a:pt x="101" y="276"/>
                      </a:cubicBezTo>
                      <a:lnTo>
                        <a:pt x="157" y="279"/>
                      </a:lnTo>
                      <a:cubicBezTo>
                        <a:pt x="195" y="229"/>
                        <a:pt x="251" y="185"/>
                        <a:pt x="260" y="135"/>
                      </a:cubicBezTo>
                      <a:cubicBezTo>
                        <a:pt x="276" y="57"/>
                        <a:pt x="220" y="3"/>
                        <a:pt x="141" y="0"/>
                      </a:cubicBezTo>
                      <a:cubicBezTo>
                        <a:pt x="139" y="0"/>
                        <a:pt x="136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9" name="Google Shape;8379;p29"/>
                <p:cNvSpPr/>
                <p:nvPr/>
              </p:nvSpPr>
              <p:spPr>
                <a:xfrm>
                  <a:off x="6801735" y="4220241"/>
                  <a:ext cx="95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0" extrusionOk="0">
                      <a:moveTo>
                        <a:pt x="150" y="0"/>
                      </a:moveTo>
                      <a:cubicBezTo>
                        <a:pt x="145" y="0"/>
                        <a:pt x="140" y="1"/>
                        <a:pt x="136" y="1"/>
                      </a:cubicBezTo>
                      <a:cubicBezTo>
                        <a:pt x="57" y="4"/>
                        <a:pt x="1" y="60"/>
                        <a:pt x="17" y="136"/>
                      </a:cubicBezTo>
                      <a:cubicBezTo>
                        <a:pt x="26" y="189"/>
                        <a:pt x="86" y="233"/>
                        <a:pt x="120" y="280"/>
                      </a:cubicBezTo>
                      <a:lnTo>
                        <a:pt x="180" y="280"/>
                      </a:lnTo>
                      <a:cubicBezTo>
                        <a:pt x="214" y="230"/>
                        <a:pt x="270" y="183"/>
                        <a:pt x="277" y="129"/>
                      </a:cubicBezTo>
                      <a:cubicBezTo>
                        <a:pt x="286" y="52"/>
                        <a:pt x="230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0" name="Google Shape;8380;p29"/>
                <p:cNvSpPr/>
                <p:nvPr/>
              </p:nvSpPr>
              <p:spPr>
                <a:xfrm>
                  <a:off x="6799237" y="4253637"/>
                  <a:ext cx="10688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59" extrusionOk="0">
                      <a:moveTo>
                        <a:pt x="151" y="1"/>
                      </a:moveTo>
                      <a:cubicBezTo>
                        <a:pt x="150" y="1"/>
                        <a:pt x="149" y="1"/>
                        <a:pt x="148" y="1"/>
                      </a:cubicBezTo>
                      <a:cubicBezTo>
                        <a:pt x="95" y="7"/>
                        <a:pt x="51" y="79"/>
                        <a:pt x="1" y="123"/>
                      </a:cubicBezTo>
                      <a:cubicBezTo>
                        <a:pt x="48" y="170"/>
                        <a:pt x="85" y="245"/>
                        <a:pt x="139" y="258"/>
                      </a:cubicBezTo>
                      <a:cubicBezTo>
                        <a:pt x="141" y="258"/>
                        <a:pt x="142" y="258"/>
                        <a:pt x="144" y="258"/>
                      </a:cubicBezTo>
                      <a:cubicBezTo>
                        <a:pt x="187" y="258"/>
                        <a:pt x="242" y="192"/>
                        <a:pt x="320" y="135"/>
                      </a:cubicBezTo>
                      <a:cubicBezTo>
                        <a:pt x="247" y="74"/>
                        <a:pt x="194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1" name="Google Shape;8381;p29"/>
                <p:cNvSpPr/>
                <p:nvPr/>
              </p:nvSpPr>
              <p:spPr>
                <a:xfrm>
                  <a:off x="6792378" y="4240585"/>
                  <a:ext cx="10122" cy="9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71" extrusionOk="0">
                      <a:moveTo>
                        <a:pt x="128" y="1"/>
                      </a:moveTo>
                      <a:cubicBezTo>
                        <a:pt x="97" y="39"/>
                        <a:pt x="41" y="79"/>
                        <a:pt x="25" y="129"/>
                      </a:cubicBezTo>
                      <a:cubicBezTo>
                        <a:pt x="1" y="199"/>
                        <a:pt x="52" y="271"/>
                        <a:pt x="123" y="271"/>
                      </a:cubicBezTo>
                      <a:cubicBezTo>
                        <a:pt x="126" y="271"/>
                        <a:pt x="129" y="271"/>
                        <a:pt x="132" y="270"/>
                      </a:cubicBezTo>
                      <a:cubicBezTo>
                        <a:pt x="191" y="258"/>
                        <a:pt x="244" y="220"/>
                        <a:pt x="273" y="167"/>
                      </a:cubicBezTo>
                      <a:cubicBezTo>
                        <a:pt x="304" y="89"/>
                        <a:pt x="244" y="32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2" name="Google Shape;8382;p29"/>
                <p:cNvSpPr/>
                <p:nvPr/>
              </p:nvSpPr>
              <p:spPr>
                <a:xfrm>
                  <a:off x="6790713" y="4216245"/>
                  <a:ext cx="9390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5" extrusionOk="0">
                      <a:moveTo>
                        <a:pt x="123" y="1"/>
                      </a:moveTo>
                      <a:cubicBezTo>
                        <a:pt x="57" y="1"/>
                        <a:pt x="0" y="57"/>
                        <a:pt x="6" y="124"/>
                      </a:cubicBezTo>
                      <a:cubicBezTo>
                        <a:pt x="6" y="198"/>
                        <a:pt x="48" y="254"/>
                        <a:pt x="114" y="254"/>
                      </a:cubicBezTo>
                      <a:cubicBezTo>
                        <a:pt x="121" y="254"/>
                        <a:pt x="128" y="254"/>
                        <a:pt x="135" y="252"/>
                      </a:cubicBezTo>
                      <a:cubicBezTo>
                        <a:pt x="188" y="246"/>
                        <a:pt x="232" y="193"/>
                        <a:pt x="282" y="158"/>
                      </a:cubicBezTo>
                      <a:cubicBezTo>
                        <a:pt x="266" y="46"/>
                        <a:pt x="219" y="2"/>
                        <a:pt x="138" y="2"/>
                      </a:cubicBezTo>
                      <a:cubicBezTo>
                        <a:pt x="133" y="1"/>
                        <a:pt x="128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3" name="Google Shape;8383;p29"/>
                <p:cNvSpPr/>
                <p:nvPr/>
              </p:nvSpPr>
              <p:spPr>
                <a:xfrm>
                  <a:off x="6780991" y="4242616"/>
                  <a:ext cx="94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7" extrusionOk="0">
                      <a:moveTo>
                        <a:pt x="115" y="1"/>
                      </a:moveTo>
                      <a:cubicBezTo>
                        <a:pt x="51" y="1"/>
                        <a:pt x="7" y="57"/>
                        <a:pt x="7" y="128"/>
                      </a:cubicBezTo>
                      <a:cubicBezTo>
                        <a:pt x="1" y="200"/>
                        <a:pt x="54" y="257"/>
                        <a:pt x="124" y="257"/>
                      </a:cubicBezTo>
                      <a:cubicBezTo>
                        <a:pt x="128" y="257"/>
                        <a:pt x="131" y="257"/>
                        <a:pt x="135" y="256"/>
                      </a:cubicBezTo>
                      <a:cubicBezTo>
                        <a:pt x="217" y="253"/>
                        <a:pt x="264" y="216"/>
                        <a:pt x="282" y="100"/>
                      </a:cubicBezTo>
                      <a:cubicBezTo>
                        <a:pt x="235" y="65"/>
                        <a:pt x="188" y="12"/>
                        <a:pt x="135" y="3"/>
                      </a:cubicBezTo>
                      <a:cubicBezTo>
                        <a:pt x="128" y="1"/>
                        <a:pt x="122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4" name="Google Shape;8384;p29"/>
                <p:cNvSpPr/>
                <p:nvPr/>
              </p:nvSpPr>
              <p:spPr>
                <a:xfrm>
                  <a:off x="6778194" y="4265258"/>
                  <a:ext cx="88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8" extrusionOk="0">
                      <a:moveTo>
                        <a:pt x="137" y="0"/>
                      </a:moveTo>
                      <a:cubicBezTo>
                        <a:pt x="71" y="0"/>
                        <a:pt x="6" y="44"/>
                        <a:pt x="6" y="131"/>
                      </a:cubicBezTo>
                      <a:cubicBezTo>
                        <a:pt x="0" y="198"/>
                        <a:pt x="54" y="257"/>
                        <a:pt x="123" y="257"/>
                      </a:cubicBezTo>
                      <a:cubicBezTo>
                        <a:pt x="128" y="257"/>
                        <a:pt x="133" y="257"/>
                        <a:pt x="138" y="256"/>
                      </a:cubicBezTo>
                      <a:cubicBezTo>
                        <a:pt x="213" y="253"/>
                        <a:pt x="266" y="216"/>
                        <a:pt x="266" y="128"/>
                      </a:cubicBezTo>
                      <a:cubicBezTo>
                        <a:pt x="265" y="43"/>
                        <a:pt x="201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5" name="Google Shape;8385;p29"/>
                <p:cNvSpPr/>
                <p:nvPr/>
              </p:nvSpPr>
              <p:spPr>
                <a:xfrm>
                  <a:off x="6769004" y="4257367"/>
                  <a:ext cx="9290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4" extrusionOk="0">
                      <a:moveTo>
                        <a:pt x="112" y="0"/>
                      </a:moveTo>
                      <a:cubicBezTo>
                        <a:pt x="46" y="0"/>
                        <a:pt x="0" y="54"/>
                        <a:pt x="3" y="130"/>
                      </a:cubicBezTo>
                      <a:cubicBezTo>
                        <a:pt x="0" y="197"/>
                        <a:pt x="54" y="253"/>
                        <a:pt x="120" y="253"/>
                      </a:cubicBezTo>
                      <a:cubicBezTo>
                        <a:pt x="125" y="253"/>
                        <a:pt x="130" y="253"/>
                        <a:pt x="135" y="252"/>
                      </a:cubicBezTo>
                      <a:cubicBezTo>
                        <a:pt x="216" y="249"/>
                        <a:pt x="263" y="208"/>
                        <a:pt x="279" y="92"/>
                      </a:cubicBezTo>
                      <a:cubicBezTo>
                        <a:pt x="229" y="61"/>
                        <a:pt x="182" y="8"/>
                        <a:pt x="128" y="1"/>
                      </a:cubicBezTo>
                      <a:cubicBezTo>
                        <a:pt x="123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6" name="Google Shape;8386;p29"/>
                <p:cNvSpPr/>
                <p:nvPr/>
              </p:nvSpPr>
              <p:spPr>
                <a:xfrm>
                  <a:off x="6759081" y="4269187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04" y="1"/>
                      </a:moveTo>
                      <a:cubicBezTo>
                        <a:pt x="69" y="51"/>
                        <a:pt x="16" y="98"/>
                        <a:pt x="10" y="151"/>
                      </a:cubicBezTo>
                      <a:cubicBezTo>
                        <a:pt x="0" y="226"/>
                        <a:pt x="60" y="276"/>
                        <a:pt x="138" y="276"/>
                      </a:cubicBezTo>
                      <a:cubicBezTo>
                        <a:pt x="141" y="277"/>
                        <a:pt x="145" y="277"/>
                        <a:pt x="148" y="277"/>
                      </a:cubicBezTo>
                      <a:cubicBezTo>
                        <a:pt x="216" y="277"/>
                        <a:pt x="272" y="216"/>
                        <a:pt x="260" y="145"/>
                      </a:cubicBezTo>
                      <a:cubicBezTo>
                        <a:pt x="260" y="60"/>
                        <a:pt x="216" y="19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7" name="Google Shape;8387;p29"/>
                <p:cNvSpPr/>
                <p:nvPr/>
              </p:nvSpPr>
              <p:spPr>
                <a:xfrm>
                  <a:off x="6755019" y="4254869"/>
                  <a:ext cx="9390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8" extrusionOk="0">
                      <a:moveTo>
                        <a:pt x="152" y="1"/>
                      </a:moveTo>
                      <a:cubicBezTo>
                        <a:pt x="147" y="1"/>
                        <a:pt x="143" y="1"/>
                        <a:pt x="138" y="1"/>
                      </a:cubicBezTo>
                      <a:cubicBezTo>
                        <a:pt x="63" y="8"/>
                        <a:pt x="0" y="58"/>
                        <a:pt x="19" y="136"/>
                      </a:cubicBezTo>
                      <a:cubicBezTo>
                        <a:pt x="31" y="189"/>
                        <a:pt x="91" y="230"/>
                        <a:pt x="129" y="277"/>
                      </a:cubicBezTo>
                      <a:lnTo>
                        <a:pt x="185" y="277"/>
                      </a:lnTo>
                      <a:cubicBezTo>
                        <a:pt x="216" y="224"/>
                        <a:pt x="270" y="177"/>
                        <a:pt x="276" y="120"/>
                      </a:cubicBezTo>
                      <a:cubicBezTo>
                        <a:pt x="282" y="47"/>
                        <a:pt x="22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8" name="Google Shape;8388;p29"/>
                <p:cNvSpPr/>
                <p:nvPr/>
              </p:nvSpPr>
              <p:spPr>
                <a:xfrm>
                  <a:off x="6749991" y="4242283"/>
                  <a:ext cx="97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174" y="1"/>
                      </a:moveTo>
                      <a:cubicBezTo>
                        <a:pt x="167" y="1"/>
                        <a:pt x="159" y="2"/>
                        <a:pt x="151" y="3"/>
                      </a:cubicBezTo>
                      <a:cubicBezTo>
                        <a:pt x="95" y="16"/>
                        <a:pt x="51" y="69"/>
                        <a:pt x="1" y="103"/>
                      </a:cubicBezTo>
                      <a:cubicBezTo>
                        <a:pt x="1" y="122"/>
                        <a:pt x="1" y="141"/>
                        <a:pt x="1" y="160"/>
                      </a:cubicBezTo>
                      <a:cubicBezTo>
                        <a:pt x="51" y="194"/>
                        <a:pt x="101" y="241"/>
                        <a:pt x="154" y="254"/>
                      </a:cubicBezTo>
                      <a:cubicBezTo>
                        <a:pt x="163" y="255"/>
                        <a:pt x="171" y="256"/>
                        <a:pt x="179" y="256"/>
                      </a:cubicBezTo>
                      <a:cubicBezTo>
                        <a:pt x="254" y="256"/>
                        <a:pt x="292" y="193"/>
                        <a:pt x="289" y="122"/>
                      </a:cubicBezTo>
                      <a:cubicBezTo>
                        <a:pt x="292" y="55"/>
                        <a:pt x="237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9" name="Google Shape;8389;p29"/>
                <p:cNvSpPr/>
                <p:nvPr/>
              </p:nvSpPr>
              <p:spPr>
                <a:xfrm>
                  <a:off x="6744164" y="4285835"/>
                  <a:ext cx="88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1" extrusionOk="0">
                      <a:moveTo>
                        <a:pt x="118" y="0"/>
                      </a:moveTo>
                      <a:cubicBezTo>
                        <a:pt x="52" y="0"/>
                        <a:pt x="1" y="56"/>
                        <a:pt x="6" y="124"/>
                      </a:cubicBezTo>
                      <a:cubicBezTo>
                        <a:pt x="6" y="196"/>
                        <a:pt x="38" y="259"/>
                        <a:pt x="125" y="259"/>
                      </a:cubicBezTo>
                      <a:cubicBezTo>
                        <a:pt x="131" y="260"/>
                        <a:pt x="137" y="260"/>
                        <a:pt x="142" y="260"/>
                      </a:cubicBezTo>
                      <a:cubicBezTo>
                        <a:pt x="205" y="260"/>
                        <a:pt x="260" y="212"/>
                        <a:pt x="263" y="146"/>
                      </a:cubicBezTo>
                      <a:cubicBezTo>
                        <a:pt x="266" y="43"/>
                        <a:pt x="213" y="5"/>
                        <a:pt x="138" y="2"/>
                      </a:cubicBezTo>
                      <a:cubicBezTo>
                        <a:pt x="131" y="1"/>
                        <a:pt x="125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0" name="Google Shape;8390;p29"/>
                <p:cNvSpPr/>
                <p:nvPr/>
              </p:nvSpPr>
              <p:spPr>
                <a:xfrm>
                  <a:off x="6743632" y="4271684"/>
                  <a:ext cx="9456" cy="9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74" extrusionOk="0">
                      <a:moveTo>
                        <a:pt x="161" y="1"/>
                      </a:moveTo>
                      <a:cubicBezTo>
                        <a:pt x="153" y="1"/>
                        <a:pt x="144" y="2"/>
                        <a:pt x="135" y="4"/>
                      </a:cubicBezTo>
                      <a:cubicBezTo>
                        <a:pt x="76" y="20"/>
                        <a:pt x="29" y="67"/>
                        <a:pt x="7" y="126"/>
                      </a:cubicBezTo>
                      <a:cubicBezTo>
                        <a:pt x="0" y="170"/>
                        <a:pt x="66" y="223"/>
                        <a:pt x="104" y="273"/>
                      </a:cubicBezTo>
                      <a:lnTo>
                        <a:pt x="160" y="273"/>
                      </a:lnTo>
                      <a:cubicBezTo>
                        <a:pt x="198" y="226"/>
                        <a:pt x="257" y="186"/>
                        <a:pt x="267" y="132"/>
                      </a:cubicBezTo>
                      <a:cubicBezTo>
                        <a:pt x="284" y="63"/>
                        <a:pt x="229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1" name="Google Shape;8391;p29"/>
                <p:cNvSpPr/>
                <p:nvPr/>
              </p:nvSpPr>
              <p:spPr>
                <a:xfrm>
                  <a:off x="6736539" y="4262294"/>
                  <a:ext cx="8791" cy="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86" extrusionOk="0">
                      <a:moveTo>
                        <a:pt x="157" y="1"/>
                      </a:moveTo>
                      <a:lnTo>
                        <a:pt x="101" y="4"/>
                      </a:lnTo>
                      <a:cubicBezTo>
                        <a:pt x="66" y="57"/>
                        <a:pt x="0" y="117"/>
                        <a:pt x="3" y="167"/>
                      </a:cubicBezTo>
                      <a:cubicBezTo>
                        <a:pt x="22" y="226"/>
                        <a:pt x="72" y="273"/>
                        <a:pt x="135" y="286"/>
                      </a:cubicBezTo>
                      <a:cubicBezTo>
                        <a:pt x="182" y="286"/>
                        <a:pt x="257" y="208"/>
                        <a:pt x="260" y="161"/>
                      </a:cubicBezTo>
                      <a:cubicBezTo>
                        <a:pt x="264" y="107"/>
                        <a:pt x="195" y="54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2" name="Google Shape;8392;p29"/>
                <p:cNvSpPr/>
                <p:nvPr/>
              </p:nvSpPr>
              <p:spPr>
                <a:xfrm>
                  <a:off x="6734575" y="4245080"/>
                  <a:ext cx="93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3" extrusionOk="0">
                      <a:moveTo>
                        <a:pt x="160" y="1"/>
                      </a:moveTo>
                      <a:cubicBezTo>
                        <a:pt x="141" y="4"/>
                        <a:pt x="119" y="4"/>
                        <a:pt x="100" y="4"/>
                      </a:cubicBezTo>
                      <a:cubicBezTo>
                        <a:pt x="69" y="54"/>
                        <a:pt x="15" y="104"/>
                        <a:pt x="9" y="157"/>
                      </a:cubicBezTo>
                      <a:cubicBezTo>
                        <a:pt x="0" y="230"/>
                        <a:pt x="53" y="283"/>
                        <a:pt x="131" y="283"/>
                      </a:cubicBezTo>
                      <a:cubicBezTo>
                        <a:pt x="133" y="283"/>
                        <a:pt x="135" y="283"/>
                        <a:pt x="138" y="283"/>
                      </a:cubicBezTo>
                      <a:cubicBezTo>
                        <a:pt x="222" y="280"/>
                        <a:pt x="282" y="233"/>
                        <a:pt x="260" y="145"/>
                      </a:cubicBezTo>
                      <a:cubicBezTo>
                        <a:pt x="247" y="92"/>
                        <a:pt x="194" y="5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3" name="Google Shape;8393;p29"/>
                <p:cNvSpPr/>
                <p:nvPr/>
              </p:nvSpPr>
              <p:spPr>
                <a:xfrm>
                  <a:off x="6729980" y="4159174"/>
                  <a:ext cx="93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61" extrusionOk="0">
                      <a:moveTo>
                        <a:pt x="113" y="1"/>
                      </a:moveTo>
                      <a:cubicBezTo>
                        <a:pt x="44" y="1"/>
                        <a:pt x="0" y="60"/>
                        <a:pt x="6" y="133"/>
                      </a:cubicBezTo>
                      <a:cubicBezTo>
                        <a:pt x="9" y="201"/>
                        <a:pt x="47" y="261"/>
                        <a:pt x="114" y="261"/>
                      </a:cubicBezTo>
                      <a:cubicBezTo>
                        <a:pt x="122" y="261"/>
                        <a:pt x="130" y="260"/>
                        <a:pt x="138" y="259"/>
                      </a:cubicBezTo>
                      <a:cubicBezTo>
                        <a:pt x="191" y="246"/>
                        <a:pt x="235" y="190"/>
                        <a:pt x="282" y="152"/>
                      </a:cubicBezTo>
                      <a:cubicBezTo>
                        <a:pt x="282" y="133"/>
                        <a:pt x="282" y="114"/>
                        <a:pt x="282" y="96"/>
                      </a:cubicBezTo>
                      <a:cubicBezTo>
                        <a:pt x="232" y="61"/>
                        <a:pt x="182" y="8"/>
                        <a:pt x="128" y="2"/>
                      </a:cubicBezTo>
                      <a:cubicBezTo>
                        <a:pt x="123" y="1"/>
                        <a:pt x="118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4" name="Google Shape;8394;p29"/>
                <p:cNvSpPr/>
                <p:nvPr/>
              </p:nvSpPr>
              <p:spPr>
                <a:xfrm>
                  <a:off x="6725185" y="4295691"/>
                  <a:ext cx="91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0" extrusionOk="0">
                      <a:moveTo>
                        <a:pt x="160" y="1"/>
                      </a:moveTo>
                      <a:lnTo>
                        <a:pt x="103" y="4"/>
                      </a:lnTo>
                      <a:cubicBezTo>
                        <a:pt x="72" y="54"/>
                        <a:pt x="15" y="101"/>
                        <a:pt x="9" y="154"/>
                      </a:cubicBezTo>
                      <a:cubicBezTo>
                        <a:pt x="0" y="230"/>
                        <a:pt x="56" y="280"/>
                        <a:pt x="134" y="280"/>
                      </a:cubicBezTo>
                      <a:cubicBezTo>
                        <a:pt x="136" y="280"/>
                        <a:pt x="138" y="280"/>
                        <a:pt x="141" y="279"/>
                      </a:cubicBezTo>
                      <a:cubicBezTo>
                        <a:pt x="219" y="276"/>
                        <a:pt x="276" y="226"/>
                        <a:pt x="260" y="145"/>
                      </a:cubicBezTo>
                      <a:cubicBezTo>
                        <a:pt x="247" y="91"/>
                        <a:pt x="194" y="48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5" name="Google Shape;8395;p29"/>
                <p:cNvSpPr/>
                <p:nvPr/>
              </p:nvSpPr>
              <p:spPr>
                <a:xfrm>
                  <a:off x="6720257" y="4277445"/>
                  <a:ext cx="92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7" extrusionOk="0">
                      <a:moveTo>
                        <a:pt x="145" y="0"/>
                      </a:moveTo>
                      <a:cubicBezTo>
                        <a:pt x="64" y="0"/>
                        <a:pt x="28" y="45"/>
                        <a:pt x="0" y="154"/>
                      </a:cubicBezTo>
                      <a:cubicBezTo>
                        <a:pt x="47" y="188"/>
                        <a:pt x="91" y="245"/>
                        <a:pt x="145" y="254"/>
                      </a:cubicBezTo>
                      <a:cubicBezTo>
                        <a:pt x="153" y="256"/>
                        <a:pt x="161" y="257"/>
                        <a:pt x="169" y="257"/>
                      </a:cubicBezTo>
                      <a:cubicBezTo>
                        <a:pt x="234" y="257"/>
                        <a:pt x="276" y="202"/>
                        <a:pt x="276" y="132"/>
                      </a:cubicBezTo>
                      <a:cubicBezTo>
                        <a:pt x="276" y="57"/>
                        <a:pt x="242" y="0"/>
                        <a:pt x="154" y="0"/>
                      </a:cubicBezTo>
                      <a:cubicBezTo>
                        <a:pt x="151" y="0"/>
                        <a:pt x="148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6" name="Google Shape;8396;p29"/>
                <p:cNvSpPr/>
                <p:nvPr/>
              </p:nvSpPr>
              <p:spPr>
                <a:xfrm>
                  <a:off x="6712433" y="4295691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63" y="1"/>
                      </a:moveTo>
                      <a:lnTo>
                        <a:pt x="107" y="4"/>
                      </a:lnTo>
                      <a:cubicBezTo>
                        <a:pt x="76" y="51"/>
                        <a:pt x="19" y="98"/>
                        <a:pt x="13" y="151"/>
                      </a:cubicBezTo>
                      <a:cubicBezTo>
                        <a:pt x="0" y="229"/>
                        <a:pt x="60" y="279"/>
                        <a:pt x="138" y="279"/>
                      </a:cubicBezTo>
                      <a:cubicBezTo>
                        <a:pt x="214" y="276"/>
                        <a:pt x="282" y="232"/>
                        <a:pt x="264" y="151"/>
                      </a:cubicBezTo>
                      <a:cubicBezTo>
                        <a:pt x="251" y="95"/>
                        <a:pt x="198" y="5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7" name="Google Shape;8397;p29"/>
                <p:cNvSpPr/>
                <p:nvPr/>
              </p:nvSpPr>
              <p:spPr>
                <a:xfrm>
                  <a:off x="6707205" y="4308311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39" y="1"/>
                      </a:moveTo>
                      <a:cubicBezTo>
                        <a:pt x="60" y="4"/>
                        <a:pt x="1" y="54"/>
                        <a:pt x="16" y="136"/>
                      </a:cubicBezTo>
                      <a:cubicBezTo>
                        <a:pt x="26" y="189"/>
                        <a:pt x="85" y="233"/>
                        <a:pt x="120" y="280"/>
                      </a:cubicBezTo>
                      <a:lnTo>
                        <a:pt x="176" y="280"/>
                      </a:lnTo>
                      <a:cubicBezTo>
                        <a:pt x="208" y="226"/>
                        <a:pt x="264" y="179"/>
                        <a:pt x="270" y="126"/>
                      </a:cubicBezTo>
                      <a:cubicBezTo>
                        <a:pt x="283" y="45"/>
                        <a:pt x="217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8" name="Google Shape;8398;p29"/>
                <p:cNvSpPr/>
                <p:nvPr/>
              </p:nvSpPr>
              <p:spPr>
                <a:xfrm>
                  <a:off x="6698548" y="4271251"/>
                  <a:ext cx="9124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2" extrusionOk="0">
                      <a:moveTo>
                        <a:pt x="128" y="1"/>
                      </a:moveTo>
                      <a:cubicBezTo>
                        <a:pt x="58" y="1"/>
                        <a:pt x="1" y="61"/>
                        <a:pt x="7" y="130"/>
                      </a:cubicBezTo>
                      <a:cubicBezTo>
                        <a:pt x="7" y="203"/>
                        <a:pt x="43" y="262"/>
                        <a:pt x="126" y="262"/>
                      </a:cubicBezTo>
                      <a:cubicBezTo>
                        <a:pt x="128" y="262"/>
                        <a:pt x="130" y="261"/>
                        <a:pt x="132" y="261"/>
                      </a:cubicBezTo>
                      <a:cubicBezTo>
                        <a:pt x="135" y="261"/>
                        <a:pt x="137" y="262"/>
                        <a:pt x="140" y="262"/>
                      </a:cubicBezTo>
                      <a:cubicBezTo>
                        <a:pt x="225" y="262"/>
                        <a:pt x="261" y="209"/>
                        <a:pt x="264" y="136"/>
                      </a:cubicBezTo>
                      <a:cubicBezTo>
                        <a:pt x="273" y="63"/>
                        <a:pt x="217" y="1"/>
                        <a:pt x="144" y="1"/>
                      </a:cubicBezTo>
                      <a:cubicBezTo>
                        <a:pt x="142" y="1"/>
                        <a:pt x="140" y="1"/>
                        <a:pt x="139" y="1"/>
                      </a:cubicBezTo>
                      <a:cubicBezTo>
                        <a:pt x="135" y="1"/>
                        <a:pt x="132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9" name="Google Shape;8399;p29"/>
                <p:cNvSpPr/>
                <p:nvPr/>
              </p:nvSpPr>
              <p:spPr>
                <a:xfrm>
                  <a:off x="6697549" y="4282805"/>
                  <a:ext cx="9290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67" extrusionOk="0">
                      <a:moveTo>
                        <a:pt x="126" y="1"/>
                      </a:moveTo>
                      <a:cubicBezTo>
                        <a:pt x="55" y="1"/>
                        <a:pt x="1" y="67"/>
                        <a:pt x="15" y="137"/>
                      </a:cubicBezTo>
                      <a:cubicBezTo>
                        <a:pt x="34" y="200"/>
                        <a:pt x="84" y="247"/>
                        <a:pt x="143" y="265"/>
                      </a:cubicBezTo>
                      <a:cubicBezTo>
                        <a:pt x="148" y="266"/>
                        <a:pt x="153" y="266"/>
                        <a:pt x="158" y="266"/>
                      </a:cubicBezTo>
                      <a:cubicBezTo>
                        <a:pt x="223" y="266"/>
                        <a:pt x="272" y="207"/>
                        <a:pt x="278" y="90"/>
                      </a:cubicBezTo>
                      <a:cubicBezTo>
                        <a:pt x="244" y="68"/>
                        <a:pt x="197" y="8"/>
                        <a:pt x="143" y="2"/>
                      </a:cubicBezTo>
                      <a:cubicBezTo>
                        <a:pt x="137" y="1"/>
                        <a:pt x="131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0" name="Google Shape;8400;p29"/>
                <p:cNvSpPr/>
                <p:nvPr/>
              </p:nvSpPr>
              <p:spPr>
                <a:xfrm>
                  <a:off x="6694386" y="4300553"/>
                  <a:ext cx="90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9" extrusionOk="0">
                      <a:moveTo>
                        <a:pt x="151" y="1"/>
                      </a:moveTo>
                      <a:cubicBezTo>
                        <a:pt x="146" y="1"/>
                        <a:pt x="140" y="1"/>
                        <a:pt x="135" y="2"/>
                      </a:cubicBezTo>
                      <a:cubicBezTo>
                        <a:pt x="60" y="5"/>
                        <a:pt x="3" y="43"/>
                        <a:pt x="7" y="130"/>
                      </a:cubicBezTo>
                      <a:cubicBezTo>
                        <a:pt x="0" y="201"/>
                        <a:pt x="54" y="259"/>
                        <a:pt x="123" y="259"/>
                      </a:cubicBezTo>
                      <a:cubicBezTo>
                        <a:pt x="125" y="259"/>
                        <a:pt x="127" y="259"/>
                        <a:pt x="129" y="259"/>
                      </a:cubicBezTo>
                      <a:cubicBezTo>
                        <a:pt x="232" y="259"/>
                        <a:pt x="267" y="202"/>
                        <a:pt x="267" y="127"/>
                      </a:cubicBezTo>
                      <a:cubicBezTo>
                        <a:pt x="272" y="57"/>
                        <a:pt x="219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1" name="Google Shape;8401;p29"/>
                <p:cNvSpPr/>
                <p:nvPr/>
              </p:nvSpPr>
              <p:spPr>
                <a:xfrm>
                  <a:off x="6685928" y="4271484"/>
                  <a:ext cx="96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8" extrusionOk="0">
                      <a:moveTo>
                        <a:pt x="172" y="0"/>
                      </a:moveTo>
                      <a:cubicBezTo>
                        <a:pt x="170" y="0"/>
                        <a:pt x="168" y="0"/>
                        <a:pt x="167" y="1"/>
                      </a:cubicBezTo>
                      <a:cubicBezTo>
                        <a:pt x="113" y="4"/>
                        <a:pt x="60" y="54"/>
                        <a:pt x="7" y="79"/>
                      </a:cubicBezTo>
                      <a:cubicBezTo>
                        <a:pt x="4" y="98"/>
                        <a:pt x="4" y="116"/>
                        <a:pt x="0" y="135"/>
                      </a:cubicBezTo>
                      <a:cubicBezTo>
                        <a:pt x="44" y="176"/>
                        <a:pt x="85" y="232"/>
                        <a:pt x="135" y="251"/>
                      </a:cubicBezTo>
                      <a:cubicBezTo>
                        <a:pt x="149" y="255"/>
                        <a:pt x="161" y="257"/>
                        <a:pt x="173" y="257"/>
                      </a:cubicBezTo>
                      <a:cubicBezTo>
                        <a:pt x="233" y="257"/>
                        <a:pt x="272" y="207"/>
                        <a:pt x="279" y="142"/>
                      </a:cubicBezTo>
                      <a:cubicBezTo>
                        <a:pt x="289" y="65"/>
                        <a:pt x="250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2" name="Google Shape;8402;p29"/>
                <p:cNvSpPr/>
                <p:nvPr/>
              </p:nvSpPr>
              <p:spPr>
                <a:xfrm>
                  <a:off x="6683964" y="4296524"/>
                  <a:ext cx="9157" cy="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3" extrusionOk="0">
                      <a:moveTo>
                        <a:pt x="110" y="1"/>
                      </a:moveTo>
                      <a:cubicBezTo>
                        <a:pt x="75" y="54"/>
                        <a:pt x="22" y="101"/>
                        <a:pt x="12" y="157"/>
                      </a:cubicBezTo>
                      <a:cubicBezTo>
                        <a:pt x="0" y="228"/>
                        <a:pt x="54" y="292"/>
                        <a:pt x="126" y="292"/>
                      </a:cubicBezTo>
                      <a:cubicBezTo>
                        <a:pt x="128" y="292"/>
                        <a:pt x="130" y="292"/>
                        <a:pt x="132" y="292"/>
                      </a:cubicBezTo>
                      <a:cubicBezTo>
                        <a:pt x="136" y="293"/>
                        <a:pt x="141" y="293"/>
                        <a:pt x="146" y="293"/>
                      </a:cubicBezTo>
                      <a:cubicBezTo>
                        <a:pt x="218" y="293"/>
                        <a:pt x="275" y="228"/>
                        <a:pt x="260" y="154"/>
                      </a:cubicBezTo>
                      <a:cubicBezTo>
                        <a:pt x="254" y="101"/>
                        <a:pt x="194" y="54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3" name="Google Shape;8403;p29"/>
                <p:cNvSpPr/>
                <p:nvPr/>
              </p:nvSpPr>
              <p:spPr>
                <a:xfrm>
                  <a:off x="6683631" y="4319865"/>
                  <a:ext cx="87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62" extrusionOk="0">
                      <a:moveTo>
                        <a:pt x="121" y="1"/>
                      </a:moveTo>
                      <a:cubicBezTo>
                        <a:pt x="55" y="1"/>
                        <a:pt x="1" y="60"/>
                        <a:pt x="7" y="130"/>
                      </a:cubicBezTo>
                      <a:cubicBezTo>
                        <a:pt x="10" y="205"/>
                        <a:pt x="48" y="262"/>
                        <a:pt x="135" y="262"/>
                      </a:cubicBezTo>
                      <a:cubicBezTo>
                        <a:pt x="220" y="262"/>
                        <a:pt x="261" y="215"/>
                        <a:pt x="261" y="124"/>
                      </a:cubicBezTo>
                      <a:cubicBezTo>
                        <a:pt x="264" y="46"/>
                        <a:pt x="217" y="2"/>
                        <a:pt x="135" y="2"/>
                      </a:cubicBezTo>
                      <a:cubicBezTo>
                        <a:pt x="130" y="1"/>
                        <a:pt x="12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4" name="Google Shape;8404;p29"/>
                <p:cNvSpPr/>
                <p:nvPr/>
              </p:nvSpPr>
              <p:spPr>
                <a:xfrm>
                  <a:off x="6675173" y="4276512"/>
                  <a:ext cx="98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4" extrusionOk="0">
                      <a:moveTo>
                        <a:pt x="173" y="1"/>
                      </a:moveTo>
                      <a:cubicBezTo>
                        <a:pt x="166" y="1"/>
                        <a:pt x="159" y="2"/>
                        <a:pt x="151" y="3"/>
                      </a:cubicBezTo>
                      <a:cubicBezTo>
                        <a:pt x="98" y="9"/>
                        <a:pt x="51" y="66"/>
                        <a:pt x="1" y="103"/>
                      </a:cubicBezTo>
                      <a:lnTo>
                        <a:pt x="1" y="157"/>
                      </a:lnTo>
                      <a:cubicBezTo>
                        <a:pt x="51" y="188"/>
                        <a:pt x="98" y="238"/>
                        <a:pt x="151" y="251"/>
                      </a:cubicBezTo>
                      <a:cubicBezTo>
                        <a:pt x="160" y="252"/>
                        <a:pt x="168" y="253"/>
                        <a:pt x="177" y="253"/>
                      </a:cubicBezTo>
                      <a:cubicBezTo>
                        <a:pt x="240" y="253"/>
                        <a:pt x="280" y="201"/>
                        <a:pt x="286" y="132"/>
                      </a:cubicBezTo>
                      <a:cubicBezTo>
                        <a:pt x="294" y="61"/>
                        <a:pt x="23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5" name="Google Shape;8405;p29"/>
                <p:cNvSpPr/>
                <p:nvPr/>
              </p:nvSpPr>
              <p:spPr>
                <a:xfrm>
                  <a:off x="6670678" y="4304881"/>
                  <a:ext cx="12986" cy="1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503" extrusionOk="0">
                      <a:moveTo>
                        <a:pt x="181" y="0"/>
                      </a:moveTo>
                      <a:cubicBezTo>
                        <a:pt x="141" y="0"/>
                        <a:pt x="102" y="14"/>
                        <a:pt x="73" y="41"/>
                      </a:cubicBezTo>
                      <a:cubicBezTo>
                        <a:pt x="1" y="135"/>
                        <a:pt x="57" y="210"/>
                        <a:pt x="148" y="270"/>
                      </a:cubicBezTo>
                      <a:cubicBezTo>
                        <a:pt x="92" y="358"/>
                        <a:pt x="64" y="448"/>
                        <a:pt x="173" y="496"/>
                      </a:cubicBezTo>
                      <a:cubicBezTo>
                        <a:pt x="184" y="500"/>
                        <a:pt x="199" y="502"/>
                        <a:pt x="215" y="502"/>
                      </a:cubicBezTo>
                      <a:cubicBezTo>
                        <a:pt x="262" y="502"/>
                        <a:pt x="321" y="484"/>
                        <a:pt x="339" y="458"/>
                      </a:cubicBezTo>
                      <a:cubicBezTo>
                        <a:pt x="390" y="376"/>
                        <a:pt x="358" y="295"/>
                        <a:pt x="255" y="248"/>
                      </a:cubicBezTo>
                      <a:cubicBezTo>
                        <a:pt x="305" y="151"/>
                        <a:pt x="333" y="57"/>
                        <a:pt x="227" y="7"/>
                      </a:cubicBezTo>
                      <a:cubicBezTo>
                        <a:pt x="212" y="2"/>
                        <a:pt x="196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6" name="Google Shape;8406;p29"/>
                <p:cNvSpPr/>
                <p:nvPr/>
              </p:nvSpPr>
              <p:spPr>
                <a:xfrm>
                  <a:off x="6670279" y="4325425"/>
                  <a:ext cx="9623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11" extrusionOk="0">
                      <a:moveTo>
                        <a:pt x="148" y="1"/>
                      </a:moveTo>
                      <a:cubicBezTo>
                        <a:pt x="63" y="1"/>
                        <a:pt x="0" y="57"/>
                        <a:pt x="16" y="139"/>
                      </a:cubicBezTo>
                      <a:cubicBezTo>
                        <a:pt x="25" y="189"/>
                        <a:pt x="88" y="233"/>
                        <a:pt x="157" y="311"/>
                      </a:cubicBezTo>
                      <a:cubicBezTo>
                        <a:pt x="213" y="226"/>
                        <a:pt x="273" y="179"/>
                        <a:pt x="279" y="126"/>
                      </a:cubicBezTo>
                      <a:cubicBezTo>
                        <a:pt x="289" y="51"/>
                        <a:pt x="226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7" name="Google Shape;8407;p29"/>
                <p:cNvSpPr/>
                <p:nvPr/>
              </p:nvSpPr>
              <p:spPr>
                <a:xfrm>
                  <a:off x="6655029" y="4288766"/>
                  <a:ext cx="15983" cy="1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27" extrusionOk="0">
                      <a:moveTo>
                        <a:pt x="146" y="0"/>
                      </a:moveTo>
                      <a:cubicBezTo>
                        <a:pt x="139" y="0"/>
                        <a:pt x="131" y="1"/>
                        <a:pt x="123" y="2"/>
                      </a:cubicBezTo>
                      <a:cubicBezTo>
                        <a:pt x="54" y="5"/>
                        <a:pt x="1" y="68"/>
                        <a:pt x="13" y="137"/>
                      </a:cubicBezTo>
                      <a:cubicBezTo>
                        <a:pt x="19" y="242"/>
                        <a:pt x="85" y="256"/>
                        <a:pt x="165" y="256"/>
                      </a:cubicBezTo>
                      <a:cubicBezTo>
                        <a:pt x="178" y="256"/>
                        <a:pt x="191" y="256"/>
                        <a:pt x="205" y="256"/>
                      </a:cubicBezTo>
                      <a:cubicBezTo>
                        <a:pt x="221" y="344"/>
                        <a:pt x="247" y="427"/>
                        <a:pt x="332" y="427"/>
                      </a:cubicBezTo>
                      <a:cubicBezTo>
                        <a:pt x="343" y="427"/>
                        <a:pt x="356" y="425"/>
                        <a:pt x="371" y="422"/>
                      </a:cubicBezTo>
                      <a:cubicBezTo>
                        <a:pt x="424" y="400"/>
                        <a:pt x="462" y="353"/>
                        <a:pt x="474" y="296"/>
                      </a:cubicBezTo>
                      <a:cubicBezTo>
                        <a:pt x="480" y="184"/>
                        <a:pt x="397" y="167"/>
                        <a:pt x="310" y="167"/>
                      </a:cubicBezTo>
                      <a:cubicBezTo>
                        <a:pt x="300" y="167"/>
                        <a:pt x="290" y="168"/>
                        <a:pt x="280" y="168"/>
                      </a:cubicBezTo>
                      <a:cubicBezTo>
                        <a:pt x="268" y="72"/>
                        <a:pt x="23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8" name="Google Shape;8408;p29"/>
                <p:cNvSpPr/>
                <p:nvPr/>
              </p:nvSpPr>
              <p:spPr>
                <a:xfrm>
                  <a:off x="6655162" y="4317767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53" y="0"/>
                      </a:moveTo>
                      <a:cubicBezTo>
                        <a:pt x="147" y="0"/>
                        <a:pt x="141" y="1"/>
                        <a:pt x="135" y="2"/>
                      </a:cubicBezTo>
                      <a:cubicBezTo>
                        <a:pt x="131" y="2"/>
                        <a:pt x="128" y="2"/>
                        <a:pt x="125" y="2"/>
                      </a:cubicBezTo>
                      <a:cubicBezTo>
                        <a:pt x="54" y="2"/>
                        <a:pt x="0" y="65"/>
                        <a:pt x="9" y="134"/>
                      </a:cubicBezTo>
                      <a:cubicBezTo>
                        <a:pt x="16" y="221"/>
                        <a:pt x="63" y="256"/>
                        <a:pt x="175" y="256"/>
                      </a:cubicBezTo>
                      <a:cubicBezTo>
                        <a:pt x="177" y="256"/>
                        <a:pt x="178" y="256"/>
                        <a:pt x="180" y="256"/>
                      </a:cubicBezTo>
                      <a:cubicBezTo>
                        <a:pt x="234" y="256"/>
                        <a:pt x="266" y="200"/>
                        <a:pt x="266" y="124"/>
                      </a:cubicBezTo>
                      <a:cubicBezTo>
                        <a:pt x="272" y="58"/>
                        <a:pt x="218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9" name="Google Shape;8409;p29"/>
                <p:cNvSpPr/>
                <p:nvPr/>
              </p:nvSpPr>
              <p:spPr>
                <a:xfrm>
                  <a:off x="6655561" y="4328955"/>
                  <a:ext cx="9157" cy="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0" extrusionOk="0">
                      <a:moveTo>
                        <a:pt x="120" y="0"/>
                      </a:moveTo>
                      <a:cubicBezTo>
                        <a:pt x="53" y="0"/>
                        <a:pt x="3" y="60"/>
                        <a:pt x="1" y="180"/>
                      </a:cubicBezTo>
                      <a:cubicBezTo>
                        <a:pt x="32" y="202"/>
                        <a:pt x="76" y="261"/>
                        <a:pt x="129" y="268"/>
                      </a:cubicBezTo>
                      <a:cubicBezTo>
                        <a:pt x="135" y="269"/>
                        <a:pt x="141" y="269"/>
                        <a:pt x="148" y="269"/>
                      </a:cubicBezTo>
                      <a:cubicBezTo>
                        <a:pt x="218" y="269"/>
                        <a:pt x="275" y="205"/>
                        <a:pt x="257" y="133"/>
                      </a:cubicBezTo>
                      <a:cubicBezTo>
                        <a:pt x="239" y="73"/>
                        <a:pt x="195" y="23"/>
                        <a:pt x="135" y="1"/>
                      </a:cubicBezTo>
                      <a:cubicBezTo>
                        <a:pt x="130" y="1"/>
                        <a:pt x="125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0" name="Google Shape;8410;p29"/>
                <p:cNvSpPr/>
                <p:nvPr/>
              </p:nvSpPr>
              <p:spPr>
                <a:xfrm>
                  <a:off x="6646904" y="4346502"/>
                  <a:ext cx="96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1" extrusionOk="0">
                      <a:moveTo>
                        <a:pt x="128" y="0"/>
                      </a:moveTo>
                      <a:cubicBezTo>
                        <a:pt x="58" y="0"/>
                        <a:pt x="1" y="64"/>
                        <a:pt x="13" y="136"/>
                      </a:cubicBezTo>
                      <a:cubicBezTo>
                        <a:pt x="18" y="202"/>
                        <a:pt x="56" y="261"/>
                        <a:pt x="120" y="261"/>
                      </a:cubicBezTo>
                      <a:cubicBezTo>
                        <a:pt x="129" y="261"/>
                        <a:pt x="138" y="260"/>
                        <a:pt x="148" y="258"/>
                      </a:cubicBezTo>
                      <a:cubicBezTo>
                        <a:pt x="198" y="245"/>
                        <a:pt x="242" y="189"/>
                        <a:pt x="289" y="154"/>
                      </a:cubicBezTo>
                      <a:cubicBezTo>
                        <a:pt x="268" y="42"/>
                        <a:pt x="217" y="1"/>
                        <a:pt x="146" y="1"/>
                      </a:cubicBezTo>
                      <a:cubicBezTo>
                        <a:pt x="144" y="1"/>
                        <a:pt x="141" y="1"/>
                        <a:pt x="138" y="1"/>
                      </a:cubicBezTo>
                      <a:cubicBezTo>
                        <a:pt x="135" y="0"/>
                        <a:pt x="132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1" name="Google Shape;8411;p29"/>
                <p:cNvSpPr/>
                <p:nvPr/>
              </p:nvSpPr>
              <p:spPr>
                <a:xfrm>
                  <a:off x="6639079" y="4337545"/>
                  <a:ext cx="95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0" extrusionOk="0">
                      <a:moveTo>
                        <a:pt x="141" y="0"/>
                      </a:moveTo>
                      <a:cubicBezTo>
                        <a:pt x="63" y="0"/>
                        <a:pt x="0" y="50"/>
                        <a:pt x="13" y="129"/>
                      </a:cubicBezTo>
                      <a:cubicBezTo>
                        <a:pt x="22" y="182"/>
                        <a:pt x="79" y="229"/>
                        <a:pt x="113" y="279"/>
                      </a:cubicBezTo>
                      <a:lnTo>
                        <a:pt x="170" y="276"/>
                      </a:lnTo>
                      <a:cubicBezTo>
                        <a:pt x="204" y="229"/>
                        <a:pt x="260" y="182"/>
                        <a:pt x="270" y="129"/>
                      </a:cubicBezTo>
                      <a:cubicBezTo>
                        <a:pt x="286" y="47"/>
                        <a:pt x="217" y="3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2" name="Google Shape;8412;p29"/>
                <p:cNvSpPr/>
                <p:nvPr/>
              </p:nvSpPr>
              <p:spPr>
                <a:xfrm>
                  <a:off x="6634718" y="4352762"/>
                  <a:ext cx="88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9" extrusionOk="0">
                      <a:moveTo>
                        <a:pt x="129" y="0"/>
                      </a:moveTo>
                      <a:cubicBezTo>
                        <a:pt x="46" y="0"/>
                        <a:pt x="9" y="52"/>
                        <a:pt x="9" y="129"/>
                      </a:cubicBezTo>
                      <a:cubicBezTo>
                        <a:pt x="0" y="199"/>
                        <a:pt x="54" y="259"/>
                        <a:pt x="123" y="259"/>
                      </a:cubicBezTo>
                      <a:cubicBezTo>
                        <a:pt x="128" y="259"/>
                        <a:pt x="133" y="258"/>
                        <a:pt x="138" y="258"/>
                      </a:cubicBezTo>
                      <a:cubicBezTo>
                        <a:pt x="213" y="255"/>
                        <a:pt x="266" y="217"/>
                        <a:pt x="266" y="92"/>
                      </a:cubicBezTo>
                      <a:cubicBezTo>
                        <a:pt x="263" y="51"/>
                        <a:pt x="229" y="4"/>
                        <a:pt x="144" y="1"/>
                      </a:cubicBezTo>
                      <a:cubicBezTo>
                        <a:pt x="139" y="0"/>
                        <a:pt x="134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3" name="Google Shape;8413;p29"/>
                <p:cNvSpPr/>
                <p:nvPr/>
              </p:nvSpPr>
              <p:spPr>
                <a:xfrm>
                  <a:off x="6627292" y="4309043"/>
                  <a:ext cx="9290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68" extrusionOk="0">
                      <a:moveTo>
                        <a:pt x="91" y="1"/>
                      </a:moveTo>
                      <a:cubicBezTo>
                        <a:pt x="72" y="32"/>
                        <a:pt x="16" y="82"/>
                        <a:pt x="10" y="135"/>
                      </a:cubicBezTo>
                      <a:cubicBezTo>
                        <a:pt x="1" y="215"/>
                        <a:pt x="59" y="267"/>
                        <a:pt x="140" y="267"/>
                      </a:cubicBezTo>
                      <a:cubicBezTo>
                        <a:pt x="143" y="267"/>
                        <a:pt x="145" y="267"/>
                        <a:pt x="148" y="267"/>
                      </a:cubicBezTo>
                      <a:cubicBezTo>
                        <a:pt x="149" y="267"/>
                        <a:pt x="151" y="267"/>
                        <a:pt x="153" y="267"/>
                      </a:cubicBezTo>
                      <a:cubicBezTo>
                        <a:pt x="225" y="267"/>
                        <a:pt x="279" y="206"/>
                        <a:pt x="270" y="132"/>
                      </a:cubicBezTo>
                      <a:cubicBezTo>
                        <a:pt x="270" y="41"/>
                        <a:pt x="220" y="4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4" name="Google Shape;8414;p29"/>
                <p:cNvSpPr/>
                <p:nvPr/>
              </p:nvSpPr>
              <p:spPr>
                <a:xfrm>
                  <a:off x="6619135" y="4321863"/>
                  <a:ext cx="7359" cy="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30" extrusionOk="0">
                      <a:moveTo>
                        <a:pt x="105" y="1"/>
                      </a:moveTo>
                      <a:cubicBezTo>
                        <a:pt x="104" y="1"/>
                        <a:pt x="102" y="1"/>
                        <a:pt x="101" y="1"/>
                      </a:cubicBezTo>
                      <a:cubicBezTo>
                        <a:pt x="60" y="14"/>
                        <a:pt x="23" y="42"/>
                        <a:pt x="7" y="83"/>
                      </a:cubicBezTo>
                      <a:cubicBezTo>
                        <a:pt x="1" y="127"/>
                        <a:pt x="16" y="167"/>
                        <a:pt x="51" y="195"/>
                      </a:cubicBezTo>
                      <a:cubicBezTo>
                        <a:pt x="95" y="221"/>
                        <a:pt x="154" y="217"/>
                        <a:pt x="220" y="230"/>
                      </a:cubicBezTo>
                      <a:cubicBezTo>
                        <a:pt x="205" y="155"/>
                        <a:pt x="205" y="111"/>
                        <a:pt x="183" y="73"/>
                      </a:cubicBezTo>
                      <a:cubicBezTo>
                        <a:pt x="168" y="44"/>
                        <a:pt x="12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5" name="Google Shape;8415;p29"/>
                <p:cNvSpPr/>
                <p:nvPr/>
              </p:nvSpPr>
              <p:spPr>
                <a:xfrm>
                  <a:off x="6618202" y="4303316"/>
                  <a:ext cx="95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8" extrusionOk="0">
                      <a:moveTo>
                        <a:pt x="115" y="0"/>
                      </a:moveTo>
                      <a:cubicBezTo>
                        <a:pt x="48" y="0"/>
                        <a:pt x="7" y="57"/>
                        <a:pt x="7" y="129"/>
                      </a:cubicBezTo>
                      <a:cubicBezTo>
                        <a:pt x="1" y="200"/>
                        <a:pt x="55" y="258"/>
                        <a:pt x="125" y="258"/>
                      </a:cubicBezTo>
                      <a:cubicBezTo>
                        <a:pt x="128" y="258"/>
                        <a:pt x="132" y="258"/>
                        <a:pt x="135" y="257"/>
                      </a:cubicBezTo>
                      <a:cubicBezTo>
                        <a:pt x="220" y="257"/>
                        <a:pt x="261" y="217"/>
                        <a:pt x="286" y="107"/>
                      </a:cubicBezTo>
                      <a:cubicBezTo>
                        <a:pt x="239" y="72"/>
                        <a:pt x="195" y="13"/>
                        <a:pt x="145" y="3"/>
                      </a:cubicBezTo>
                      <a:cubicBezTo>
                        <a:pt x="135" y="1"/>
                        <a:pt x="125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6" name="Google Shape;8416;p29"/>
                <p:cNvSpPr/>
                <p:nvPr/>
              </p:nvSpPr>
              <p:spPr>
                <a:xfrm>
                  <a:off x="6617803" y="4240285"/>
                  <a:ext cx="90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7" extrusionOk="0">
                      <a:moveTo>
                        <a:pt x="125" y="0"/>
                      </a:moveTo>
                      <a:cubicBezTo>
                        <a:pt x="54" y="0"/>
                        <a:pt x="1" y="63"/>
                        <a:pt x="13" y="132"/>
                      </a:cubicBezTo>
                      <a:cubicBezTo>
                        <a:pt x="7" y="201"/>
                        <a:pt x="61" y="256"/>
                        <a:pt x="125" y="256"/>
                      </a:cubicBezTo>
                      <a:cubicBezTo>
                        <a:pt x="131" y="256"/>
                        <a:pt x="138" y="256"/>
                        <a:pt x="144" y="254"/>
                      </a:cubicBezTo>
                      <a:cubicBezTo>
                        <a:pt x="226" y="251"/>
                        <a:pt x="273" y="207"/>
                        <a:pt x="266" y="123"/>
                      </a:cubicBezTo>
                      <a:cubicBezTo>
                        <a:pt x="269" y="36"/>
                        <a:pt x="215" y="0"/>
                        <a:pt x="144" y="0"/>
                      </a:cubicBezTo>
                      <a:cubicBezTo>
                        <a:pt x="141" y="0"/>
                        <a:pt x="138" y="0"/>
                        <a:pt x="135" y="1"/>
                      </a:cubicBezTo>
                      <a:cubicBezTo>
                        <a:pt x="131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7" name="Google Shape;8417;p29"/>
                <p:cNvSpPr/>
                <p:nvPr/>
              </p:nvSpPr>
              <p:spPr>
                <a:xfrm>
                  <a:off x="6619235" y="4199563"/>
                  <a:ext cx="15284" cy="16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01" extrusionOk="0">
                      <a:moveTo>
                        <a:pt x="141" y="1"/>
                      </a:moveTo>
                      <a:cubicBezTo>
                        <a:pt x="84" y="1"/>
                        <a:pt x="41" y="43"/>
                        <a:pt x="26" y="105"/>
                      </a:cubicBezTo>
                      <a:cubicBezTo>
                        <a:pt x="1" y="221"/>
                        <a:pt x="82" y="258"/>
                        <a:pt x="180" y="280"/>
                      </a:cubicBezTo>
                      <a:cubicBezTo>
                        <a:pt x="139" y="387"/>
                        <a:pt x="164" y="481"/>
                        <a:pt x="274" y="500"/>
                      </a:cubicBezTo>
                      <a:cubicBezTo>
                        <a:pt x="276" y="500"/>
                        <a:pt x="278" y="500"/>
                        <a:pt x="280" y="500"/>
                      </a:cubicBezTo>
                      <a:cubicBezTo>
                        <a:pt x="326" y="500"/>
                        <a:pt x="409" y="444"/>
                        <a:pt x="424" y="399"/>
                      </a:cubicBezTo>
                      <a:cubicBezTo>
                        <a:pt x="458" y="287"/>
                        <a:pt x="358" y="252"/>
                        <a:pt x="270" y="218"/>
                      </a:cubicBezTo>
                      <a:cubicBezTo>
                        <a:pt x="311" y="117"/>
                        <a:pt x="283" y="42"/>
                        <a:pt x="183" y="8"/>
                      </a:cubicBezTo>
                      <a:cubicBezTo>
                        <a:pt x="168" y="3"/>
                        <a:pt x="154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8" name="Google Shape;8418;p29"/>
                <p:cNvSpPr/>
                <p:nvPr/>
              </p:nvSpPr>
              <p:spPr>
                <a:xfrm>
                  <a:off x="6617803" y="4090915"/>
                  <a:ext cx="94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4" extrusionOk="0">
                      <a:moveTo>
                        <a:pt x="119" y="0"/>
                      </a:moveTo>
                      <a:cubicBezTo>
                        <a:pt x="55" y="0"/>
                        <a:pt x="0" y="56"/>
                        <a:pt x="3" y="124"/>
                      </a:cubicBezTo>
                      <a:cubicBezTo>
                        <a:pt x="3" y="203"/>
                        <a:pt x="41" y="263"/>
                        <a:pt x="115" y="263"/>
                      </a:cubicBezTo>
                      <a:cubicBezTo>
                        <a:pt x="121" y="263"/>
                        <a:pt x="126" y="263"/>
                        <a:pt x="132" y="262"/>
                      </a:cubicBezTo>
                      <a:cubicBezTo>
                        <a:pt x="185" y="256"/>
                        <a:pt x="232" y="199"/>
                        <a:pt x="282" y="165"/>
                      </a:cubicBezTo>
                      <a:cubicBezTo>
                        <a:pt x="266" y="49"/>
                        <a:pt x="213" y="8"/>
                        <a:pt x="138" y="2"/>
                      </a:cubicBezTo>
                      <a:cubicBezTo>
                        <a:pt x="131" y="1"/>
                        <a:pt x="125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9" name="Google Shape;8419;p29"/>
                <p:cNvSpPr/>
                <p:nvPr/>
              </p:nvSpPr>
              <p:spPr>
                <a:xfrm>
                  <a:off x="6623430" y="4133835"/>
                  <a:ext cx="8757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61" extrusionOk="0">
                      <a:moveTo>
                        <a:pt x="136" y="1"/>
                      </a:moveTo>
                      <a:cubicBezTo>
                        <a:pt x="134" y="1"/>
                        <a:pt x="131" y="1"/>
                        <a:pt x="129" y="1"/>
                      </a:cubicBezTo>
                      <a:cubicBezTo>
                        <a:pt x="35" y="1"/>
                        <a:pt x="0" y="61"/>
                        <a:pt x="0" y="136"/>
                      </a:cubicBezTo>
                      <a:cubicBezTo>
                        <a:pt x="2" y="220"/>
                        <a:pt x="65" y="260"/>
                        <a:pt x="128" y="260"/>
                      </a:cubicBezTo>
                      <a:cubicBezTo>
                        <a:pt x="195" y="260"/>
                        <a:pt x="262" y="215"/>
                        <a:pt x="257" y="126"/>
                      </a:cubicBezTo>
                      <a:cubicBezTo>
                        <a:pt x="254" y="50"/>
                        <a:pt x="216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0" name="Google Shape;8420;p29"/>
                <p:cNvSpPr/>
                <p:nvPr/>
              </p:nvSpPr>
              <p:spPr>
                <a:xfrm>
                  <a:off x="6627792" y="4106565"/>
                  <a:ext cx="92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3" extrusionOk="0">
                      <a:moveTo>
                        <a:pt x="169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5" y="12"/>
                        <a:pt x="48" y="65"/>
                        <a:pt x="1" y="99"/>
                      </a:cubicBezTo>
                      <a:cubicBezTo>
                        <a:pt x="1" y="118"/>
                        <a:pt x="1" y="137"/>
                        <a:pt x="1" y="156"/>
                      </a:cubicBezTo>
                      <a:cubicBezTo>
                        <a:pt x="48" y="190"/>
                        <a:pt x="95" y="240"/>
                        <a:pt x="148" y="250"/>
                      </a:cubicBezTo>
                      <a:cubicBezTo>
                        <a:pt x="157" y="251"/>
                        <a:pt x="166" y="252"/>
                        <a:pt x="174" y="252"/>
                      </a:cubicBezTo>
                      <a:cubicBezTo>
                        <a:pt x="239" y="252"/>
                        <a:pt x="277" y="197"/>
                        <a:pt x="277" y="127"/>
                      </a:cubicBezTo>
                      <a:cubicBezTo>
                        <a:pt x="277" y="54"/>
                        <a:pt x="233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1" name="Google Shape;8421;p29"/>
                <p:cNvSpPr/>
                <p:nvPr/>
              </p:nvSpPr>
              <p:spPr>
                <a:xfrm>
                  <a:off x="6629590" y="4071237"/>
                  <a:ext cx="95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8" extrusionOk="0">
                      <a:moveTo>
                        <a:pt x="126" y="1"/>
                      </a:moveTo>
                      <a:cubicBezTo>
                        <a:pt x="125" y="1"/>
                        <a:pt x="124" y="1"/>
                        <a:pt x="122" y="1"/>
                      </a:cubicBezTo>
                      <a:cubicBezTo>
                        <a:pt x="75" y="1"/>
                        <a:pt x="0" y="82"/>
                        <a:pt x="0" y="129"/>
                      </a:cubicBezTo>
                      <a:cubicBezTo>
                        <a:pt x="0" y="176"/>
                        <a:pt x="75" y="258"/>
                        <a:pt x="122" y="258"/>
                      </a:cubicBezTo>
                      <a:cubicBezTo>
                        <a:pt x="124" y="258"/>
                        <a:pt x="125" y="258"/>
                        <a:pt x="126" y="258"/>
                      </a:cubicBezTo>
                      <a:cubicBezTo>
                        <a:pt x="178" y="258"/>
                        <a:pt x="230" y="194"/>
                        <a:pt x="285" y="157"/>
                      </a:cubicBezTo>
                      <a:cubicBezTo>
                        <a:pt x="285" y="139"/>
                        <a:pt x="285" y="120"/>
                        <a:pt x="285" y="104"/>
                      </a:cubicBezTo>
                      <a:cubicBezTo>
                        <a:pt x="230" y="67"/>
                        <a:pt x="178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2" name="Google Shape;8422;p29"/>
                <p:cNvSpPr/>
                <p:nvPr/>
              </p:nvSpPr>
              <p:spPr>
                <a:xfrm>
                  <a:off x="6630589" y="4053190"/>
                  <a:ext cx="9157" cy="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4" extrusionOk="0">
                      <a:moveTo>
                        <a:pt x="121" y="1"/>
                      </a:moveTo>
                      <a:cubicBezTo>
                        <a:pt x="86" y="51"/>
                        <a:pt x="33" y="98"/>
                        <a:pt x="23" y="154"/>
                      </a:cubicBezTo>
                      <a:cubicBezTo>
                        <a:pt x="0" y="224"/>
                        <a:pt x="55" y="293"/>
                        <a:pt x="125" y="293"/>
                      </a:cubicBezTo>
                      <a:cubicBezTo>
                        <a:pt x="131" y="293"/>
                        <a:pt x="137" y="293"/>
                        <a:pt x="143" y="292"/>
                      </a:cubicBezTo>
                      <a:cubicBezTo>
                        <a:pt x="196" y="283"/>
                        <a:pt x="268" y="214"/>
                        <a:pt x="271" y="167"/>
                      </a:cubicBezTo>
                      <a:cubicBezTo>
                        <a:pt x="274" y="113"/>
                        <a:pt x="212" y="57"/>
                        <a:pt x="177" y="4"/>
                      </a:cubicBezTo>
                      <a:lnTo>
                        <a:pt x="12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3" name="Google Shape;8423;p29"/>
                <p:cNvSpPr/>
                <p:nvPr/>
              </p:nvSpPr>
              <p:spPr>
                <a:xfrm>
                  <a:off x="6637415" y="4030448"/>
                  <a:ext cx="8058" cy="5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77" extrusionOk="0">
                      <a:moveTo>
                        <a:pt x="201" y="0"/>
                      </a:moveTo>
                      <a:lnTo>
                        <a:pt x="0" y="120"/>
                      </a:lnTo>
                      <a:cubicBezTo>
                        <a:pt x="36" y="149"/>
                        <a:pt x="72" y="176"/>
                        <a:pt x="105" y="176"/>
                      </a:cubicBezTo>
                      <a:cubicBezTo>
                        <a:pt x="106" y="176"/>
                        <a:pt x="108" y="176"/>
                        <a:pt x="110" y="176"/>
                      </a:cubicBezTo>
                      <a:cubicBezTo>
                        <a:pt x="157" y="173"/>
                        <a:pt x="198" y="94"/>
                        <a:pt x="242" y="51"/>
                      </a:cubicBezTo>
                      <a:cubicBezTo>
                        <a:pt x="229" y="35"/>
                        <a:pt x="213" y="19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4" name="Google Shape;8424;p29"/>
                <p:cNvSpPr/>
                <p:nvPr/>
              </p:nvSpPr>
              <p:spPr>
                <a:xfrm>
                  <a:off x="6640811" y="4128208"/>
                  <a:ext cx="9456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77" extrusionOk="0">
                      <a:moveTo>
                        <a:pt x="127" y="1"/>
                      </a:moveTo>
                      <a:cubicBezTo>
                        <a:pt x="89" y="48"/>
                        <a:pt x="27" y="92"/>
                        <a:pt x="17" y="142"/>
                      </a:cubicBezTo>
                      <a:cubicBezTo>
                        <a:pt x="1" y="212"/>
                        <a:pt x="53" y="276"/>
                        <a:pt x="121" y="276"/>
                      </a:cubicBezTo>
                      <a:cubicBezTo>
                        <a:pt x="129" y="276"/>
                        <a:pt x="137" y="276"/>
                        <a:pt x="146" y="273"/>
                      </a:cubicBezTo>
                      <a:cubicBezTo>
                        <a:pt x="208" y="258"/>
                        <a:pt x="255" y="211"/>
                        <a:pt x="277" y="151"/>
                      </a:cubicBezTo>
                      <a:cubicBezTo>
                        <a:pt x="284" y="107"/>
                        <a:pt x="218" y="54"/>
                        <a:pt x="183" y="4"/>
                      </a:cubicBezTo>
                      <a:lnTo>
                        <a:pt x="12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5" name="Google Shape;8425;p29"/>
                <p:cNvSpPr/>
                <p:nvPr/>
              </p:nvSpPr>
              <p:spPr>
                <a:xfrm>
                  <a:off x="6647104" y="4062879"/>
                  <a:ext cx="9024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58" extrusionOk="0">
                      <a:moveTo>
                        <a:pt x="130" y="1"/>
                      </a:moveTo>
                      <a:cubicBezTo>
                        <a:pt x="57" y="1"/>
                        <a:pt x="1" y="62"/>
                        <a:pt x="13" y="136"/>
                      </a:cubicBezTo>
                      <a:cubicBezTo>
                        <a:pt x="13" y="205"/>
                        <a:pt x="58" y="258"/>
                        <a:pt x="120" y="258"/>
                      </a:cubicBezTo>
                      <a:cubicBezTo>
                        <a:pt x="128" y="258"/>
                        <a:pt x="136" y="257"/>
                        <a:pt x="145" y="255"/>
                      </a:cubicBezTo>
                      <a:cubicBezTo>
                        <a:pt x="198" y="246"/>
                        <a:pt x="242" y="189"/>
                        <a:pt x="261" y="173"/>
                      </a:cubicBezTo>
                      <a:cubicBezTo>
                        <a:pt x="270" y="32"/>
                        <a:pt x="214" y="1"/>
                        <a:pt x="135" y="1"/>
                      </a:cubicBezTo>
                      <a:cubicBezTo>
                        <a:pt x="134" y="1"/>
                        <a:pt x="132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6" name="Google Shape;8426;p29"/>
                <p:cNvSpPr/>
                <p:nvPr/>
              </p:nvSpPr>
              <p:spPr>
                <a:xfrm>
                  <a:off x="6654929" y="4044000"/>
                  <a:ext cx="94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0" extrusionOk="0">
                      <a:moveTo>
                        <a:pt x="157" y="1"/>
                      </a:moveTo>
                      <a:cubicBezTo>
                        <a:pt x="70" y="1"/>
                        <a:pt x="29" y="51"/>
                        <a:pt x="1" y="164"/>
                      </a:cubicBezTo>
                      <a:cubicBezTo>
                        <a:pt x="51" y="195"/>
                        <a:pt x="98" y="248"/>
                        <a:pt x="154" y="258"/>
                      </a:cubicBezTo>
                      <a:cubicBezTo>
                        <a:pt x="161" y="259"/>
                        <a:pt x="168" y="260"/>
                        <a:pt x="175" y="260"/>
                      </a:cubicBezTo>
                      <a:cubicBezTo>
                        <a:pt x="239" y="260"/>
                        <a:pt x="283" y="206"/>
                        <a:pt x="283" y="132"/>
                      </a:cubicBezTo>
                      <a:cubicBezTo>
                        <a:pt x="280" y="60"/>
                        <a:pt x="245" y="1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7" name="Google Shape;8427;p29"/>
                <p:cNvSpPr/>
                <p:nvPr/>
              </p:nvSpPr>
              <p:spPr>
                <a:xfrm>
                  <a:off x="6655362" y="4023656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19" y="1"/>
                      </a:moveTo>
                      <a:cubicBezTo>
                        <a:pt x="85" y="48"/>
                        <a:pt x="25" y="92"/>
                        <a:pt x="16" y="142"/>
                      </a:cubicBezTo>
                      <a:cubicBezTo>
                        <a:pt x="0" y="230"/>
                        <a:pt x="69" y="277"/>
                        <a:pt x="148" y="277"/>
                      </a:cubicBezTo>
                      <a:cubicBezTo>
                        <a:pt x="229" y="277"/>
                        <a:pt x="285" y="226"/>
                        <a:pt x="273" y="148"/>
                      </a:cubicBezTo>
                      <a:cubicBezTo>
                        <a:pt x="263" y="95"/>
                        <a:pt x="210" y="48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8" name="Google Shape;8428;p29"/>
                <p:cNvSpPr/>
                <p:nvPr/>
              </p:nvSpPr>
              <p:spPr>
                <a:xfrm>
                  <a:off x="6663386" y="4098574"/>
                  <a:ext cx="9290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82" extrusionOk="0">
                      <a:moveTo>
                        <a:pt x="138" y="1"/>
                      </a:moveTo>
                      <a:cubicBezTo>
                        <a:pt x="98" y="48"/>
                        <a:pt x="38" y="85"/>
                        <a:pt x="22" y="139"/>
                      </a:cubicBezTo>
                      <a:cubicBezTo>
                        <a:pt x="1" y="214"/>
                        <a:pt x="54" y="273"/>
                        <a:pt x="132" y="280"/>
                      </a:cubicBezTo>
                      <a:cubicBezTo>
                        <a:pt x="140" y="281"/>
                        <a:pt x="147" y="281"/>
                        <a:pt x="155" y="281"/>
                      </a:cubicBezTo>
                      <a:cubicBezTo>
                        <a:pt x="221" y="281"/>
                        <a:pt x="279" y="243"/>
                        <a:pt x="273" y="167"/>
                      </a:cubicBezTo>
                      <a:cubicBezTo>
                        <a:pt x="270" y="114"/>
                        <a:pt x="223" y="64"/>
                        <a:pt x="195" y="10"/>
                      </a:cubicBez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9" name="Google Shape;8429;p29"/>
                <p:cNvSpPr/>
                <p:nvPr/>
              </p:nvSpPr>
              <p:spPr>
                <a:xfrm>
                  <a:off x="6666716" y="4073834"/>
                  <a:ext cx="8491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3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0" y="1"/>
                      </a:cubicBezTo>
                      <a:cubicBezTo>
                        <a:pt x="73" y="7"/>
                        <a:pt x="1" y="83"/>
                        <a:pt x="1" y="130"/>
                      </a:cubicBezTo>
                      <a:cubicBezTo>
                        <a:pt x="1" y="177"/>
                        <a:pt x="73" y="252"/>
                        <a:pt x="123" y="261"/>
                      </a:cubicBezTo>
                      <a:cubicBezTo>
                        <a:pt x="128" y="262"/>
                        <a:pt x="133" y="262"/>
                        <a:pt x="138" y="262"/>
                      </a:cubicBezTo>
                      <a:cubicBezTo>
                        <a:pt x="205" y="262"/>
                        <a:pt x="252" y="202"/>
                        <a:pt x="255" y="79"/>
                      </a:cubicBezTo>
                      <a:cubicBezTo>
                        <a:pt x="222" y="59"/>
                        <a:pt x="171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0" name="Google Shape;8430;p29"/>
                <p:cNvSpPr/>
                <p:nvPr/>
              </p:nvSpPr>
              <p:spPr>
                <a:xfrm>
                  <a:off x="6668714" y="4048062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50" y="0"/>
                      </a:moveTo>
                      <a:cubicBezTo>
                        <a:pt x="145" y="0"/>
                        <a:pt x="140" y="0"/>
                        <a:pt x="135" y="1"/>
                      </a:cubicBezTo>
                      <a:cubicBezTo>
                        <a:pt x="132" y="1"/>
                        <a:pt x="128" y="1"/>
                        <a:pt x="125" y="1"/>
                      </a:cubicBezTo>
                      <a:cubicBezTo>
                        <a:pt x="55" y="1"/>
                        <a:pt x="1" y="64"/>
                        <a:pt x="7" y="133"/>
                      </a:cubicBezTo>
                      <a:cubicBezTo>
                        <a:pt x="4" y="201"/>
                        <a:pt x="58" y="257"/>
                        <a:pt x="122" y="257"/>
                      </a:cubicBezTo>
                      <a:cubicBezTo>
                        <a:pt x="128" y="257"/>
                        <a:pt x="135" y="256"/>
                        <a:pt x="141" y="255"/>
                      </a:cubicBezTo>
                      <a:cubicBezTo>
                        <a:pt x="223" y="252"/>
                        <a:pt x="270" y="211"/>
                        <a:pt x="267" y="133"/>
                      </a:cubicBezTo>
                      <a:cubicBezTo>
                        <a:pt x="276" y="60"/>
                        <a:pt x="219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1" name="Google Shape;8431;p29"/>
                <p:cNvSpPr/>
                <p:nvPr/>
              </p:nvSpPr>
              <p:spPr>
                <a:xfrm>
                  <a:off x="6677471" y="4007806"/>
                  <a:ext cx="9124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55" extrusionOk="0">
                      <a:moveTo>
                        <a:pt x="132" y="0"/>
                      </a:moveTo>
                      <a:lnTo>
                        <a:pt x="10" y="76"/>
                      </a:lnTo>
                      <a:cubicBezTo>
                        <a:pt x="4" y="91"/>
                        <a:pt x="1" y="107"/>
                        <a:pt x="1" y="123"/>
                      </a:cubicBezTo>
                      <a:cubicBezTo>
                        <a:pt x="4" y="220"/>
                        <a:pt x="60" y="254"/>
                        <a:pt x="135" y="254"/>
                      </a:cubicBezTo>
                      <a:cubicBezTo>
                        <a:pt x="214" y="254"/>
                        <a:pt x="273" y="201"/>
                        <a:pt x="254" y="126"/>
                      </a:cubicBezTo>
                      <a:cubicBezTo>
                        <a:pt x="236" y="66"/>
                        <a:pt x="192" y="22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2" name="Google Shape;8432;p29"/>
                <p:cNvSpPr/>
                <p:nvPr/>
              </p:nvSpPr>
              <p:spPr>
                <a:xfrm>
                  <a:off x="6678936" y="4098607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8" y="0"/>
                      </a:moveTo>
                      <a:cubicBezTo>
                        <a:pt x="43" y="0"/>
                        <a:pt x="0" y="55"/>
                        <a:pt x="0" y="125"/>
                      </a:cubicBezTo>
                      <a:cubicBezTo>
                        <a:pt x="0" y="200"/>
                        <a:pt x="35" y="260"/>
                        <a:pt x="126" y="260"/>
                      </a:cubicBezTo>
                      <a:cubicBezTo>
                        <a:pt x="207" y="260"/>
                        <a:pt x="251" y="216"/>
                        <a:pt x="276" y="103"/>
                      </a:cubicBezTo>
                      <a:cubicBezTo>
                        <a:pt x="229" y="69"/>
                        <a:pt x="185" y="12"/>
                        <a:pt x="132" y="3"/>
                      </a:cubicBezTo>
                      <a:cubicBezTo>
                        <a:pt x="124" y="1"/>
                        <a:pt x="11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3" name="Google Shape;8433;p29"/>
                <p:cNvSpPr/>
                <p:nvPr/>
              </p:nvSpPr>
              <p:spPr>
                <a:xfrm>
                  <a:off x="6686927" y="4072502"/>
                  <a:ext cx="10189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58" extrusionOk="0">
                      <a:moveTo>
                        <a:pt x="171" y="0"/>
                      </a:moveTo>
                      <a:cubicBezTo>
                        <a:pt x="8" y="0"/>
                        <a:pt x="1" y="251"/>
                        <a:pt x="168" y="257"/>
                      </a:cubicBezTo>
                      <a:cubicBezTo>
                        <a:pt x="243" y="257"/>
                        <a:pt x="303" y="220"/>
                        <a:pt x="303" y="119"/>
                      </a:cubicBezTo>
                      <a:cubicBezTo>
                        <a:pt x="306" y="44"/>
                        <a:pt x="252" y="4"/>
                        <a:pt x="177" y="0"/>
                      </a:cubicBezTo>
                      <a:cubicBezTo>
                        <a:pt x="175" y="0"/>
                        <a:pt x="173" y="0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4" name="Google Shape;8434;p29"/>
                <p:cNvSpPr/>
                <p:nvPr/>
              </p:nvSpPr>
              <p:spPr>
                <a:xfrm>
                  <a:off x="6688359" y="4029549"/>
                  <a:ext cx="94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62" extrusionOk="0">
                      <a:moveTo>
                        <a:pt x="115" y="1"/>
                      </a:moveTo>
                      <a:cubicBezTo>
                        <a:pt x="43" y="1"/>
                        <a:pt x="6" y="65"/>
                        <a:pt x="6" y="137"/>
                      </a:cubicBezTo>
                      <a:cubicBezTo>
                        <a:pt x="0" y="206"/>
                        <a:pt x="54" y="261"/>
                        <a:pt x="120" y="261"/>
                      </a:cubicBezTo>
                      <a:cubicBezTo>
                        <a:pt x="127" y="261"/>
                        <a:pt x="134" y="260"/>
                        <a:pt x="141" y="259"/>
                      </a:cubicBezTo>
                      <a:cubicBezTo>
                        <a:pt x="216" y="256"/>
                        <a:pt x="266" y="215"/>
                        <a:pt x="285" y="100"/>
                      </a:cubicBezTo>
                      <a:cubicBezTo>
                        <a:pt x="235" y="65"/>
                        <a:pt x="188" y="12"/>
                        <a:pt x="134" y="2"/>
                      </a:cubicBezTo>
                      <a:cubicBezTo>
                        <a:pt x="128" y="1"/>
                        <a:pt x="121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5" name="Google Shape;8435;p29"/>
                <p:cNvSpPr/>
                <p:nvPr/>
              </p:nvSpPr>
              <p:spPr>
                <a:xfrm>
                  <a:off x="6689291" y="4053090"/>
                  <a:ext cx="10222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255" extrusionOk="0">
                      <a:moveTo>
                        <a:pt x="172" y="0"/>
                      </a:moveTo>
                      <a:cubicBezTo>
                        <a:pt x="1" y="0"/>
                        <a:pt x="1" y="254"/>
                        <a:pt x="172" y="254"/>
                      </a:cubicBezTo>
                      <a:cubicBezTo>
                        <a:pt x="173" y="254"/>
                        <a:pt x="174" y="254"/>
                        <a:pt x="175" y="254"/>
                      </a:cubicBezTo>
                      <a:cubicBezTo>
                        <a:pt x="250" y="254"/>
                        <a:pt x="307" y="217"/>
                        <a:pt x="304" y="123"/>
                      </a:cubicBezTo>
                      <a:cubicBezTo>
                        <a:pt x="307" y="38"/>
                        <a:pt x="250" y="0"/>
                        <a:pt x="175" y="0"/>
                      </a:cubicBezTo>
                      <a:cubicBezTo>
                        <a:pt x="174" y="0"/>
                        <a:pt x="173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6" name="Google Shape;8436;p29"/>
                <p:cNvSpPr/>
                <p:nvPr/>
              </p:nvSpPr>
              <p:spPr>
                <a:xfrm>
                  <a:off x="6700246" y="4075932"/>
                  <a:ext cx="9390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5" extrusionOk="0">
                      <a:moveTo>
                        <a:pt x="156" y="1"/>
                      </a:moveTo>
                      <a:lnTo>
                        <a:pt x="100" y="4"/>
                      </a:lnTo>
                      <a:cubicBezTo>
                        <a:pt x="69" y="57"/>
                        <a:pt x="19" y="104"/>
                        <a:pt x="12" y="157"/>
                      </a:cubicBezTo>
                      <a:cubicBezTo>
                        <a:pt x="1" y="226"/>
                        <a:pt x="55" y="284"/>
                        <a:pt x="119" y="284"/>
                      </a:cubicBezTo>
                      <a:cubicBezTo>
                        <a:pt x="125" y="284"/>
                        <a:pt x="131" y="284"/>
                        <a:pt x="138" y="283"/>
                      </a:cubicBezTo>
                      <a:cubicBezTo>
                        <a:pt x="225" y="277"/>
                        <a:pt x="282" y="226"/>
                        <a:pt x="263" y="145"/>
                      </a:cubicBezTo>
                      <a:cubicBezTo>
                        <a:pt x="250" y="92"/>
                        <a:pt x="194" y="48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7" name="Google Shape;8437;p29"/>
                <p:cNvSpPr/>
                <p:nvPr/>
              </p:nvSpPr>
              <p:spPr>
                <a:xfrm>
                  <a:off x="6703576" y="4001413"/>
                  <a:ext cx="89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81" extrusionOk="0">
                      <a:moveTo>
                        <a:pt x="122" y="0"/>
                      </a:moveTo>
                      <a:cubicBezTo>
                        <a:pt x="54" y="0"/>
                        <a:pt x="1" y="56"/>
                        <a:pt x="6" y="123"/>
                      </a:cubicBezTo>
                      <a:cubicBezTo>
                        <a:pt x="3" y="202"/>
                        <a:pt x="38" y="258"/>
                        <a:pt x="157" y="280"/>
                      </a:cubicBezTo>
                      <a:cubicBezTo>
                        <a:pt x="191" y="233"/>
                        <a:pt x="248" y="189"/>
                        <a:pt x="257" y="136"/>
                      </a:cubicBezTo>
                      <a:cubicBezTo>
                        <a:pt x="270" y="61"/>
                        <a:pt x="219" y="4"/>
                        <a:pt x="138" y="1"/>
                      </a:cubicBezTo>
                      <a:cubicBezTo>
                        <a:pt x="133" y="1"/>
                        <a:pt x="127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8" name="Google Shape;8438;p29"/>
                <p:cNvSpPr/>
                <p:nvPr/>
              </p:nvSpPr>
              <p:spPr>
                <a:xfrm>
                  <a:off x="6703243" y="4041470"/>
                  <a:ext cx="95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1" extrusionOk="0">
                      <a:moveTo>
                        <a:pt x="149" y="1"/>
                      </a:moveTo>
                      <a:cubicBezTo>
                        <a:pt x="78" y="1"/>
                        <a:pt x="33" y="38"/>
                        <a:pt x="1" y="143"/>
                      </a:cubicBezTo>
                      <a:cubicBezTo>
                        <a:pt x="45" y="180"/>
                        <a:pt x="85" y="240"/>
                        <a:pt x="135" y="255"/>
                      </a:cubicBezTo>
                      <a:cubicBezTo>
                        <a:pt x="147" y="259"/>
                        <a:pt x="159" y="261"/>
                        <a:pt x="170" y="261"/>
                      </a:cubicBezTo>
                      <a:cubicBezTo>
                        <a:pt x="228" y="261"/>
                        <a:pt x="272" y="214"/>
                        <a:pt x="280" y="146"/>
                      </a:cubicBezTo>
                      <a:cubicBezTo>
                        <a:pt x="286" y="71"/>
                        <a:pt x="255" y="11"/>
                        <a:pt x="167" y="2"/>
                      </a:cubicBezTo>
                      <a:cubicBezTo>
                        <a:pt x="161" y="1"/>
                        <a:pt x="155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9" name="Google Shape;8439;p29"/>
                <p:cNvSpPr/>
                <p:nvPr/>
              </p:nvSpPr>
              <p:spPr>
                <a:xfrm>
                  <a:off x="6713265" y="4028783"/>
                  <a:ext cx="9323" cy="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89" extrusionOk="0">
                      <a:moveTo>
                        <a:pt x="123" y="0"/>
                      </a:moveTo>
                      <a:cubicBezTo>
                        <a:pt x="85" y="50"/>
                        <a:pt x="35" y="94"/>
                        <a:pt x="22" y="148"/>
                      </a:cubicBezTo>
                      <a:cubicBezTo>
                        <a:pt x="1" y="235"/>
                        <a:pt x="60" y="289"/>
                        <a:pt x="145" y="289"/>
                      </a:cubicBezTo>
                      <a:cubicBezTo>
                        <a:pt x="147" y="289"/>
                        <a:pt x="149" y="289"/>
                        <a:pt x="151" y="289"/>
                      </a:cubicBezTo>
                      <a:cubicBezTo>
                        <a:pt x="223" y="289"/>
                        <a:pt x="279" y="236"/>
                        <a:pt x="270" y="160"/>
                      </a:cubicBezTo>
                      <a:cubicBezTo>
                        <a:pt x="261" y="104"/>
                        <a:pt x="210" y="57"/>
                        <a:pt x="179" y="3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0" name="Google Shape;8440;p29"/>
                <p:cNvSpPr/>
                <p:nvPr/>
              </p:nvSpPr>
              <p:spPr>
                <a:xfrm>
                  <a:off x="6722355" y="4003944"/>
                  <a:ext cx="89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77" extrusionOk="0">
                      <a:moveTo>
                        <a:pt x="116" y="0"/>
                      </a:moveTo>
                      <a:cubicBezTo>
                        <a:pt x="82" y="47"/>
                        <a:pt x="25" y="91"/>
                        <a:pt x="16" y="145"/>
                      </a:cubicBezTo>
                      <a:cubicBezTo>
                        <a:pt x="0" y="220"/>
                        <a:pt x="57" y="276"/>
                        <a:pt x="135" y="276"/>
                      </a:cubicBezTo>
                      <a:cubicBezTo>
                        <a:pt x="138" y="276"/>
                        <a:pt x="141" y="276"/>
                        <a:pt x="143" y="276"/>
                      </a:cubicBezTo>
                      <a:cubicBezTo>
                        <a:pt x="214" y="276"/>
                        <a:pt x="267" y="238"/>
                        <a:pt x="267" y="154"/>
                      </a:cubicBezTo>
                      <a:cubicBezTo>
                        <a:pt x="270" y="69"/>
                        <a:pt x="229" y="26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1" name="Google Shape;8441;p29"/>
                <p:cNvSpPr/>
                <p:nvPr/>
              </p:nvSpPr>
              <p:spPr>
                <a:xfrm>
                  <a:off x="6725052" y="3982001"/>
                  <a:ext cx="94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7" extrusionOk="0">
                      <a:moveTo>
                        <a:pt x="170" y="0"/>
                      </a:moveTo>
                      <a:cubicBezTo>
                        <a:pt x="165" y="0"/>
                        <a:pt x="159" y="1"/>
                        <a:pt x="154" y="1"/>
                      </a:cubicBezTo>
                      <a:cubicBezTo>
                        <a:pt x="101" y="11"/>
                        <a:pt x="54" y="61"/>
                        <a:pt x="4" y="95"/>
                      </a:cubicBezTo>
                      <a:cubicBezTo>
                        <a:pt x="4" y="114"/>
                        <a:pt x="4" y="133"/>
                        <a:pt x="1" y="152"/>
                      </a:cubicBezTo>
                      <a:cubicBezTo>
                        <a:pt x="51" y="186"/>
                        <a:pt x="92" y="240"/>
                        <a:pt x="145" y="252"/>
                      </a:cubicBezTo>
                      <a:cubicBezTo>
                        <a:pt x="156" y="255"/>
                        <a:pt x="167" y="256"/>
                        <a:pt x="176" y="256"/>
                      </a:cubicBezTo>
                      <a:cubicBezTo>
                        <a:pt x="240" y="256"/>
                        <a:pt x="274" y="198"/>
                        <a:pt x="276" y="133"/>
                      </a:cubicBezTo>
                      <a:cubicBezTo>
                        <a:pt x="282" y="60"/>
                        <a:pt x="239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2" name="Google Shape;8442;p29"/>
                <p:cNvSpPr/>
                <p:nvPr/>
              </p:nvSpPr>
              <p:spPr>
                <a:xfrm>
                  <a:off x="6733410" y="3972545"/>
                  <a:ext cx="7525" cy="5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220" y="0"/>
                      </a:moveTo>
                      <a:lnTo>
                        <a:pt x="0" y="132"/>
                      </a:lnTo>
                      <a:cubicBezTo>
                        <a:pt x="22" y="159"/>
                        <a:pt x="54" y="177"/>
                        <a:pt x="88" y="177"/>
                      </a:cubicBezTo>
                      <a:cubicBezTo>
                        <a:pt x="93" y="177"/>
                        <a:pt x="98" y="176"/>
                        <a:pt x="104" y="176"/>
                      </a:cubicBezTo>
                      <a:cubicBezTo>
                        <a:pt x="191" y="173"/>
                        <a:pt x="226" y="126"/>
                        <a:pt x="226" y="44"/>
                      </a:cubicBezTo>
                      <a:cubicBezTo>
                        <a:pt x="226" y="28"/>
                        <a:pt x="226" y="13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3" name="Google Shape;8443;p29"/>
                <p:cNvSpPr/>
                <p:nvPr/>
              </p:nvSpPr>
              <p:spPr>
                <a:xfrm>
                  <a:off x="6733410" y="4024122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48" y="1"/>
                      </a:moveTo>
                      <a:cubicBezTo>
                        <a:pt x="142" y="1"/>
                        <a:pt x="135" y="1"/>
                        <a:pt x="129" y="2"/>
                      </a:cubicBezTo>
                      <a:cubicBezTo>
                        <a:pt x="50" y="2"/>
                        <a:pt x="0" y="40"/>
                        <a:pt x="0" y="125"/>
                      </a:cubicBezTo>
                      <a:cubicBezTo>
                        <a:pt x="0" y="216"/>
                        <a:pt x="57" y="253"/>
                        <a:pt x="132" y="256"/>
                      </a:cubicBezTo>
                      <a:cubicBezTo>
                        <a:pt x="135" y="257"/>
                        <a:pt x="139" y="257"/>
                        <a:pt x="142" y="257"/>
                      </a:cubicBezTo>
                      <a:cubicBezTo>
                        <a:pt x="210" y="257"/>
                        <a:pt x="266" y="197"/>
                        <a:pt x="260" y="128"/>
                      </a:cubicBezTo>
                      <a:cubicBezTo>
                        <a:pt x="266" y="59"/>
                        <a:pt x="214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4" name="Google Shape;8444;p29"/>
                <p:cNvSpPr/>
                <p:nvPr/>
              </p:nvSpPr>
              <p:spPr>
                <a:xfrm>
                  <a:off x="6734974" y="4063545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5" y="1"/>
                      </a:moveTo>
                      <a:cubicBezTo>
                        <a:pt x="37" y="1"/>
                        <a:pt x="3" y="64"/>
                        <a:pt x="0" y="131"/>
                      </a:cubicBezTo>
                      <a:cubicBezTo>
                        <a:pt x="0" y="202"/>
                        <a:pt x="41" y="259"/>
                        <a:pt x="105" y="259"/>
                      </a:cubicBezTo>
                      <a:cubicBezTo>
                        <a:pt x="113" y="259"/>
                        <a:pt x="121" y="258"/>
                        <a:pt x="129" y="257"/>
                      </a:cubicBezTo>
                      <a:cubicBezTo>
                        <a:pt x="182" y="251"/>
                        <a:pt x="229" y="194"/>
                        <a:pt x="276" y="160"/>
                      </a:cubicBezTo>
                      <a:cubicBezTo>
                        <a:pt x="276" y="141"/>
                        <a:pt x="276" y="122"/>
                        <a:pt x="276" y="103"/>
                      </a:cubicBezTo>
                      <a:cubicBezTo>
                        <a:pt x="229" y="69"/>
                        <a:pt x="182" y="12"/>
                        <a:pt x="129" y="3"/>
                      </a:cubicBezTo>
                      <a:cubicBezTo>
                        <a:pt x="121" y="1"/>
                        <a:pt x="113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5" name="Google Shape;8445;p29"/>
                <p:cNvSpPr/>
                <p:nvPr/>
              </p:nvSpPr>
              <p:spPr>
                <a:xfrm>
                  <a:off x="6735074" y="4083457"/>
                  <a:ext cx="9789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6" extrusionOk="0">
                      <a:moveTo>
                        <a:pt x="132" y="1"/>
                      </a:moveTo>
                      <a:cubicBezTo>
                        <a:pt x="74" y="1"/>
                        <a:pt x="23" y="54"/>
                        <a:pt x="0" y="154"/>
                      </a:cubicBezTo>
                      <a:cubicBezTo>
                        <a:pt x="51" y="192"/>
                        <a:pt x="91" y="254"/>
                        <a:pt x="145" y="264"/>
                      </a:cubicBezTo>
                      <a:cubicBezTo>
                        <a:pt x="152" y="265"/>
                        <a:pt x="160" y="266"/>
                        <a:pt x="168" y="266"/>
                      </a:cubicBezTo>
                      <a:cubicBezTo>
                        <a:pt x="237" y="266"/>
                        <a:pt x="293" y="205"/>
                        <a:pt x="279" y="132"/>
                      </a:cubicBezTo>
                      <a:cubicBezTo>
                        <a:pt x="261" y="73"/>
                        <a:pt x="214" y="22"/>
                        <a:pt x="154" y="4"/>
                      </a:cubicBezTo>
                      <a:cubicBezTo>
                        <a:pt x="146" y="2"/>
                        <a:pt x="139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6" name="Google Shape;8446;p29"/>
                <p:cNvSpPr/>
                <p:nvPr/>
              </p:nvSpPr>
              <p:spPr>
                <a:xfrm>
                  <a:off x="6744664" y="4107298"/>
                  <a:ext cx="97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60" extrusionOk="0">
                      <a:moveTo>
                        <a:pt x="176" y="1"/>
                      </a:moveTo>
                      <a:cubicBezTo>
                        <a:pt x="166" y="1"/>
                        <a:pt x="156" y="2"/>
                        <a:pt x="145" y="5"/>
                      </a:cubicBezTo>
                      <a:cubicBezTo>
                        <a:pt x="92" y="18"/>
                        <a:pt x="51" y="74"/>
                        <a:pt x="1" y="109"/>
                      </a:cubicBezTo>
                      <a:cubicBezTo>
                        <a:pt x="25" y="220"/>
                        <a:pt x="75" y="259"/>
                        <a:pt x="149" y="259"/>
                      </a:cubicBezTo>
                      <a:cubicBezTo>
                        <a:pt x="152" y="259"/>
                        <a:pt x="155" y="259"/>
                        <a:pt x="157" y="259"/>
                      </a:cubicBezTo>
                      <a:cubicBezTo>
                        <a:pt x="161" y="259"/>
                        <a:pt x="164" y="259"/>
                        <a:pt x="167" y="259"/>
                      </a:cubicBezTo>
                      <a:cubicBezTo>
                        <a:pt x="238" y="259"/>
                        <a:pt x="292" y="196"/>
                        <a:pt x="280" y="124"/>
                      </a:cubicBezTo>
                      <a:cubicBezTo>
                        <a:pt x="274" y="59"/>
                        <a:pt x="238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7" name="Google Shape;8447;p29"/>
                <p:cNvSpPr/>
                <p:nvPr/>
              </p:nvSpPr>
              <p:spPr>
                <a:xfrm>
                  <a:off x="6746462" y="4012135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22" y="0"/>
                      </a:moveTo>
                      <a:cubicBezTo>
                        <a:pt x="58" y="0"/>
                        <a:pt x="4" y="56"/>
                        <a:pt x="9" y="124"/>
                      </a:cubicBezTo>
                      <a:cubicBezTo>
                        <a:pt x="0" y="193"/>
                        <a:pt x="54" y="256"/>
                        <a:pt x="125" y="256"/>
                      </a:cubicBezTo>
                      <a:cubicBezTo>
                        <a:pt x="128" y="256"/>
                        <a:pt x="131" y="256"/>
                        <a:pt x="135" y="256"/>
                      </a:cubicBezTo>
                      <a:cubicBezTo>
                        <a:pt x="140" y="256"/>
                        <a:pt x="144" y="257"/>
                        <a:pt x="149" y="257"/>
                      </a:cubicBezTo>
                      <a:cubicBezTo>
                        <a:pt x="218" y="257"/>
                        <a:pt x="275" y="195"/>
                        <a:pt x="270" y="124"/>
                      </a:cubicBezTo>
                      <a:cubicBezTo>
                        <a:pt x="273" y="56"/>
                        <a:pt x="219" y="2"/>
                        <a:pt x="152" y="2"/>
                      </a:cubicBezTo>
                      <a:cubicBezTo>
                        <a:pt x="148" y="2"/>
                        <a:pt x="145" y="2"/>
                        <a:pt x="141" y="2"/>
                      </a:cubicBezTo>
                      <a:cubicBezTo>
                        <a:pt x="135" y="1"/>
                        <a:pt x="128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8" name="Google Shape;8448;p29"/>
                <p:cNvSpPr/>
                <p:nvPr/>
              </p:nvSpPr>
              <p:spPr>
                <a:xfrm>
                  <a:off x="6746762" y="4056353"/>
                  <a:ext cx="95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1" extrusionOk="0">
                      <a:moveTo>
                        <a:pt x="117" y="0"/>
                      </a:moveTo>
                      <a:cubicBezTo>
                        <a:pt x="51" y="0"/>
                        <a:pt x="13" y="58"/>
                        <a:pt x="10" y="128"/>
                      </a:cubicBezTo>
                      <a:cubicBezTo>
                        <a:pt x="1" y="197"/>
                        <a:pt x="55" y="260"/>
                        <a:pt x="125" y="260"/>
                      </a:cubicBezTo>
                      <a:cubicBezTo>
                        <a:pt x="129" y="260"/>
                        <a:pt x="132" y="260"/>
                        <a:pt x="135" y="260"/>
                      </a:cubicBezTo>
                      <a:cubicBezTo>
                        <a:pt x="214" y="260"/>
                        <a:pt x="267" y="219"/>
                        <a:pt x="286" y="103"/>
                      </a:cubicBezTo>
                      <a:cubicBezTo>
                        <a:pt x="239" y="69"/>
                        <a:pt x="195" y="12"/>
                        <a:pt x="141" y="3"/>
                      </a:cubicBezTo>
                      <a:cubicBezTo>
                        <a:pt x="133" y="1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9" name="Google Shape;8449;p29"/>
                <p:cNvSpPr/>
                <p:nvPr/>
              </p:nvSpPr>
              <p:spPr>
                <a:xfrm>
                  <a:off x="6756351" y="3959060"/>
                  <a:ext cx="9423" cy="7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6" extrusionOk="0">
                      <a:moveTo>
                        <a:pt x="204" y="1"/>
                      </a:moveTo>
                      <a:lnTo>
                        <a:pt x="1" y="123"/>
                      </a:lnTo>
                      <a:cubicBezTo>
                        <a:pt x="6" y="189"/>
                        <a:pt x="50" y="236"/>
                        <a:pt x="110" y="236"/>
                      </a:cubicBezTo>
                      <a:cubicBezTo>
                        <a:pt x="118" y="236"/>
                        <a:pt x="127" y="235"/>
                        <a:pt x="136" y="233"/>
                      </a:cubicBezTo>
                      <a:cubicBezTo>
                        <a:pt x="189" y="223"/>
                        <a:pt x="233" y="167"/>
                        <a:pt x="283" y="129"/>
                      </a:cubicBezTo>
                      <a:cubicBezTo>
                        <a:pt x="277" y="79"/>
                        <a:pt x="248" y="32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0" name="Google Shape;8450;p29"/>
                <p:cNvSpPr/>
                <p:nvPr/>
              </p:nvSpPr>
              <p:spPr>
                <a:xfrm>
                  <a:off x="6761878" y="3982035"/>
                  <a:ext cx="93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4" extrusionOk="0">
                      <a:moveTo>
                        <a:pt x="107" y="0"/>
                      </a:moveTo>
                      <a:cubicBezTo>
                        <a:pt x="43" y="0"/>
                        <a:pt x="4" y="57"/>
                        <a:pt x="1" y="123"/>
                      </a:cubicBezTo>
                      <a:cubicBezTo>
                        <a:pt x="1" y="191"/>
                        <a:pt x="32" y="253"/>
                        <a:pt x="100" y="253"/>
                      </a:cubicBezTo>
                      <a:cubicBezTo>
                        <a:pt x="107" y="253"/>
                        <a:pt x="115" y="253"/>
                        <a:pt x="123" y="251"/>
                      </a:cubicBezTo>
                      <a:cubicBezTo>
                        <a:pt x="179" y="242"/>
                        <a:pt x="227" y="195"/>
                        <a:pt x="277" y="163"/>
                      </a:cubicBezTo>
                      <a:cubicBezTo>
                        <a:pt x="277" y="145"/>
                        <a:pt x="277" y="126"/>
                        <a:pt x="280" y="107"/>
                      </a:cubicBezTo>
                      <a:cubicBezTo>
                        <a:pt x="230" y="69"/>
                        <a:pt x="189" y="13"/>
                        <a:pt x="136" y="4"/>
                      </a:cubicBezTo>
                      <a:cubicBezTo>
                        <a:pt x="126" y="1"/>
                        <a:pt x="116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1" name="Google Shape;8451;p29"/>
                <p:cNvSpPr/>
                <p:nvPr/>
              </p:nvSpPr>
              <p:spPr>
                <a:xfrm>
                  <a:off x="6762012" y="4005209"/>
                  <a:ext cx="9789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2" extrusionOk="0">
                      <a:moveTo>
                        <a:pt x="173" y="0"/>
                      </a:moveTo>
                      <a:cubicBezTo>
                        <a:pt x="164" y="0"/>
                        <a:pt x="154" y="1"/>
                        <a:pt x="144" y="3"/>
                      </a:cubicBezTo>
                      <a:cubicBezTo>
                        <a:pt x="91" y="16"/>
                        <a:pt x="47" y="72"/>
                        <a:pt x="0" y="110"/>
                      </a:cubicBezTo>
                      <a:cubicBezTo>
                        <a:pt x="0" y="129"/>
                        <a:pt x="0" y="147"/>
                        <a:pt x="0" y="166"/>
                      </a:cubicBezTo>
                      <a:cubicBezTo>
                        <a:pt x="53" y="201"/>
                        <a:pt x="100" y="254"/>
                        <a:pt x="157" y="260"/>
                      </a:cubicBezTo>
                      <a:cubicBezTo>
                        <a:pt x="163" y="261"/>
                        <a:pt x="169" y="262"/>
                        <a:pt x="175" y="262"/>
                      </a:cubicBezTo>
                      <a:cubicBezTo>
                        <a:pt x="239" y="262"/>
                        <a:pt x="294" y="201"/>
                        <a:pt x="282" y="135"/>
                      </a:cubicBezTo>
                      <a:cubicBezTo>
                        <a:pt x="279" y="63"/>
                        <a:pt x="244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2" name="Google Shape;8452;p29"/>
                <p:cNvSpPr/>
                <p:nvPr/>
              </p:nvSpPr>
              <p:spPr>
                <a:xfrm>
                  <a:off x="6772134" y="4012668"/>
                  <a:ext cx="96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6" extrusionOk="0">
                      <a:moveTo>
                        <a:pt x="121" y="1"/>
                      </a:moveTo>
                      <a:cubicBezTo>
                        <a:pt x="54" y="1"/>
                        <a:pt x="6" y="53"/>
                        <a:pt x="6" y="136"/>
                      </a:cubicBezTo>
                      <a:cubicBezTo>
                        <a:pt x="0" y="208"/>
                        <a:pt x="57" y="265"/>
                        <a:pt x="127" y="265"/>
                      </a:cubicBezTo>
                      <a:cubicBezTo>
                        <a:pt x="131" y="265"/>
                        <a:pt x="134" y="265"/>
                        <a:pt x="138" y="265"/>
                      </a:cubicBezTo>
                      <a:cubicBezTo>
                        <a:pt x="191" y="259"/>
                        <a:pt x="238" y="196"/>
                        <a:pt x="285" y="162"/>
                      </a:cubicBezTo>
                      <a:cubicBezTo>
                        <a:pt x="285" y="143"/>
                        <a:pt x="288" y="124"/>
                        <a:pt x="288" y="105"/>
                      </a:cubicBezTo>
                      <a:cubicBezTo>
                        <a:pt x="238" y="68"/>
                        <a:pt x="191" y="8"/>
                        <a:pt x="138" y="2"/>
                      </a:cubicBezTo>
                      <a:cubicBezTo>
                        <a:pt x="132" y="1"/>
                        <a:pt x="12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3" name="Google Shape;8453;p29"/>
                <p:cNvSpPr/>
                <p:nvPr/>
              </p:nvSpPr>
              <p:spPr>
                <a:xfrm>
                  <a:off x="6777794" y="3966485"/>
                  <a:ext cx="8957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80" extrusionOk="0">
                      <a:moveTo>
                        <a:pt x="112" y="0"/>
                      </a:moveTo>
                      <a:cubicBezTo>
                        <a:pt x="78" y="51"/>
                        <a:pt x="21" y="98"/>
                        <a:pt x="12" y="151"/>
                      </a:cubicBezTo>
                      <a:cubicBezTo>
                        <a:pt x="1" y="220"/>
                        <a:pt x="56" y="279"/>
                        <a:pt x="123" y="279"/>
                      </a:cubicBezTo>
                      <a:cubicBezTo>
                        <a:pt x="131" y="279"/>
                        <a:pt x="140" y="278"/>
                        <a:pt x="150" y="276"/>
                      </a:cubicBezTo>
                      <a:cubicBezTo>
                        <a:pt x="206" y="254"/>
                        <a:pt x="250" y="207"/>
                        <a:pt x="266" y="148"/>
                      </a:cubicBezTo>
                      <a:cubicBezTo>
                        <a:pt x="269" y="101"/>
                        <a:pt x="203" y="51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4" name="Google Shape;8454;p29"/>
                <p:cNvSpPr/>
                <p:nvPr/>
              </p:nvSpPr>
              <p:spPr>
                <a:xfrm>
                  <a:off x="6781623" y="3943510"/>
                  <a:ext cx="8058" cy="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02" extrusionOk="0">
                      <a:moveTo>
                        <a:pt x="226" y="1"/>
                      </a:moveTo>
                      <a:lnTo>
                        <a:pt x="0" y="136"/>
                      </a:lnTo>
                      <a:cubicBezTo>
                        <a:pt x="18" y="174"/>
                        <a:pt x="61" y="202"/>
                        <a:pt x="106" y="202"/>
                      </a:cubicBezTo>
                      <a:cubicBezTo>
                        <a:pt x="108" y="202"/>
                        <a:pt x="111" y="202"/>
                        <a:pt x="113" y="202"/>
                      </a:cubicBezTo>
                      <a:cubicBezTo>
                        <a:pt x="191" y="202"/>
                        <a:pt x="241" y="164"/>
                        <a:pt x="241" y="76"/>
                      </a:cubicBezTo>
                      <a:cubicBezTo>
                        <a:pt x="241" y="51"/>
                        <a:pt x="235" y="23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5" name="Google Shape;8455;p29"/>
                <p:cNvSpPr/>
                <p:nvPr/>
              </p:nvSpPr>
              <p:spPr>
                <a:xfrm>
                  <a:off x="6788483" y="3962722"/>
                  <a:ext cx="92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77" extrusionOk="0">
                      <a:moveTo>
                        <a:pt x="139" y="1"/>
                      </a:moveTo>
                      <a:cubicBezTo>
                        <a:pt x="61" y="1"/>
                        <a:pt x="1" y="51"/>
                        <a:pt x="14" y="129"/>
                      </a:cubicBezTo>
                      <a:cubicBezTo>
                        <a:pt x="20" y="182"/>
                        <a:pt x="73" y="226"/>
                        <a:pt x="104" y="276"/>
                      </a:cubicBezTo>
                      <a:lnTo>
                        <a:pt x="167" y="276"/>
                      </a:lnTo>
                      <a:cubicBezTo>
                        <a:pt x="202" y="229"/>
                        <a:pt x="255" y="186"/>
                        <a:pt x="264" y="132"/>
                      </a:cubicBezTo>
                      <a:cubicBezTo>
                        <a:pt x="277" y="57"/>
                        <a:pt x="220" y="4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6" name="Google Shape;8456;p29"/>
                <p:cNvSpPr/>
                <p:nvPr/>
              </p:nvSpPr>
              <p:spPr>
                <a:xfrm>
                  <a:off x="6795808" y="4006874"/>
                  <a:ext cx="90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3" extrusionOk="0">
                      <a:moveTo>
                        <a:pt x="157" y="0"/>
                      </a:moveTo>
                      <a:lnTo>
                        <a:pt x="104" y="3"/>
                      </a:lnTo>
                      <a:cubicBezTo>
                        <a:pt x="72" y="50"/>
                        <a:pt x="22" y="94"/>
                        <a:pt x="13" y="148"/>
                      </a:cubicBezTo>
                      <a:cubicBezTo>
                        <a:pt x="0" y="223"/>
                        <a:pt x="50" y="279"/>
                        <a:pt x="132" y="282"/>
                      </a:cubicBezTo>
                      <a:cubicBezTo>
                        <a:pt x="136" y="283"/>
                        <a:pt x="141" y="283"/>
                        <a:pt x="145" y="283"/>
                      </a:cubicBezTo>
                      <a:cubicBezTo>
                        <a:pt x="220" y="283"/>
                        <a:pt x="272" y="231"/>
                        <a:pt x="264" y="160"/>
                      </a:cubicBezTo>
                      <a:cubicBezTo>
                        <a:pt x="254" y="104"/>
                        <a:pt x="195" y="53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7" name="Google Shape;8457;p29"/>
                <p:cNvSpPr/>
                <p:nvPr/>
              </p:nvSpPr>
              <p:spPr>
                <a:xfrm>
                  <a:off x="6803100" y="3930891"/>
                  <a:ext cx="7325" cy="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56" extrusionOk="0">
                      <a:moveTo>
                        <a:pt x="211" y="1"/>
                      </a:moveTo>
                      <a:lnTo>
                        <a:pt x="1" y="126"/>
                      </a:lnTo>
                      <a:cubicBezTo>
                        <a:pt x="26" y="145"/>
                        <a:pt x="54" y="154"/>
                        <a:pt x="82" y="154"/>
                      </a:cubicBezTo>
                      <a:cubicBezTo>
                        <a:pt x="87" y="155"/>
                        <a:pt x="92" y="155"/>
                        <a:pt x="97" y="155"/>
                      </a:cubicBezTo>
                      <a:cubicBezTo>
                        <a:pt x="166" y="155"/>
                        <a:pt x="220" y="96"/>
                        <a:pt x="214" y="29"/>
                      </a:cubicBezTo>
                      <a:cubicBezTo>
                        <a:pt x="214" y="20"/>
                        <a:pt x="211" y="10"/>
                        <a:pt x="2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8" name="Google Shape;8458;p29"/>
                <p:cNvSpPr/>
                <p:nvPr/>
              </p:nvSpPr>
              <p:spPr>
                <a:xfrm>
                  <a:off x="6809160" y="3952700"/>
                  <a:ext cx="8990" cy="1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24" extrusionOk="0">
                      <a:moveTo>
                        <a:pt x="132" y="1"/>
                      </a:moveTo>
                      <a:cubicBezTo>
                        <a:pt x="73" y="82"/>
                        <a:pt x="0" y="142"/>
                        <a:pt x="7" y="186"/>
                      </a:cubicBezTo>
                      <a:cubicBezTo>
                        <a:pt x="16" y="239"/>
                        <a:pt x="94" y="280"/>
                        <a:pt x="142" y="324"/>
                      </a:cubicBezTo>
                      <a:cubicBezTo>
                        <a:pt x="185" y="277"/>
                        <a:pt x="261" y="230"/>
                        <a:pt x="267" y="176"/>
                      </a:cubicBezTo>
                      <a:cubicBezTo>
                        <a:pt x="270" y="132"/>
                        <a:pt x="195" y="79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9" name="Google Shape;8459;p29"/>
                <p:cNvSpPr/>
                <p:nvPr/>
              </p:nvSpPr>
              <p:spPr>
                <a:xfrm>
                  <a:off x="6818749" y="3924231"/>
                  <a:ext cx="2431" cy="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45" extrusionOk="0">
                      <a:moveTo>
                        <a:pt x="73" y="0"/>
                      </a:moveTo>
                      <a:lnTo>
                        <a:pt x="1" y="44"/>
                      </a:lnTo>
                      <a:cubicBezTo>
                        <a:pt x="29" y="41"/>
                        <a:pt x="54" y="25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0" name="Google Shape;8460;p29"/>
                <p:cNvSpPr/>
                <p:nvPr/>
              </p:nvSpPr>
              <p:spPr>
                <a:xfrm>
                  <a:off x="6816352" y="4012302"/>
                  <a:ext cx="94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8" extrusionOk="0">
                      <a:moveTo>
                        <a:pt x="182" y="0"/>
                      </a:moveTo>
                      <a:cubicBezTo>
                        <a:pt x="57" y="6"/>
                        <a:pt x="1" y="63"/>
                        <a:pt x="10" y="138"/>
                      </a:cubicBezTo>
                      <a:cubicBezTo>
                        <a:pt x="13" y="180"/>
                        <a:pt x="92" y="257"/>
                        <a:pt x="123" y="257"/>
                      </a:cubicBezTo>
                      <a:cubicBezTo>
                        <a:pt x="124" y="257"/>
                        <a:pt x="125" y="257"/>
                        <a:pt x="126" y="257"/>
                      </a:cubicBezTo>
                      <a:cubicBezTo>
                        <a:pt x="192" y="235"/>
                        <a:pt x="245" y="188"/>
                        <a:pt x="270" y="129"/>
                      </a:cubicBezTo>
                      <a:cubicBezTo>
                        <a:pt x="283" y="94"/>
                        <a:pt x="208" y="32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1" name="Google Shape;8461;p29"/>
                <p:cNvSpPr/>
                <p:nvPr/>
              </p:nvSpPr>
              <p:spPr>
                <a:xfrm>
                  <a:off x="6824610" y="3966285"/>
                  <a:ext cx="96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1" extrusionOk="0">
                      <a:moveTo>
                        <a:pt x="115" y="0"/>
                      </a:moveTo>
                      <a:cubicBezTo>
                        <a:pt x="50" y="0"/>
                        <a:pt x="16" y="62"/>
                        <a:pt x="13" y="129"/>
                      </a:cubicBezTo>
                      <a:cubicBezTo>
                        <a:pt x="1" y="198"/>
                        <a:pt x="58" y="261"/>
                        <a:pt x="128" y="261"/>
                      </a:cubicBezTo>
                      <a:cubicBezTo>
                        <a:pt x="132" y="261"/>
                        <a:pt x="135" y="261"/>
                        <a:pt x="138" y="260"/>
                      </a:cubicBezTo>
                      <a:cubicBezTo>
                        <a:pt x="217" y="260"/>
                        <a:pt x="267" y="220"/>
                        <a:pt x="289" y="107"/>
                      </a:cubicBezTo>
                      <a:cubicBezTo>
                        <a:pt x="238" y="69"/>
                        <a:pt x="195" y="13"/>
                        <a:pt x="141" y="3"/>
                      </a:cubicBezTo>
                      <a:cubicBezTo>
                        <a:pt x="132" y="1"/>
                        <a:pt x="123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2" name="Google Shape;8462;p29"/>
                <p:cNvSpPr/>
                <p:nvPr/>
              </p:nvSpPr>
              <p:spPr>
                <a:xfrm>
                  <a:off x="6828139" y="3945808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51" y="1"/>
                      </a:moveTo>
                      <a:cubicBezTo>
                        <a:pt x="70" y="1"/>
                        <a:pt x="1" y="45"/>
                        <a:pt x="13" y="129"/>
                      </a:cubicBezTo>
                      <a:cubicBezTo>
                        <a:pt x="23" y="183"/>
                        <a:pt x="79" y="227"/>
                        <a:pt x="114" y="277"/>
                      </a:cubicBezTo>
                      <a:lnTo>
                        <a:pt x="167" y="277"/>
                      </a:lnTo>
                      <a:cubicBezTo>
                        <a:pt x="205" y="230"/>
                        <a:pt x="261" y="186"/>
                        <a:pt x="270" y="136"/>
                      </a:cubicBezTo>
                      <a:cubicBezTo>
                        <a:pt x="286" y="60"/>
                        <a:pt x="230" y="4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3" name="Google Shape;8463;p29"/>
                <p:cNvSpPr/>
                <p:nvPr/>
              </p:nvSpPr>
              <p:spPr>
                <a:xfrm>
                  <a:off x="6833999" y="3934220"/>
                  <a:ext cx="89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59" extrusionOk="0">
                      <a:moveTo>
                        <a:pt x="99" y="1"/>
                      </a:moveTo>
                      <a:cubicBezTo>
                        <a:pt x="51" y="1"/>
                        <a:pt x="13" y="50"/>
                        <a:pt x="10" y="126"/>
                      </a:cubicBezTo>
                      <a:cubicBezTo>
                        <a:pt x="1" y="198"/>
                        <a:pt x="57" y="258"/>
                        <a:pt x="128" y="258"/>
                      </a:cubicBezTo>
                      <a:cubicBezTo>
                        <a:pt x="131" y="258"/>
                        <a:pt x="135" y="258"/>
                        <a:pt x="138" y="258"/>
                      </a:cubicBezTo>
                      <a:cubicBezTo>
                        <a:pt x="213" y="258"/>
                        <a:pt x="270" y="217"/>
                        <a:pt x="270" y="130"/>
                      </a:cubicBezTo>
                      <a:cubicBezTo>
                        <a:pt x="270" y="48"/>
                        <a:pt x="226" y="4"/>
                        <a:pt x="104" y="1"/>
                      </a:cubicBezTo>
                      <a:cubicBezTo>
                        <a:pt x="102" y="1"/>
                        <a:pt x="101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4" name="Google Shape;8464;p29"/>
                <p:cNvSpPr/>
                <p:nvPr/>
              </p:nvSpPr>
              <p:spPr>
                <a:xfrm>
                  <a:off x="6843189" y="4069772"/>
                  <a:ext cx="9856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253" extrusionOk="0">
                      <a:moveTo>
                        <a:pt x="144" y="1"/>
                      </a:moveTo>
                      <a:cubicBezTo>
                        <a:pt x="98" y="1"/>
                        <a:pt x="49" y="64"/>
                        <a:pt x="0" y="98"/>
                      </a:cubicBezTo>
                      <a:cubicBezTo>
                        <a:pt x="0" y="114"/>
                        <a:pt x="0" y="133"/>
                        <a:pt x="0" y="151"/>
                      </a:cubicBezTo>
                      <a:cubicBezTo>
                        <a:pt x="47" y="186"/>
                        <a:pt x="94" y="236"/>
                        <a:pt x="147" y="248"/>
                      </a:cubicBezTo>
                      <a:cubicBezTo>
                        <a:pt x="157" y="251"/>
                        <a:pt x="167" y="252"/>
                        <a:pt x="176" y="252"/>
                      </a:cubicBezTo>
                      <a:cubicBezTo>
                        <a:pt x="242" y="252"/>
                        <a:pt x="295" y="189"/>
                        <a:pt x="276" y="120"/>
                      </a:cubicBezTo>
                      <a:cubicBezTo>
                        <a:pt x="257" y="60"/>
                        <a:pt x="207" y="17"/>
                        <a:pt x="147" y="1"/>
                      </a:cubicBezTo>
                      <a:cubicBezTo>
                        <a:pt x="146" y="1"/>
                        <a:pt x="145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5" name="Google Shape;8465;p29"/>
                <p:cNvSpPr/>
                <p:nvPr/>
              </p:nvSpPr>
              <p:spPr>
                <a:xfrm>
                  <a:off x="6844022" y="4050493"/>
                  <a:ext cx="9323" cy="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37" extrusionOk="0">
                      <a:moveTo>
                        <a:pt x="129" y="0"/>
                      </a:moveTo>
                      <a:cubicBezTo>
                        <a:pt x="88" y="0"/>
                        <a:pt x="44" y="69"/>
                        <a:pt x="0" y="104"/>
                      </a:cubicBezTo>
                      <a:cubicBezTo>
                        <a:pt x="50" y="151"/>
                        <a:pt x="94" y="210"/>
                        <a:pt x="151" y="235"/>
                      </a:cubicBezTo>
                      <a:cubicBezTo>
                        <a:pt x="152" y="236"/>
                        <a:pt x="154" y="236"/>
                        <a:pt x="157" y="236"/>
                      </a:cubicBezTo>
                      <a:cubicBezTo>
                        <a:pt x="186" y="236"/>
                        <a:pt x="238" y="177"/>
                        <a:pt x="276" y="147"/>
                      </a:cubicBezTo>
                      <a:cubicBezTo>
                        <a:pt x="279" y="129"/>
                        <a:pt x="279" y="110"/>
                        <a:pt x="279" y="94"/>
                      </a:cubicBezTo>
                      <a:cubicBezTo>
                        <a:pt x="229" y="60"/>
                        <a:pt x="179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6" name="Google Shape;8466;p29"/>
                <p:cNvSpPr/>
                <p:nvPr/>
              </p:nvSpPr>
              <p:spPr>
                <a:xfrm>
                  <a:off x="6844321" y="3964454"/>
                  <a:ext cx="83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62" extrusionOk="0">
                      <a:moveTo>
                        <a:pt x="143" y="0"/>
                      </a:moveTo>
                      <a:cubicBezTo>
                        <a:pt x="136" y="0"/>
                        <a:pt x="129" y="1"/>
                        <a:pt x="123" y="2"/>
                      </a:cubicBezTo>
                      <a:cubicBezTo>
                        <a:pt x="73" y="11"/>
                        <a:pt x="1" y="83"/>
                        <a:pt x="1" y="127"/>
                      </a:cubicBezTo>
                      <a:cubicBezTo>
                        <a:pt x="1" y="174"/>
                        <a:pt x="70" y="249"/>
                        <a:pt x="120" y="259"/>
                      </a:cubicBezTo>
                      <a:cubicBezTo>
                        <a:pt x="128" y="261"/>
                        <a:pt x="135" y="261"/>
                        <a:pt x="143" y="261"/>
                      </a:cubicBezTo>
                      <a:cubicBezTo>
                        <a:pt x="205" y="261"/>
                        <a:pt x="248" y="204"/>
                        <a:pt x="251" y="140"/>
                      </a:cubicBezTo>
                      <a:cubicBezTo>
                        <a:pt x="251" y="50"/>
                        <a:pt x="201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7" name="Google Shape;8467;p29"/>
                <p:cNvSpPr/>
                <p:nvPr/>
              </p:nvSpPr>
              <p:spPr>
                <a:xfrm>
                  <a:off x="6849216" y="4012901"/>
                  <a:ext cx="10688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59" extrusionOk="0">
                      <a:moveTo>
                        <a:pt x="171" y="1"/>
                      </a:moveTo>
                      <a:cubicBezTo>
                        <a:pt x="131" y="1"/>
                        <a:pt x="79" y="72"/>
                        <a:pt x="1" y="133"/>
                      </a:cubicBezTo>
                      <a:cubicBezTo>
                        <a:pt x="78" y="189"/>
                        <a:pt x="132" y="259"/>
                        <a:pt x="172" y="259"/>
                      </a:cubicBezTo>
                      <a:cubicBezTo>
                        <a:pt x="175" y="259"/>
                        <a:pt x="177" y="258"/>
                        <a:pt x="179" y="258"/>
                      </a:cubicBezTo>
                      <a:cubicBezTo>
                        <a:pt x="233" y="252"/>
                        <a:pt x="274" y="176"/>
                        <a:pt x="321" y="129"/>
                      </a:cubicBezTo>
                      <a:cubicBezTo>
                        <a:pt x="274" y="82"/>
                        <a:pt x="230" y="10"/>
                        <a:pt x="176" y="1"/>
                      </a:cubicBezTo>
                      <a:cubicBezTo>
                        <a:pt x="175" y="1"/>
                        <a:pt x="17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8" name="Google Shape;8468;p29"/>
                <p:cNvSpPr/>
                <p:nvPr/>
              </p:nvSpPr>
              <p:spPr>
                <a:xfrm>
                  <a:off x="6855276" y="3988561"/>
                  <a:ext cx="10256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67" extrusionOk="0">
                      <a:moveTo>
                        <a:pt x="196" y="0"/>
                      </a:moveTo>
                      <a:cubicBezTo>
                        <a:pt x="189" y="0"/>
                        <a:pt x="183" y="1"/>
                        <a:pt x="176" y="2"/>
                      </a:cubicBezTo>
                      <a:cubicBezTo>
                        <a:pt x="123" y="11"/>
                        <a:pt x="79" y="74"/>
                        <a:pt x="1" y="137"/>
                      </a:cubicBezTo>
                      <a:cubicBezTo>
                        <a:pt x="79" y="196"/>
                        <a:pt x="126" y="259"/>
                        <a:pt x="176" y="265"/>
                      </a:cubicBezTo>
                      <a:cubicBezTo>
                        <a:pt x="183" y="266"/>
                        <a:pt x="189" y="267"/>
                        <a:pt x="196" y="267"/>
                      </a:cubicBezTo>
                      <a:cubicBezTo>
                        <a:pt x="268" y="267"/>
                        <a:pt x="308" y="202"/>
                        <a:pt x="308" y="127"/>
                      </a:cubicBezTo>
                      <a:cubicBezTo>
                        <a:pt x="305" y="56"/>
                        <a:pt x="261" y="0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9" name="Google Shape;8469;p29"/>
                <p:cNvSpPr/>
                <p:nvPr/>
              </p:nvSpPr>
              <p:spPr>
                <a:xfrm>
                  <a:off x="6860903" y="3896362"/>
                  <a:ext cx="8324" cy="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192" extrusionOk="0">
                      <a:moveTo>
                        <a:pt x="205" y="1"/>
                      </a:moveTo>
                      <a:lnTo>
                        <a:pt x="1" y="123"/>
                      </a:lnTo>
                      <a:cubicBezTo>
                        <a:pt x="26" y="151"/>
                        <a:pt x="60" y="176"/>
                        <a:pt x="101" y="189"/>
                      </a:cubicBezTo>
                      <a:cubicBezTo>
                        <a:pt x="110" y="191"/>
                        <a:pt x="119" y="192"/>
                        <a:pt x="128" y="192"/>
                      </a:cubicBezTo>
                      <a:cubicBezTo>
                        <a:pt x="195" y="192"/>
                        <a:pt x="250" y="132"/>
                        <a:pt x="236" y="63"/>
                      </a:cubicBezTo>
                      <a:cubicBezTo>
                        <a:pt x="233" y="38"/>
                        <a:pt x="220" y="16"/>
                        <a:pt x="2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0" name="Google Shape;8470;p29"/>
                <p:cNvSpPr/>
                <p:nvPr/>
              </p:nvSpPr>
              <p:spPr>
                <a:xfrm>
                  <a:off x="6860171" y="3954531"/>
                  <a:ext cx="10356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67" extrusionOk="0">
                      <a:moveTo>
                        <a:pt x="196" y="1"/>
                      </a:moveTo>
                      <a:cubicBezTo>
                        <a:pt x="190" y="1"/>
                        <a:pt x="183" y="1"/>
                        <a:pt x="176" y="2"/>
                      </a:cubicBezTo>
                      <a:cubicBezTo>
                        <a:pt x="123" y="8"/>
                        <a:pt x="82" y="71"/>
                        <a:pt x="1" y="140"/>
                      </a:cubicBezTo>
                      <a:cubicBezTo>
                        <a:pt x="82" y="200"/>
                        <a:pt x="129" y="256"/>
                        <a:pt x="183" y="265"/>
                      </a:cubicBezTo>
                      <a:cubicBezTo>
                        <a:pt x="188" y="266"/>
                        <a:pt x="193" y="266"/>
                        <a:pt x="197" y="266"/>
                      </a:cubicBezTo>
                      <a:cubicBezTo>
                        <a:pt x="264" y="266"/>
                        <a:pt x="308" y="207"/>
                        <a:pt x="308" y="137"/>
                      </a:cubicBezTo>
                      <a:cubicBezTo>
                        <a:pt x="311" y="60"/>
                        <a:pt x="264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1" name="Google Shape;8471;p29"/>
                <p:cNvSpPr/>
                <p:nvPr/>
              </p:nvSpPr>
              <p:spPr>
                <a:xfrm>
                  <a:off x="6869560" y="3971213"/>
                  <a:ext cx="9124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0" extrusionOk="0">
                      <a:moveTo>
                        <a:pt x="111" y="0"/>
                      </a:moveTo>
                      <a:cubicBezTo>
                        <a:pt x="45" y="0"/>
                        <a:pt x="7" y="57"/>
                        <a:pt x="1" y="115"/>
                      </a:cubicBezTo>
                      <a:cubicBezTo>
                        <a:pt x="4" y="222"/>
                        <a:pt x="60" y="256"/>
                        <a:pt x="133" y="260"/>
                      </a:cubicBezTo>
                      <a:cubicBezTo>
                        <a:pt x="214" y="260"/>
                        <a:pt x="274" y="206"/>
                        <a:pt x="258" y="131"/>
                      </a:cubicBezTo>
                      <a:cubicBezTo>
                        <a:pt x="239" y="72"/>
                        <a:pt x="192" y="25"/>
                        <a:pt x="136" y="3"/>
                      </a:cubicBezTo>
                      <a:cubicBezTo>
                        <a:pt x="127" y="1"/>
                        <a:pt x="119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2" name="Google Shape;8472;p29"/>
                <p:cNvSpPr/>
                <p:nvPr/>
              </p:nvSpPr>
              <p:spPr>
                <a:xfrm>
                  <a:off x="6873556" y="3916573"/>
                  <a:ext cx="9090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8" extrusionOk="0">
                      <a:moveTo>
                        <a:pt x="150" y="0"/>
                      </a:moveTo>
                      <a:cubicBezTo>
                        <a:pt x="145" y="0"/>
                        <a:pt x="140" y="1"/>
                        <a:pt x="135" y="1"/>
                      </a:cubicBezTo>
                      <a:cubicBezTo>
                        <a:pt x="56" y="1"/>
                        <a:pt x="0" y="58"/>
                        <a:pt x="16" y="133"/>
                      </a:cubicBezTo>
                      <a:cubicBezTo>
                        <a:pt x="25" y="186"/>
                        <a:pt x="82" y="227"/>
                        <a:pt x="116" y="277"/>
                      </a:cubicBezTo>
                      <a:cubicBezTo>
                        <a:pt x="232" y="255"/>
                        <a:pt x="270" y="202"/>
                        <a:pt x="266" y="124"/>
                      </a:cubicBezTo>
                      <a:cubicBezTo>
                        <a:pt x="272" y="57"/>
                        <a:pt x="218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3" name="Google Shape;8473;p29"/>
                <p:cNvSpPr/>
                <p:nvPr/>
              </p:nvSpPr>
              <p:spPr>
                <a:xfrm>
                  <a:off x="6877019" y="3936318"/>
                  <a:ext cx="91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3" extrusionOk="0">
                      <a:moveTo>
                        <a:pt x="112" y="1"/>
                      </a:moveTo>
                      <a:cubicBezTo>
                        <a:pt x="78" y="51"/>
                        <a:pt x="18" y="101"/>
                        <a:pt x="12" y="154"/>
                      </a:cubicBezTo>
                      <a:cubicBezTo>
                        <a:pt x="1" y="224"/>
                        <a:pt x="56" y="283"/>
                        <a:pt x="123" y="283"/>
                      </a:cubicBezTo>
                      <a:cubicBezTo>
                        <a:pt x="132" y="283"/>
                        <a:pt x="141" y="282"/>
                        <a:pt x="150" y="280"/>
                      </a:cubicBezTo>
                      <a:cubicBezTo>
                        <a:pt x="200" y="267"/>
                        <a:pt x="272" y="198"/>
                        <a:pt x="275" y="154"/>
                      </a:cubicBezTo>
                      <a:cubicBezTo>
                        <a:pt x="275" y="104"/>
                        <a:pt x="206" y="51"/>
                        <a:pt x="1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4" name="Google Shape;8474;p29"/>
                <p:cNvSpPr/>
                <p:nvPr/>
              </p:nvSpPr>
              <p:spPr>
                <a:xfrm>
                  <a:off x="6884810" y="3894164"/>
                  <a:ext cx="92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83" extrusionOk="0">
                      <a:moveTo>
                        <a:pt x="155" y="1"/>
                      </a:moveTo>
                      <a:cubicBezTo>
                        <a:pt x="147" y="1"/>
                        <a:pt x="138" y="2"/>
                        <a:pt x="129" y="4"/>
                      </a:cubicBezTo>
                      <a:cubicBezTo>
                        <a:pt x="69" y="23"/>
                        <a:pt x="22" y="73"/>
                        <a:pt x="7" y="132"/>
                      </a:cubicBezTo>
                      <a:cubicBezTo>
                        <a:pt x="0" y="179"/>
                        <a:pt x="69" y="233"/>
                        <a:pt x="104" y="283"/>
                      </a:cubicBezTo>
                      <a:lnTo>
                        <a:pt x="160" y="283"/>
                      </a:lnTo>
                      <a:cubicBezTo>
                        <a:pt x="198" y="233"/>
                        <a:pt x="257" y="186"/>
                        <a:pt x="267" y="132"/>
                      </a:cubicBezTo>
                      <a:cubicBezTo>
                        <a:pt x="278" y="63"/>
                        <a:pt x="223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5" name="Google Shape;8475;p29"/>
                <p:cNvSpPr/>
                <p:nvPr/>
              </p:nvSpPr>
              <p:spPr>
                <a:xfrm>
                  <a:off x="6888673" y="3962822"/>
                  <a:ext cx="9323" cy="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79" extrusionOk="0">
                      <a:moveTo>
                        <a:pt x="123" y="1"/>
                      </a:moveTo>
                      <a:cubicBezTo>
                        <a:pt x="88" y="48"/>
                        <a:pt x="32" y="88"/>
                        <a:pt x="19" y="142"/>
                      </a:cubicBezTo>
                      <a:cubicBezTo>
                        <a:pt x="0" y="226"/>
                        <a:pt x="63" y="270"/>
                        <a:pt x="138" y="277"/>
                      </a:cubicBezTo>
                      <a:cubicBezTo>
                        <a:pt x="145" y="278"/>
                        <a:pt x="152" y="278"/>
                        <a:pt x="158" y="278"/>
                      </a:cubicBezTo>
                      <a:cubicBezTo>
                        <a:pt x="225" y="278"/>
                        <a:pt x="279" y="223"/>
                        <a:pt x="276" y="154"/>
                      </a:cubicBezTo>
                      <a:cubicBezTo>
                        <a:pt x="276" y="79"/>
                        <a:pt x="242" y="23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6" name="Google Shape;8476;p29"/>
                <p:cNvSpPr/>
                <p:nvPr/>
              </p:nvSpPr>
              <p:spPr>
                <a:xfrm>
                  <a:off x="6898795" y="3903188"/>
                  <a:ext cx="8391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64" extrusionOk="0">
                      <a:moveTo>
                        <a:pt x="113" y="1"/>
                      </a:moveTo>
                      <a:cubicBezTo>
                        <a:pt x="48" y="1"/>
                        <a:pt x="3" y="61"/>
                        <a:pt x="0" y="147"/>
                      </a:cubicBezTo>
                      <a:cubicBezTo>
                        <a:pt x="0" y="213"/>
                        <a:pt x="51" y="264"/>
                        <a:pt x="116" y="264"/>
                      </a:cubicBezTo>
                      <a:cubicBezTo>
                        <a:pt x="121" y="264"/>
                        <a:pt x="126" y="263"/>
                        <a:pt x="132" y="262"/>
                      </a:cubicBezTo>
                      <a:cubicBezTo>
                        <a:pt x="182" y="253"/>
                        <a:pt x="251" y="178"/>
                        <a:pt x="251" y="134"/>
                      </a:cubicBezTo>
                      <a:cubicBezTo>
                        <a:pt x="251" y="87"/>
                        <a:pt x="182" y="12"/>
                        <a:pt x="132" y="2"/>
                      </a:cubicBezTo>
                      <a:cubicBezTo>
                        <a:pt x="126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7" name="Google Shape;8477;p29"/>
                <p:cNvSpPr/>
                <p:nvPr/>
              </p:nvSpPr>
              <p:spPr>
                <a:xfrm>
                  <a:off x="6903590" y="3993822"/>
                  <a:ext cx="89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1" extrusionOk="0">
                      <a:moveTo>
                        <a:pt x="136" y="0"/>
                      </a:moveTo>
                      <a:cubicBezTo>
                        <a:pt x="134" y="0"/>
                        <a:pt x="131" y="0"/>
                        <a:pt x="129" y="0"/>
                      </a:cubicBezTo>
                      <a:cubicBezTo>
                        <a:pt x="54" y="4"/>
                        <a:pt x="1" y="38"/>
                        <a:pt x="4" y="151"/>
                      </a:cubicBezTo>
                      <a:cubicBezTo>
                        <a:pt x="4" y="214"/>
                        <a:pt x="52" y="260"/>
                        <a:pt x="110" y="260"/>
                      </a:cubicBezTo>
                      <a:cubicBezTo>
                        <a:pt x="118" y="260"/>
                        <a:pt x="127" y="259"/>
                        <a:pt x="135" y="257"/>
                      </a:cubicBezTo>
                      <a:cubicBezTo>
                        <a:pt x="195" y="236"/>
                        <a:pt x="239" y="185"/>
                        <a:pt x="258" y="126"/>
                      </a:cubicBezTo>
                      <a:cubicBezTo>
                        <a:pt x="270" y="53"/>
                        <a:pt x="214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8" name="Google Shape;8478;p29"/>
                <p:cNvSpPr/>
                <p:nvPr/>
              </p:nvSpPr>
              <p:spPr>
                <a:xfrm>
                  <a:off x="6911848" y="3923898"/>
                  <a:ext cx="4628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280" extrusionOk="0">
                      <a:moveTo>
                        <a:pt x="116" y="1"/>
                      </a:moveTo>
                      <a:cubicBezTo>
                        <a:pt x="82" y="48"/>
                        <a:pt x="28" y="92"/>
                        <a:pt x="16" y="145"/>
                      </a:cubicBezTo>
                      <a:cubicBezTo>
                        <a:pt x="0" y="220"/>
                        <a:pt x="57" y="277"/>
                        <a:pt x="135" y="280"/>
                      </a:cubicBezTo>
                      <a:lnTo>
                        <a:pt x="138" y="280"/>
                      </a:lnTo>
                      <a:lnTo>
                        <a:pt x="138" y="7"/>
                      </a:lnTo>
                      <a:cubicBezTo>
                        <a:pt x="132" y="7"/>
                        <a:pt x="122" y="4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9" name="Google Shape;8479;p29"/>
                <p:cNvSpPr/>
                <p:nvPr/>
              </p:nvSpPr>
              <p:spPr>
                <a:xfrm>
                  <a:off x="6912980" y="3953533"/>
                  <a:ext cx="3496" cy="8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3" extrusionOk="0">
                      <a:moveTo>
                        <a:pt x="104" y="1"/>
                      </a:moveTo>
                      <a:cubicBezTo>
                        <a:pt x="66" y="23"/>
                        <a:pt x="32" y="48"/>
                        <a:pt x="1" y="76"/>
                      </a:cubicBezTo>
                      <a:cubicBezTo>
                        <a:pt x="4" y="189"/>
                        <a:pt x="38" y="233"/>
                        <a:pt x="104" y="242"/>
                      </a:cubicBezTo>
                      <a:lnTo>
                        <a:pt x="10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0" name="Google Shape;8480;p29"/>
                <p:cNvSpPr/>
                <p:nvPr/>
              </p:nvSpPr>
              <p:spPr>
                <a:xfrm>
                  <a:off x="6907985" y="4021125"/>
                  <a:ext cx="8491" cy="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75" extrusionOk="0">
                      <a:moveTo>
                        <a:pt x="146" y="1"/>
                      </a:moveTo>
                      <a:cubicBezTo>
                        <a:pt x="142" y="1"/>
                        <a:pt x="137" y="1"/>
                        <a:pt x="132" y="2"/>
                      </a:cubicBezTo>
                      <a:cubicBezTo>
                        <a:pt x="129" y="1"/>
                        <a:pt x="125" y="1"/>
                        <a:pt x="122" y="1"/>
                      </a:cubicBezTo>
                      <a:cubicBezTo>
                        <a:pt x="55" y="1"/>
                        <a:pt x="1" y="64"/>
                        <a:pt x="10" y="133"/>
                      </a:cubicBezTo>
                      <a:cubicBezTo>
                        <a:pt x="13" y="218"/>
                        <a:pt x="53" y="259"/>
                        <a:pt x="169" y="274"/>
                      </a:cubicBezTo>
                      <a:cubicBezTo>
                        <a:pt x="204" y="237"/>
                        <a:pt x="232" y="193"/>
                        <a:pt x="254" y="146"/>
                      </a:cubicBezTo>
                      <a:lnTo>
                        <a:pt x="254" y="70"/>
                      </a:lnTo>
                      <a:cubicBezTo>
                        <a:pt x="234" y="28"/>
                        <a:pt x="194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1" name="Google Shape;8481;p29"/>
                <p:cNvSpPr/>
                <p:nvPr/>
              </p:nvSpPr>
              <p:spPr>
                <a:xfrm>
                  <a:off x="6911415" y="4070837"/>
                  <a:ext cx="5061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311" extrusionOk="0">
                      <a:moveTo>
                        <a:pt x="135" y="0"/>
                      </a:moveTo>
                      <a:cubicBezTo>
                        <a:pt x="76" y="85"/>
                        <a:pt x="16" y="132"/>
                        <a:pt x="10" y="185"/>
                      </a:cubicBezTo>
                      <a:cubicBezTo>
                        <a:pt x="1" y="258"/>
                        <a:pt x="60" y="311"/>
                        <a:pt x="135" y="311"/>
                      </a:cubicBezTo>
                      <a:cubicBezTo>
                        <a:pt x="137" y="311"/>
                        <a:pt x="139" y="311"/>
                        <a:pt x="142" y="310"/>
                      </a:cubicBezTo>
                      <a:lnTo>
                        <a:pt x="151" y="310"/>
                      </a:lnTo>
                      <a:lnTo>
                        <a:pt x="151" y="19"/>
                      </a:lnTo>
                      <a:cubicBezTo>
                        <a:pt x="145" y="13"/>
                        <a:pt x="142" y="1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2" name="Google Shape;8482;p29"/>
                <p:cNvSpPr/>
                <p:nvPr/>
              </p:nvSpPr>
              <p:spPr>
                <a:xfrm>
                  <a:off x="6912480" y="4089084"/>
                  <a:ext cx="3996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53" extrusionOk="0">
                      <a:moveTo>
                        <a:pt x="109" y="0"/>
                      </a:moveTo>
                      <a:cubicBezTo>
                        <a:pt x="43" y="0"/>
                        <a:pt x="0" y="58"/>
                        <a:pt x="3" y="129"/>
                      </a:cubicBezTo>
                      <a:cubicBezTo>
                        <a:pt x="6" y="196"/>
                        <a:pt x="39" y="252"/>
                        <a:pt x="104" y="252"/>
                      </a:cubicBezTo>
                      <a:cubicBezTo>
                        <a:pt x="109" y="252"/>
                        <a:pt x="114" y="252"/>
                        <a:pt x="119" y="251"/>
                      </a:cubicBezTo>
                      <a:lnTo>
                        <a:pt x="119" y="1"/>
                      </a:lnTo>
                      <a:cubicBezTo>
                        <a:pt x="116" y="0"/>
                        <a:pt x="112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3" name="Google Shape;8483;p29"/>
                <p:cNvSpPr/>
                <p:nvPr/>
              </p:nvSpPr>
              <p:spPr>
                <a:xfrm>
                  <a:off x="6913812" y="4130206"/>
                  <a:ext cx="2664" cy="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123" extrusionOk="0">
                      <a:moveTo>
                        <a:pt x="79" y="0"/>
                      </a:moveTo>
                      <a:lnTo>
                        <a:pt x="1" y="72"/>
                      </a:lnTo>
                      <a:cubicBezTo>
                        <a:pt x="7" y="88"/>
                        <a:pt x="16" y="107"/>
                        <a:pt x="23" y="123"/>
                      </a:cubicBezTo>
                      <a:cubicBezTo>
                        <a:pt x="41" y="119"/>
                        <a:pt x="60" y="119"/>
                        <a:pt x="79" y="116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4" name="Google Shape;8484;p29"/>
                <p:cNvSpPr/>
                <p:nvPr/>
              </p:nvSpPr>
              <p:spPr>
                <a:xfrm>
                  <a:off x="6619235" y="4199563"/>
                  <a:ext cx="15284" cy="16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01" extrusionOk="0">
                      <a:moveTo>
                        <a:pt x="141" y="1"/>
                      </a:moveTo>
                      <a:cubicBezTo>
                        <a:pt x="84" y="1"/>
                        <a:pt x="41" y="43"/>
                        <a:pt x="26" y="105"/>
                      </a:cubicBezTo>
                      <a:cubicBezTo>
                        <a:pt x="1" y="221"/>
                        <a:pt x="82" y="258"/>
                        <a:pt x="180" y="280"/>
                      </a:cubicBezTo>
                      <a:cubicBezTo>
                        <a:pt x="139" y="387"/>
                        <a:pt x="164" y="481"/>
                        <a:pt x="274" y="500"/>
                      </a:cubicBezTo>
                      <a:cubicBezTo>
                        <a:pt x="276" y="500"/>
                        <a:pt x="278" y="500"/>
                        <a:pt x="280" y="500"/>
                      </a:cubicBezTo>
                      <a:cubicBezTo>
                        <a:pt x="326" y="500"/>
                        <a:pt x="409" y="444"/>
                        <a:pt x="424" y="399"/>
                      </a:cubicBezTo>
                      <a:cubicBezTo>
                        <a:pt x="458" y="287"/>
                        <a:pt x="358" y="252"/>
                        <a:pt x="270" y="218"/>
                      </a:cubicBezTo>
                      <a:cubicBezTo>
                        <a:pt x="311" y="117"/>
                        <a:pt x="283" y="42"/>
                        <a:pt x="183" y="8"/>
                      </a:cubicBezTo>
                      <a:cubicBezTo>
                        <a:pt x="168" y="3"/>
                        <a:pt x="154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5" name="Google Shape;8485;p29"/>
                <p:cNvSpPr/>
                <p:nvPr/>
              </p:nvSpPr>
              <p:spPr>
                <a:xfrm>
                  <a:off x="6651499" y="4211517"/>
                  <a:ext cx="14218" cy="1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531" extrusionOk="0">
                      <a:moveTo>
                        <a:pt x="153" y="0"/>
                      </a:moveTo>
                      <a:cubicBezTo>
                        <a:pt x="105" y="0"/>
                        <a:pt x="59" y="31"/>
                        <a:pt x="44" y="81"/>
                      </a:cubicBezTo>
                      <a:cubicBezTo>
                        <a:pt x="0" y="194"/>
                        <a:pt x="66" y="244"/>
                        <a:pt x="166" y="282"/>
                      </a:cubicBezTo>
                      <a:cubicBezTo>
                        <a:pt x="116" y="369"/>
                        <a:pt x="94" y="457"/>
                        <a:pt x="198" y="510"/>
                      </a:cubicBezTo>
                      <a:cubicBezTo>
                        <a:pt x="221" y="523"/>
                        <a:pt x="245" y="530"/>
                        <a:pt x="269" y="530"/>
                      </a:cubicBezTo>
                      <a:cubicBezTo>
                        <a:pt x="310" y="530"/>
                        <a:pt x="348" y="509"/>
                        <a:pt x="370" y="457"/>
                      </a:cubicBezTo>
                      <a:cubicBezTo>
                        <a:pt x="426" y="341"/>
                        <a:pt x="351" y="288"/>
                        <a:pt x="251" y="250"/>
                      </a:cubicBezTo>
                      <a:cubicBezTo>
                        <a:pt x="298" y="153"/>
                        <a:pt x="314" y="65"/>
                        <a:pt x="213" y="18"/>
                      </a:cubicBezTo>
                      <a:cubicBezTo>
                        <a:pt x="194" y="6"/>
                        <a:pt x="173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6" name="Google Shape;8486;p29"/>
                <p:cNvSpPr/>
                <p:nvPr/>
              </p:nvSpPr>
              <p:spPr>
                <a:xfrm>
                  <a:off x="6830869" y="4083890"/>
                  <a:ext cx="17048" cy="12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365" extrusionOk="0">
                      <a:moveTo>
                        <a:pt x="380" y="0"/>
                      </a:moveTo>
                      <a:cubicBezTo>
                        <a:pt x="319" y="0"/>
                        <a:pt x="276" y="59"/>
                        <a:pt x="242" y="128"/>
                      </a:cubicBezTo>
                      <a:cubicBezTo>
                        <a:pt x="204" y="115"/>
                        <a:pt x="166" y="105"/>
                        <a:pt x="132" y="105"/>
                      </a:cubicBezTo>
                      <a:cubicBezTo>
                        <a:pt x="79" y="105"/>
                        <a:pt x="34" y="129"/>
                        <a:pt x="13" y="201"/>
                      </a:cubicBezTo>
                      <a:cubicBezTo>
                        <a:pt x="0" y="238"/>
                        <a:pt x="38" y="313"/>
                        <a:pt x="76" y="338"/>
                      </a:cubicBezTo>
                      <a:cubicBezTo>
                        <a:pt x="103" y="357"/>
                        <a:pt x="127" y="365"/>
                        <a:pt x="149" y="365"/>
                      </a:cubicBezTo>
                      <a:cubicBezTo>
                        <a:pt x="212" y="365"/>
                        <a:pt x="255" y="300"/>
                        <a:pt x="292" y="244"/>
                      </a:cubicBezTo>
                      <a:cubicBezTo>
                        <a:pt x="329" y="255"/>
                        <a:pt x="366" y="264"/>
                        <a:pt x="399" y="264"/>
                      </a:cubicBezTo>
                      <a:cubicBezTo>
                        <a:pt x="445" y="264"/>
                        <a:pt x="484" y="246"/>
                        <a:pt x="502" y="188"/>
                      </a:cubicBezTo>
                      <a:cubicBezTo>
                        <a:pt x="511" y="128"/>
                        <a:pt x="492" y="66"/>
                        <a:pt x="452" y="25"/>
                      </a:cubicBezTo>
                      <a:cubicBezTo>
                        <a:pt x="425" y="8"/>
                        <a:pt x="401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7" name="Google Shape;8487;p29"/>
                <p:cNvSpPr/>
                <p:nvPr/>
              </p:nvSpPr>
              <p:spPr>
                <a:xfrm>
                  <a:off x="6758149" y="4223770"/>
                  <a:ext cx="17248" cy="11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4" extrusionOk="0">
                      <a:moveTo>
                        <a:pt x="386" y="1"/>
                      </a:moveTo>
                      <a:cubicBezTo>
                        <a:pt x="333" y="1"/>
                        <a:pt x="288" y="46"/>
                        <a:pt x="254" y="105"/>
                      </a:cubicBezTo>
                      <a:cubicBezTo>
                        <a:pt x="206" y="89"/>
                        <a:pt x="158" y="70"/>
                        <a:pt x="115" y="70"/>
                      </a:cubicBezTo>
                      <a:cubicBezTo>
                        <a:pt x="74" y="70"/>
                        <a:pt x="37" y="88"/>
                        <a:pt x="13" y="146"/>
                      </a:cubicBezTo>
                      <a:cubicBezTo>
                        <a:pt x="0" y="202"/>
                        <a:pt x="16" y="258"/>
                        <a:pt x="53" y="299"/>
                      </a:cubicBezTo>
                      <a:cubicBezTo>
                        <a:pt x="82" y="324"/>
                        <a:pt x="109" y="334"/>
                        <a:pt x="133" y="334"/>
                      </a:cubicBezTo>
                      <a:cubicBezTo>
                        <a:pt x="191" y="334"/>
                        <a:pt x="237" y="274"/>
                        <a:pt x="279" y="221"/>
                      </a:cubicBezTo>
                      <a:cubicBezTo>
                        <a:pt x="320" y="251"/>
                        <a:pt x="362" y="270"/>
                        <a:pt x="400" y="270"/>
                      </a:cubicBezTo>
                      <a:cubicBezTo>
                        <a:pt x="439" y="270"/>
                        <a:pt x="473" y="251"/>
                        <a:pt x="498" y="202"/>
                      </a:cubicBezTo>
                      <a:cubicBezTo>
                        <a:pt x="517" y="146"/>
                        <a:pt x="505" y="83"/>
                        <a:pt x="467" y="36"/>
                      </a:cubicBezTo>
                      <a:cubicBezTo>
                        <a:pt x="438" y="11"/>
                        <a:pt x="411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8" name="Google Shape;8488;p29"/>
                <p:cNvSpPr/>
                <p:nvPr/>
              </p:nvSpPr>
              <p:spPr>
                <a:xfrm>
                  <a:off x="6708470" y="4101337"/>
                  <a:ext cx="18613" cy="13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400" extrusionOk="0">
                      <a:moveTo>
                        <a:pt x="151" y="0"/>
                      </a:moveTo>
                      <a:cubicBezTo>
                        <a:pt x="137" y="0"/>
                        <a:pt x="123" y="3"/>
                        <a:pt x="107" y="9"/>
                      </a:cubicBezTo>
                      <a:cubicBezTo>
                        <a:pt x="22" y="40"/>
                        <a:pt x="0" y="106"/>
                        <a:pt x="25" y="184"/>
                      </a:cubicBezTo>
                      <a:cubicBezTo>
                        <a:pt x="40" y="233"/>
                        <a:pt x="79" y="257"/>
                        <a:pt x="133" y="257"/>
                      </a:cubicBezTo>
                      <a:cubicBezTo>
                        <a:pt x="170" y="257"/>
                        <a:pt x="213" y="246"/>
                        <a:pt x="260" y="225"/>
                      </a:cubicBezTo>
                      <a:cubicBezTo>
                        <a:pt x="293" y="340"/>
                        <a:pt x="340" y="399"/>
                        <a:pt x="400" y="399"/>
                      </a:cubicBezTo>
                      <a:cubicBezTo>
                        <a:pt x="415" y="399"/>
                        <a:pt x="431" y="395"/>
                        <a:pt x="448" y="388"/>
                      </a:cubicBezTo>
                      <a:cubicBezTo>
                        <a:pt x="521" y="363"/>
                        <a:pt x="558" y="281"/>
                        <a:pt x="530" y="209"/>
                      </a:cubicBezTo>
                      <a:cubicBezTo>
                        <a:pt x="515" y="161"/>
                        <a:pt x="476" y="136"/>
                        <a:pt x="422" y="136"/>
                      </a:cubicBezTo>
                      <a:cubicBezTo>
                        <a:pt x="386" y="136"/>
                        <a:pt x="342" y="147"/>
                        <a:pt x="295" y="172"/>
                      </a:cubicBezTo>
                      <a:cubicBezTo>
                        <a:pt x="259" y="57"/>
                        <a:pt x="213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9" name="Google Shape;8489;p29"/>
                <p:cNvSpPr/>
                <p:nvPr/>
              </p:nvSpPr>
              <p:spPr>
                <a:xfrm>
                  <a:off x="6670678" y="4304881"/>
                  <a:ext cx="12986" cy="1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503" extrusionOk="0">
                      <a:moveTo>
                        <a:pt x="181" y="0"/>
                      </a:moveTo>
                      <a:cubicBezTo>
                        <a:pt x="141" y="0"/>
                        <a:pt x="102" y="14"/>
                        <a:pt x="73" y="41"/>
                      </a:cubicBezTo>
                      <a:cubicBezTo>
                        <a:pt x="1" y="135"/>
                        <a:pt x="57" y="210"/>
                        <a:pt x="148" y="270"/>
                      </a:cubicBezTo>
                      <a:cubicBezTo>
                        <a:pt x="92" y="358"/>
                        <a:pt x="64" y="448"/>
                        <a:pt x="173" y="496"/>
                      </a:cubicBezTo>
                      <a:cubicBezTo>
                        <a:pt x="184" y="500"/>
                        <a:pt x="199" y="502"/>
                        <a:pt x="215" y="502"/>
                      </a:cubicBezTo>
                      <a:cubicBezTo>
                        <a:pt x="262" y="502"/>
                        <a:pt x="321" y="484"/>
                        <a:pt x="339" y="458"/>
                      </a:cubicBezTo>
                      <a:cubicBezTo>
                        <a:pt x="390" y="376"/>
                        <a:pt x="358" y="295"/>
                        <a:pt x="255" y="248"/>
                      </a:cubicBezTo>
                      <a:cubicBezTo>
                        <a:pt x="305" y="151"/>
                        <a:pt x="333" y="57"/>
                        <a:pt x="227" y="7"/>
                      </a:cubicBezTo>
                      <a:cubicBezTo>
                        <a:pt x="212" y="2"/>
                        <a:pt x="196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0" name="Google Shape;8490;p29"/>
                <p:cNvSpPr/>
                <p:nvPr/>
              </p:nvSpPr>
              <p:spPr>
                <a:xfrm>
                  <a:off x="6655029" y="4288766"/>
                  <a:ext cx="15983" cy="1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27" extrusionOk="0">
                      <a:moveTo>
                        <a:pt x="146" y="0"/>
                      </a:moveTo>
                      <a:cubicBezTo>
                        <a:pt x="139" y="0"/>
                        <a:pt x="131" y="1"/>
                        <a:pt x="123" y="2"/>
                      </a:cubicBezTo>
                      <a:cubicBezTo>
                        <a:pt x="54" y="5"/>
                        <a:pt x="1" y="68"/>
                        <a:pt x="13" y="137"/>
                      </a:cubicBezTo>
                      <a:cubicBezTo>
                        <a:pt x="19" y="242"/>
                        <a:pt x="85" y="256"/>
                        <a:pt x="165" y="256"/>
                      </a:cubicBezTo>
                      <a:cubicBezTo>
                        <a:pt x="178" y="256"/>
                        <a:pt x="191" y="256"/>
                        <a:pt x="205" y="256"/>
                      </a:cubicBezTo>
                      <a:cubicBezTo>
                        <a:pt x="221" y="344"/>
                        <a:pt x="247" y="427"/>
                        <a:pt x="332" y="427"/>
                      </a:cubicBezTo>
                      <a:cubicBezTo>
                        <a:pt x="343" y="427"/>
                        <a:pt x="356" y="425"/>
                        <a:pt x="371" y="422"/>
                      </a:cubicBezTo>
                      <a:cubicBezTo>
                        <a:pt x="424" y="400"/>
                        <a:pt x="462" y="353"/>
                        <a:pt x="474" y="296"/>
                      </a:cubicBezTo>
                      <a:cubicBezTo>
                        <a:pt x="480" y="184"/>
                        <a:pt x="395" y="167"/>
                        <a:pt x="309" y="167"/>
                      </a:cubicBezTo>
                      <a:cubicBezTo>
                        <a:pt x="299" y="167"/>
                        <a:pt x="290" y="168"/>
                        <a:pt x="280" y="168"/>
                      </a:cubicBezTo>
                      <a:cubicBezTo>
                        <a:pt x="268" y="72"/>
                        <a:pt x="23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1" name="Google Shape;8491;p29"/>
                <p:cNvSpPr/>
                <p:nvPr/>
              </p:nvSpPr>
              <p:spPr>
                <a:xfrm>
                  <a:off x="6767639" y="4152148"/>
                  <a:ext cx="95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0" extrusionOk="0">
                      <a:moveTo>
                        <a:pt x="164" y="0"/>
                      </a:moveTo>
                      <a:cubicBezTo>
                        <a:pt x="157" y="0"/>
                        <a:pt x="149" y="1"/>
                        <a:pt x="141" y="3"/>
                      </a:cubicBezTo>
                      <a:cubicBezTo>
                        <a:pt x="82" y="21"/>
                        <a:pt x="35" y="65"/>
                        <a:pt x="13" y="125"/>
                      </a:cubicBezTo>
                      <a:cubicBezTo>
                        <a:pt x="0" y="200"/>
                        <a:pt x="60" y="256"/>
                        <a:pt x="188" y="260"/>
                      </a:cubicBezTo>
                      <a:cubicBezTo>
                        <a:pt x="210" y="228"/>
                        <a:pt x="270" y="184"/>
                        <a:pt x="276" y="131"/>
                      </a:cubicBezTo>
                      <a:cubicBezTo>
                        <a:pt x="287" y="61"/>
                        <a:pt x="233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2" name="Google Shape;8492;p29"/>
                <p:cNvSpPr/>
                <p:nvPr/>
              </p:nvSpPr>
              <p:spPr>
                <a:xfrm>
                  <a:off x="6655561" y="4328955"/>
                  <a:ext cx="9157" cy="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0" extrusionOk="0">
                      <a:moveTo>
                        <a:pt x="120" y="0"/>
                      </a:moveTo>
                      <a:cubicBezTo>
                        <a:pt x="53" y="0"/>
                        <a:pt x="3" y="60"/>
                        <a:pt x="1" y="180"/>
                      </a:cubicBezTo>
                      <a:cubicBezTo>
                        <a:pt x="32" y="202"/>
                        <a:pt x="76" y="261"/>
                        <a:pt x="129" y="268"/>
                      </a:cubicBezTo>
                      <a:cubicBezTo>
                        <a:pt x="135" y="269"/>
                        <a:pt x="141" y="269"/>
                        <a:pt x="148" y="269"/>
                      </a:cubicBezTo>
                      <a:cubicBezTo>
                        <a:pt x="218" y="269"/>
                        <a:pt x="275" y="205"/>
                        <a:pt x="257" y="133"/>
                      </a:cubicBezTo>
                      <a:cubicBezTo>
                        <a:pt x="239" y="73"/>
                        <a:pt x="195" y="23"/>
                        <a:pt x="135" y="1"/>
                      </a:cubicBezTo>
                      <a:cubicBezTo>
                        <a:pt x="130" y="1"/>
                        <a:pt x="125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3" name="Google Shape;8493;p29"/>
                <p:cNvSpPr/>
                <p:nvPr/>
              </p:nvSpPr>
              <p:spPr>
                <a:xfrm>
                  <a:off x="6911614" y="4193337"/>
                  <a:ext cx="4861" cy="6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" h="208" extrusionOk="0">
                      <a:moveTo>
                        <a:pt x="129" y="0"/>
                      </a:moveTo>
                      <a:cubicBezTo>
                        <a:pt x="70" y="85"/>
                        <a:pt x="1" y="141"/>
                        <a:pt x="7" y="185"/>
                      </a:cubicBezTo>
                      <a:cubicBezTo>
                        <a:pt x="10" y="195"/>
                        <a:pt x="13" y="201"/>
                        <a:pt x="17" y="207"/>
                      </a:cubicBezTo>
                      <a:lnTo>
                        <a:pt x="145" y="129"/>
                      </a:lnTo>
                      <a:lnTo>
                        <a:pt x="145" y="19"/>
                      </a:lnTo>
                      <a:cubicBezTo>
                        <a:pt x="142" y="13"/>
                        <a:pt x="136" y="7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4" name="Google Shape;8494;p29"/>
                <p:cNvSpPr/>
                <p:nvPr/>
              </p:nvSpPr>
              <p:spPr>
                <a:xfrm>
                  <a:off x="6624162" y="4180984"/>
                  <a:ext cx="10988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256" extrusionOk="0">
                      <a:moveTo>
                        <a:pt x="152" y="1"/>
                      </a:moveTo>
                      <a:cubicBezTo>
                        <a:pt x="149" y="1"/>
                        <a:pt x="147" y="1"/>
                        <a:pt x="144" y="2"/>
                      </a:cubicBezTo>
                      <a:cubicBezTo>
                        <a:pt x="91" y="8"/>
                        <a:pt x="50" y="83"/>
                        <a:pt x="0" y="130"/>
                      </a:cubicBezTo>
                      <a:cubicBezTo>
                        <a:pt x="47" y="174"/>
                        <a:pt x="91" y="255"/>
                        <a:pt x="135" y="255"/>
                      </a:cubicBezTo>
                      <a:cubicBezTo>
                        <a:pt x="188" y="255"/>
                        <a:pt x="242" y="190"/>
                        <a:pt x="329" y="127"/>
                      </a:cubicBezTo>
                      <a:cubicBezTo>
                        <a:pt x="250" y="71"/>
                        <a:pt x="195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5" name="Google Shape;8495;p29"/>
                <p:cNvSpPr/>
                <p:nvPr/>
              </p:nvSpPr>
              <p:spPr>
                <a:xfrm>
                  <a:off x="6637415" y="4030548"/>
                  <a:ext cx="8058" cy="5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74" extrusionOk="0">
                      <a:moveTo>
                        <a:pt x="201" y="1"/>
                      </a:moveTo>
                      <a:lnTo>
                        <a:pt x="0" y="120"/>
                      </a:lnTo>
                      <a:cubicBezTo>
                        <a:pt x="36" y="146"/>
                        <a:pt x="72" y="173"/>
                        <a:pt x="105" y="173"/>
                      </a:cubicBezTo>
                      <a:cubicBezTo>
                        <a:pt x="106" y="173"/>
                        <a:pt x="108" y="173"/>
                        <a:pt x="110" y="173"/>
                      </a:cubicBezTo>
                      <a:cubicBezTo>
                        <a:pt x="157" y="170"/>
                        <a:pt x="201" y="91"/>
                        <a:pt x="242" y="48"/>
                      </a:cubicBezTo>
                      <a:cubicBezTo>
                        <a:pt x="229" y="32"/>
                        <a:pt x="213" y="16"/>
                        <a:pt x="2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6" name="Google Shape;8496;p29"/>
                <p:cNvSpPr/>
                <p:nvPr/>
              </p:nvSpPr>
              <p:spPr>
                <a:xfrm>
                  <a:off x="6773566" y="4163802"/>
                  <a:ext cx="9223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3" extrusionOk="0">
                      <a:moveTo>
                        <a:pt x="123" y="0"/>
                      </a:moveTo>
                      <a:cubicBezTo>
                        <a:pt x="122" y="0"/>
                        <a:pt x="121" y="0"/>
                        <a:pt x="120" y="0"/>
                      </a:cubicBezTo>
                      <a:cubicBezTo>
                        <a:pt x="76" y="0"/>
                        <a:pt x="4" y="82"/>
                        <a:pt x="1" y="129"/>
                      </a:cubicBezTo>
                      <a:cubicBezTo>
                        <a:pt x="1" y="173"/>
                        <a:pt x="70" y="251"/>
                        <a:pt x="120" y="261"/>
                      </a:cubicBezTo>
                      <a:cubicBezTo>
                        <a:pt x="126" y="262"/>
                        <a:pt x="132" y="262"/>
                        <a:pt x="139" y="262"/>
                      </a:cubicBezTo>
                      <a:cubicBezTo>
                        <a:pt x="202" y="262"/>
                        <a:pt x="251" y="204"/>
                        <a:pt x="277" y="101"/>
                      </a:cubicBezTo>
                      <a:cubicBezTo>
                        <a:pt x="225" y="64"/>
                        <a:pt x="173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7" name="Google Shape;8497;p29"/>
                <p:cNvSpPr/>
                <p:nvPr/>
              </p:nvSpPr>
              <p:spPr>
                <a:xfrm>
                  <a:off x="6884810" y="3894164"/>
                  <a:ext cx="92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83" extrusionOk="0">
                      <a:moveTo>
                        <a:pt x="155" y="1"/>
                      </a:moveTo>
                      <a:cubicBezTo>
                        <a:pt x="147" y="1"/>
                        <a:pt x="138" y="2"/>
                        <a:pt x="129" y="4"/>
                      </a:cubicBezTo>
                      <a:cubicBezTo>
                        <a:pt x="69" y="23"/>
                        <a:pt x="22" y="73"/>
                        <a:pt x="7" y="132"/>
                      </a:cubicBezTo>
                      <a:cubicBezTo>
                        <a:pt x="0" y="179"/>
                        <a:pt x="69" y="233"/>
                        <a:pt x="104" y="283"/>
                      </a:cubicBezTo>
                      <a:lnTo>
                        <a:pt x="160" y="283"/>
                      </a:lnTo>
                      <a:cubicBezTo>
                        <a:pt x="198" y="233"/>
                        <a:pt x="257" y="186"/>
                        <a:pt x="267" y="132"/>
                      </a:cubicBezTo>
                      <a:cubicBezTo>
                        <a:pt x="278" y="63"/>
                        <a:pt x="223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8" name="Google Shape;8498;p29"/>
                <p:cNvSpPr/>
                <p:nvPr/>
              </p:nvSpPr>
              <p:spPr>
                <a:xfrm>
                  <a:off x="6721289" y="4262195"/>
                  <a:ext cx="95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77" extrusionOk="0">
                      <a:moveTo>
                        <a:pt x="176" y="1"/>
                      </a:moveTo>
                      <a:cubicBezTo>
                        <a:pt x="63" y="26"/>
                        <a:pt x="1" y="76"/>
                        <a:pt x="13" y="151"/>
                      </a:cubicBezTo>
                      <a:cubicBezTo>
                        <a:pt x="35" y="211"/>
                        <a:pt x="82" y="258"/>
                        <a:pt x="142" y="273"/>
                      </a:cubicBezTo>
                      <a:cubicBezTo>
                        <a:pt x="151" y="275"/>
                        <a:pt x="160" y="277"/>
                        <a:pt x="169" y="277"/>
                      </a:cubicBezTo>
                      <a:cubicBezTo>
                        <a:pt x="235" y="277"/>
                        <a:pt x="288" y="217"/>
                        <a:pt x="277" y="148"/>
                      </a:cubicBezTo>
                      <a:cubicBezTo>
                        <a:pt x="270" y="95"/>
                        <a:pt x="211" y="48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9" name="Google Shape;8499;p29"/>
                <p:cNvSpPr/>
                <p:nvPr/>
              </p:nvSpPr>
              <p:spPr>
                <a:xfrm>
                  <a:off x="6736539" y="4262294"/>
                  <a:ext cx="8791" cy="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86" extrusionOk="0">
                      <a:moveTo>
                        <a:pt x="157" y="1"/>
                      </a:moveTo>
                      <a:lnTo>
                        <a:pt x="101" y="4"/>
                      </a:lnTo>
                      <a:cubicBezTo>
                        <a:pt x="66" y="57"/>
                        <a:pt x="0" y="117"/>
                        <a:pt x="3" y="167"/>
                      </a:cubicBezTo>
                      <a:cubicBezTo>
                        <a:pt x="22" y="226"/>
                        <a:pt x="72" y="273"/>
                        <a:pt x="135" y="286"/>
                      </a:cubicBezTo>
                      <a:cubicBezTo>
                        <a:pt x="182" y="286"/>
                        <a:pt x="257" y="208"/>
                        <a:pt x="260" y="161"/>
                      </a:cubicBezTo>
                      <a:cubicBezTo>
                        <a:pt x="264" y="107"/>
                        <a:pt x="195" y="54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0" name="Google Shape;8500;p29"/>
                <p:cNvSpPr/>
                <p:nvPr/>
              </p:nvSpPr>
              <p:spPr>
                <a:xfrm>
                  <a:off x="6736206" y="4293394"/>
                  <a:ext cx="9024" cy="1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02" extrusionOk="0">
                      <a:moveTo>
                        <a:pt x="129" y="1"/>
                      </a:moveTo>
                      <a:cubicBezTo>
                        <a:pt x="73" y="79"/>
                        <a:pt x="1" y="139"/>
                        <a:pt x="7" y="182"/>
                      </a:cubicBezTo>
                      <a:cubicBezTo>
                        <a:pt x="17" y="226"/>
                        <a:pt x="73" y="264"/>
                        <a:pt x="120" y="301"/>
                      </a:cubicBezTo>
                      <a:lnTo>
                        <a:pt x="236" y="229"/>
                      </a:lnTo>
                      <a:cubicBezTo>
                        <a:pt x="252" y="214"/>
                        <a:pt x="261" y="195"/>
                        <a:pt x="267" y="170"/>
                      </a:cubicBezTo>
                      <a:cubicBezTo>
                        <a:pt x="270" y="126"/>
                        <a:pt x="195" y="76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1" name="Google Shape;8501;p29"/>
                <p:cNvSpPr/>
                <p:nvPr/>
              </p:nvSpPr>
              <p:spPr>
                <a:xfrm>
                  <a:off x="6682931" y="4173392"/>
                  <a:ext cx="99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2" extrusionOk="0">
                      <a:moveTo>
                        <a:pt x="150" y="1"/>
                      </a:moveTo>
                      <a:cubicBezTo>
                        <a:pt x="106" y="1"/>
                        <a:pt x="34" y="70"/>
                        <a:pt x="18" y="120"/>
                      </a:cubicBezTo>
                      <a:cubicBezTo>
                        <a:pt x="1" y="194"/>
                        <a:pt x="52" y="262"/>
                        <a:pt x="126" y="262"/>
                      </a:cubicBezTo>
                      <a:cubicBezTo>
                        <a:pt x="131" y="262"/>
                        <a:pt x="136" y="261"/>
                        <a:pt x="141" y="261"/>
                      </a:cubicBezTo>
                      <a:cubicBezTo>
                        <a:pt x="191" y="261"/>
                        <a:pt x="241" y="201"/>
                        <a:pt x="294" y="167"/>
                      </a:cubicBezTo>
                      <a:cubicBezTo>
                        <a:pt x="294" y="148"/>
                        <a:pt x="297" y="132"/>
                        <a:pt x="297" y="114"/>
                      </a:cubicBezTo>
                      <a:cubicBezTo>
                        <a:pt x="247" y="73"/>
                        <a:pt x="200" y="1"/>
                        <a:pt x="1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2" name="Google Shape;8502;p29"/>
                <p:cNvSpPr/>
                <p:nvPr/>
              </p:nvSpPr>
              <p:spPr>
                <a:xfrm>
                  <a:off x="6634052" y="4169330"/>
                  <a:ext cx="8824" cy="1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" h="315" extrusionOk="0">
                      <a:moveTo>
                        <a:pt x="123" y="1"/>
                      </a:moveTo>
                      <a:cubicBezTo>
                        <a:pt x="64" y="91"/>
                        <a:pt x="1" y="148"/>
                        <a:pt x="4" y="198"/>
                      </a:cubicBezTo>
                      <a:cubicBezTo>
                        <a:pt x="7" y="240"/>
                        <a:pt x="91" y="314"/>
                        <a:pt x="128" y="314"/>
                      </a:cubicBezTo>
                      <a:cubicBezTo>
                        <a:pt x="130" y="314"/>
                        <a:pt x="131" y="314"/>
                        <a:pt x="133" y="314"/>
                      </a:cubicBezTo>
                      <a:cubicBezTo>
                        <a:pt x="195" y="292"/>
                        <a:pt x="242" y="242"/>
                        <a:pt x="258" y="179"/>
                      </a:cubicBezTo>
                      <a:cubicBezTo>
                        <a:pt x="264" y="138"/>
                        <a:pt x="192" y="85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3" name="Google Shape;8503;p29"/>
                <p:cNvSpPr/>
                <p:nvPr/>
              </p:nvSpPr>
              <p:spPr>
                <a:xfrm>
                  <a:off x="6629590" y="4071237"/>
                  <a:ext cx="95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8" extrusionOk="0">
                      <a:moveTo>
                        <a:pt x="126" y="1"/>
                      </a:moveTo>
                      <a:cubicBezTo>
                        <a:pt x="125" y="1"/>
                        <a:pt x="124" y="1"/>
                        <a:pt x="122" y="1"/>
                      </a:cubicBezTo>
                      <a:cubicBezTo>
                        <a:pt x="75" y="1"/>
                        <a:pt x="0" y="82"/>
                        <a:pt x="0" y="129"/>
                      </a:cubicBezTo>
                      <a:cubicBezTo>
                        <a:pt x="0" y="176"/>
                        <a:pt x="75" y="258"/>
                        <a:pt x="122" y="258"/>
                      </a:cubicBezTo>
                      <a:cubicBezTo>
                        <a:pt x="124" y="258"/>
                        <a:pt x="125" y="258"/>
                        <a:pt x="126" y="258"/>
                      </a:cubicBezTo>
                      <a:cubicBezTo>
                        <a:pt x="178" y="258"/>
                        <a:pt x="230" y="194"/>
                        <a:pt x="285" y="157"/>
                      </a:cubicBezTo>
                      <a:cubicBezTo>
                        <a:pt x="285" y="139"/>
                        <a:pt x="285" y="120"/>
                        <a:pt x="285" y="104"/>
                      </a:cubicBezTo>
                      <a:cubicBezTo>
                        <a:pt x="230" y="67"/>
                        <a:pt x="178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4" name="Google Shape;8504;p29"/>
                <p:cNvSpPr/>
                <p:nvPr/>
              </p:nvSpPr>
              <p:spPr>
                <a:xfrm>
                  <a:off x="6627292" y="4309043"/>
                  <a:ext cx="9290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68" extrusionOk="0">
                      <a:moveTo>
                        <a:pt x="91" y="1"/>
                      </a:moveTo>
                      <a:cubicBezTo>
                        <a:pt x="72" y="32"/>
                        <a:pt x="16" y="82"/>
                        <a:pt x="10" y="135"/>
                      </a:cubicBezTo>
                      <a:cubicBezTo>
                        <a:pt x="1" y="215"/>
                        <a:pt x="59" y="267"/>
                        <a:pt x="140" y="267"/>
                      </a:cubicBezTo>
                      <a:cubicBezTo>
                        <a:pt x="143" y="267"/>
                        <a:pt x="145" y="267"/>
                        <a:pt x="148" y="267"/>
                      </a:cubicBezTo>
                      <a:cubicBezTo>
                        <a:pt x="149" y="267"/>
                        <a:pt x="151" y="267"/>
                        <a:pt x="153" y="267"/>
                      </a:cubicBezTo>
                      <a:cubicBezTo>
                        <a:pt x="225" y="267"/>
                        <a:pt x="279" y="206"/>
                        <a:pt x="270" y="132"/>
                      </a:cubicBezTo>
                      <a:cubicBezTo>
                        <a:pt x="270" y="41"/>
                        <a:pt x="220" y="4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5" name="Google Shape;8505;p29"/>
                <p:cNvSpPr/>
                <p:nvPr/>
              </p:nvSpPr>
              <p:spPr>
                <a:xfrm>
                  <a:off x="6721722" y="4219941"/>
                  <a:ext cx="889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330" extrusionOk="0">
                      <a:moveTo>
                        <a:pt x="138" y="0"/>
                      </a:moveTo>
                      <a:cubicBezTo>
                        <a:pt x="72" y="85"/>
                        <a:pt x="0" y="141"/>
                        <a:pt x="7" y="185"/>
                      </a:cubicBezTo>
                      <a:cubicBezTo>
                        <a:pt x="16" y="239"/>
                        <a:pt x="91" y="282"/>
                        <a:pt x="138" y="329"/>
                      </a:cubicBezTo>
                      <a:cubicBezTo>
                        <a:pt x="182" y="286"/>
                        <a:pt x="264" y="242"/>
                        <a:pt x="264" y="195"/>
                      </a:cubicBezTo>
                      <a:cubicBezTo>
                        <a:pt x="267" y="145"/>
                        <a:pt x="198" y="88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6" name="Google Shape;8506;p29"/>
                <p:cNvSpPr/>
                <p:nvPr/>
              </p:nvSpPr>
              <p:spPr>
                <a:xfrm>
                  <a:off x="6666716" y="4073834"/>
                  <a:ext cx="8491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3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0" y="1"/>
                      </a:cubicBezTo>
                      <a:cubicBezTo>
                        <a:pt x="73" y="7"/>
                        <a:pt x="1" y="83"/>
                        <a:pt x="1" y="130"/>
                      </a:cubicBezTo>
                      <a:cubicBezTo>
                        <a:pt x="1" y="177"/>
                        <a:pt x="73" y="252"/>
                        <a:pt x="123" y="261"/>
                      </a:cubicBezTo>
                      <a:cubicBezTo>
                        <a:pt x="128" y="262"/>
                        <a:pt x="133" y="262"/>
                        <a:pt x="138" y="262"/>
                      </a:cubicBezTo>
                      <a:cubicBezTo>
                        <a:pt x="205" y="262"/>
                        <a:pt x="252" y="202"/>
                        <a:pt x="255" y="79"/>
                      </a:cubicBezTo>
                      <a:cubicBezTo>
                        <a:pt x="222" y="59"/>
                        <a:pt x="171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7" name="Google Shape;8507;p29"/>
                <p:cNvSpPr/>
                <p:nvPr/>
              </p:nvSpPr>
              <p:spPr>
                <a:xfrm>
                  <a:off x="6835764" y="4110061"/>
                  <a:ext cx="10788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55" extrusionOk="0">
                      <a:moveTo>
                        <a:pt x="151" y="0"/>
                      </a:moveTo>
                      <a:cubicBezTo>
                        <a:pt x="150" y="0"/>
                        <a:pt x="149" y="0"/>
                        <a:pt x="148" y="1"/>
                      </a:cubicBezTo>
                      <a:cubicBezTo>
                        <a:pt x="95" y="7"/>
                        <a:pt x="51" y="79"/>
                        <a:pt x="1" y="123"/>
                      </a:cubicBezTo>
                      <a:cubicBezTo>
                        <a:pt x="48" y="170"/>
                        <a:pt x="88" y="245"/>
                        <a:pt x="142" y="254"/>
                      </a:cubicBezTo>
                      <a:cubicBezTo>
                        <a:pt x="143" y="255"/>
                        <a:pt x="145" y="255"/>
                        <a:pt x="147" y="255"/>
                      </a:cubicBezTo>
                      <a:cubicBezTo>
                        <a:pt x="190" y="255"/>
                        <a:pt x="245" y="186"/>
                        <a:pt x="323" y="132"/>
                      </a:cubicBezTo>
                      <a:cubicBezTo>
                        <a:pt x="247" y="71"/>
                        <a:pt x="19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8" name="Google Shape;8508;p29"/>
                <p:cNvSpPr/>
                <p:nvPr/>
              </p:nvSpPr>
              <p:spPr>
                <a:xfrm>
                  <a:off x="6758449" y="4078562"/>
                  <a:ext cx="96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8" extrusionOk="0">
                      <a:moveTo>
                        <a:pt x="135" y="0"/>
                      </a:move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5" y="0"/>
                        <a:pt x="0" y="85"/>
                        <a:pt x="7" y="122"/>
                      </a:cubicBezTo>
                      <a:cubicBezTo>
                        <a:pt x="26" y="185"/>
                        <a:pt x="76" y="235"/>
                        <a:pt x="138" y="257"/>
                      </a:cubicBezTo>
                      <a:cubicBezTo>
                        <a:pt x="141" y="258"/>
                        <a:pt x="143" y="258"/>
                        <a:pt x="146" y="258"/>
                      </a:cubicBezTo>
                      <a:cubicBezTo>
                        <a:pt x="186" y="258"/>
                        <a:pt x="242" y="192"/>
                        <a:pt x="289" y="157"/>
                      </a:cubicBezTo>
                      <a:cubicBezTo>
                        <a:pt x="289" y="138"/>
                        <a:pt x="289" y="122"/>
                        <a:pt x="289" y="104"/>
                      </a:cubicBezTo>
                      <a:cubicBezTo>
                        <a:pt x="237" y="67"/>
                        <a:pt x="185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9" name="Google Shape;8509;p29"/>
                <p:cNvSpPr/>
                <p:nvPr/>
              </p:nvSpPr>
              <p:spPr>
                <a:xfrm>
                  <a:off x="6902325" y="4175789"/>
                  <a:ext cx="10888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55" extrusionOk="0">
                      <a:moveTo>
                        <a:pt x="194" y="0"/>
                      </a:moveTo>
                      <a:cubicBezTo>
                        <a:pt x="143" y="0"/>
                        <a:pt x="88" y="63"/>
                        <a:pt x="1" y="117"/>
                      </a:cubicBezTo>
                      <a:cubicBezTo>
                        <a:pt x="81" y="181"/>
                        <a:pt x="134" y="255"/>
                        <a:pt x="177" y="255"/>
                      </a:cubicBezTo>
                      <a:cubicBezTo>
                        <a:pt x="178" y="255"/>
                        <a:pt x="179" y="255"/>
                        <a:pt x="180" y="255"/>
                      </a:cubicBezTo>
                      <a:cubicBezTo>
                        <a:pt x="233" y="248"/>
                        <a:pt x="280" y="176"/>
                        <a:pt x="327" y="132"/>
                      </a:cubicBezTo>
                      <a:cubicBezTo>
                        <a:pt x="286" y="85"/>
                        <a:pt x="245" y="4"/>
                        <a:pt x="202" y="1"/>
                      </a:cubicBezTo>
                      <a:cubicBezTo>
                        <a:pt x="199" y="1"/>
                        <a:pt x="197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0" name="Google Shape;8510;p29"/>
                <p:cNvSpPr/>
                <p:nvPr/>
              </p:nvSpPr>
              <p:spPr>
                <a:xfrm>
                  <a:off x="6877019" y="3936318"/>
                  <a:ext cx="91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3" extrusionOk="0">
                      <a:moveTo>
                        <a:pt x="112" y="1"/>
                      </a:moveTo>
                      <a:cubicBezTo>
                        <a:pt x="78" y="51"/>
                        <a:pt x="18" y="98"/>
                        <a:pt x="12" y="154"/>
                      </a:cubicBezTo>
                      <a:cubicBezTo>
                        <a:pt x="1" y="224"/>
                        <a:pt x="56" y="283"/>
                        <a:pt x="123" y="283"/>
                      </a:cubicBezTo>
                      <a:cubicBezTo>
                        <a:pt x="132" y="283"/>
                        <a:pt x="141" y="282"/>
                        <a:pt x="150" y="280"/>
                      </a:cubicBezTo>
                      <a:cubicBezTo>
                        <a:pt x="200" y="267"/>
                        <a:pt x="272" y="198"/>
                        <a:pt x="275" y="154"/>
                      </a:cubicBezTo>
                      <a:cubicBezTo>
                        <a:pt x="275" y="104"/>
                        <a:pt x="206" y="51"/>
                        <a:pt x="1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1" name="Google Shape;8511;p29"/>
                <p:cNvSpPr/>
                <p:nvPr/>
              </p:nvSpPr>
              <p:spPr>
                <a:xfrm>
                  <a:off x="6658258" y="4141860"/>
                  <a:ext cx="10589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259" extrusionOk="0">
                      <a:moveTo>
                        <a:pt x="141" y="1"/>
                      </a:moveTo>
                      <a:cubicBezTo>
                        <a:pt x="139" y="1"/>
                        <a:pt x="138" y="1"/>
                        <a:pt x="136" y="1"/>
                      </a:cubicBezTo>
                      <a:cubicBezTo>
                        <a:pt x="73" y="20"/>
                        <a:pt x="26" y="70"/>
                        <a:pt x="7" y="133"/>
                      </a:cubicBezTo>
                      <a:cubicBezTo>
                        <a:pt x="1" y="171"/>
                        <a:pt x="82" y="258"/>
                        <a:pt x="126" y="258"/>
                      </a:cubicBezTo>
                      <a:cubicBezTo>
                        <a:pt x="127" y="258"/>
                        <a:pt x="129" y="258"/>
                        <a:pt x="130" y="258"/>
                      </a:cubicBezTo>
                      <a:cubicBezTo>
                        <a:pt x="179" y="258"/>
                        <a:pt x="232" y="191"/>
                        <a:pt x="318" y="130"/>
                      </a:cubicBezTo>
                      <a:cubicBezTo>
                        <a:pt x="236" y="70"/>
                        <a:pt x="184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2" name="Google Shape;8512;p29"/>
                <p:cNvSpPr/>
                <p:nvPr/>
              </p:nvSpPr>
              <p:spPr>
                <a:xfrm>
                  <a:off x="6868229" y="3998317"/>
                  <a:ext cx="94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8" extrusionOk="0">
                      <a:moveTo>
                        <a:pt x="126" y="0"/>
                      </a:moveTo>
                      <a:cubicBezTo>
                        <a:pt x="125" y="0"/>
                        <a:pt x="124" y="0"/>
                        <a:pt x="122" y="0"/>
                      </a:cubicBezTo>
                      <a:cubicBezTo>
                        <a:pt x="79" y="0"/>
                        <a:pt x="3" y="79"/>
                        <a:pt x="3" y="126"/>
                      </a:cubicBezTo>
                      <a:cubicBezTo>
                        <a:pt x="0" y="173"/>
                        <a:pt x="72" y="254"/>
                        <a:pt x="119" y="257"/>
                      </a:cubicBezTo>
                      <a:cubicBezTo>
                        <a:pt x="120" y="257"/>
                        <a:pt x="122" y="257"/>
                        <a:pt x="123" y="257"/>
                      </a:cubicBezTo>
                      <a:cubicBezTo>
                        <a:pt x="172" y="257"/>
                        <a:pt x="227" y="194"/>
                        <a:pt x="279" y="160"/>
                      </a:cubicBezTo>
                      <a:cubicBezTo>
                        <a:pt x="279" y="141"/>
                        <a:pt x="282" y="119"/>
                        <a:pt x="282" y="101"/>
                      </a:cubicBezTo>
                      <a:cubicBezTo>
                        <a:pt x="230" y="64"/>
                        <a:pt x="178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3" name="Google Shape;8513;p29"/>
                <p:cNvSpPr/>
                <p:nvPr/>
              </p:nvSpPr>
              <p:spPr>
                <a:xfrm>
                  <a:off x="6697183" y="4221506"/>
                  <a:ext cx="9656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255" extrusionOk="0">
                      <a:moveTo>
                        <a:pt x="154" y="0"/>
                      </a:moveTo>
                      <a:cubicBezTo>
                        <a:pt x="57" y="4"/>
                        <a:pt x="1" y="63"/>
                        <a:pt x="13" y="135"/>
                      </a:cubicBezTo>
                      <a:cubicBezTo>
                        <a:pt x="20" y="182"/>
                        <a:pt x="95" y="254"/>
                        <a:pt x="142" y="254"/>
                      </a:cubicBezTo>
                      <a:cubicBezTo>
                        <a:pt x="186" y="254"/>
                        <a:pt x="264" y="188"/>
                        <a:pt x="274" y="138"/>
                      </a:cubicBezTo>
                      <a:cubicBezTo>
                        <a:pt x="289" y="63"/>
                        <a:pt x="230" y="1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4" name="Google Shape;8514;p29"/>
                <p:cNvSpPr/>
                <p:nvPr/>
              </p:nvSpPr>
              <p:spPr>
                <a:xfrm>
                  <a:off x="6697549" y="4282805"/>
                  <a:ext cx="9290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67" extrusionOk="0">
                      <a:moveTo>
                        <a:pt x="126" y="1"/>
                      </a:moveTo>
                      <a:cubicBezTo>
                        <a:pt x="55" y="1"/>
                        <a:pt x="1" y="67"/>
                        <a:pt x="15" y="137"/>
                      </a:cubicBezTo>
                      <a:cubicBezTo>
                        <a:pt x="34" y="200"/>
                        <a:pt x="84" y="247"/>
                        <a:pt x="143" y="265"/>
                      </a:cubicBezTo>
                      <a:cubicBezTo>
                        <a:pt x="148" y="266"/>
                        <a:pt x="153" y="266"/>
                        <a:pt x="158" y="266"/>
                      </a:cubicBezTo>
                      <a:cubicBezTo>
                        <a:pt x="223" y="266"/>
                        <a:pt x="272" y="207"/>
                        <a:pt x="278" y="90"/>
                      </a:cubicBezTo>
                      <a:cubicBezTo>
                        <a:pt x="244" y="68"/>
                        <a:pt x="197" y="8"/>
                        <a:pt x="143" y="2"/>
                      </a:cubicBezTo>
                      <a:cubicBezTo>
                        <a:pt x="137" y="1"/>
                        <a:pt x="131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5" name="Google Shape;8515;p29"/>
                <p:cNvSpPr/>
                <p:nvPr/>
              </p:nvSpPr>
              <p:spPr>
                <a:xfrm>
                  <a:off x="6809160" y="3952700"/>
                  <a:ext cx="8990" cy="1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24" extrusionOk="0">
                      <a:moveTo>
                        <a:pt x="132" y="1"/>
                      </a:moveTo>
                      <a:cubicBezTo>
                        <a:pt x="73" y="82"/>
                        <a:pt x="0" y="142"/>
                        <a:pt x="7" y="186"/>
                      </a:cubicBezTo>
                      <a:cubicBezTo>
                        <a:pt x="16" y="239"/>
                        <a:pt x="94" y="280"/>
                        <a:pt x="142" y="324"/>
                      </a:cubicBezTo>
                      <a:cubicBezTo>
                        <a:pt x="185" y="277"/>
                        <a:pt x="261" y="230"/>
                        <a:pt x="267" y="176"/>
                      </a:cubicBezTo>
                      <a:cubicBezTo>
                        <a:pt x="270" y="132"/>
                        <a:pt x="195" y="79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6" name="Google Shape;8516;p29"/>
                <p:cNvSpPr/>
                <p:nvPr/>
              </p:nvSpPr>
              <p:spPr>
                <a:xfrm>
                  <a:off x="6845687" y="4229863"/>
                  <a:ext cx="8691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7" extrusionOk="0">
                      <a:moveTo>
                        <a:pt x="141" y="0"/>
                      </a:moveTo>
                      <a:cubicBezTo>
                        <a:pt x="76" y="79"/>
                        <a:pt x="0" y="135"/>
                        <a:pt x="7" y="179"/>
                      </a:cubicBezTo>
                      <a:cubicBezTo>
                        <a:pt x="19" y="213"/>
                        <a:pt x="41" y="245"/>
                        <a:pt x="69" y="267"/>
                      </a:cubicBezTo>
                      <a:lnTo>
                        <a:pt x="260" y="151"/>
                      </a:lnTo>
                      <a:cubicBezTo>
                        <a:pt x="242" y="113"/>
                        <a:pt x="188" y="63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7" name="Google Shape;8517;p29"/>
                <p:cNvSpPr/>
                <p:nvPr/>
              </p:nvSpPr>
              <p:spPr>
                <a:xfrm>
                  <a:off x="6741035" y="4146155"/>
                  <a:ext cx="9456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58" extrusionOk="0">
                      <a:moveTo>
                        <a:pt x="179" y="1"/>
                      </a:moveTo>
                      <a:cubicBezTo>
                        <a:pt x="51" y="1"/>
                        <a:pt x="0" y="62"/>
                        <a:pt x="10" y="132"/>
                      </a:cubicBezTo>
                      <a:cubicBezTo>
                        <a:pt x="16" y="179"/>
                        <a:pt x="85" y="245"/>
                        <a:pt x="138" y="255"/>
                      </a:cubicBezTo>
                      <a:cubicBezTo>
                        <a:pt x="147" y="257"/>
                        <a:pt x="156" y="258"/>
                        <a:pt x="165" y="258"/>
                      </a:cubicBezTo>
                      <a:cubicBezTo>
                        <a:pt x="231" y="258"/>
                        <a:pt x="284" y="199"/>
                        <a:pt x="273" y="129"/>
                      </a:cubicBezTo>
                      <a:cubicBezTo>
                        <a:pt x="266" y="76"/>
                        <a:pt x="207" y="29"/>
                        <a:pt x="188" y="1"/>
                      </a:cubicBezTo>
                      <a:cubicBezTo>
                        <a:pt x="185" y="1"/>
                        <a:pt x="182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8" name="Google Shape;8518;p29"/>
                <p:cNvSpPr/>
                <p:nvPr/>
              </p:nvSpPr>
              <p:spPr>
                <a:xfrm>
                  <a:off x="6762611" y="4034544"/>
                  <a:ext cx="8591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68" extrusionOk="0">
                      <a:moveTo>
                        <a:pt x="118" y="0"/>
                      </a:moveTo>
                      <a:cubicBezTo>
                        <a:pt x="55" y="0"/>
                        <a:pt x="9" y="55"/>
                        <a:pt x="1" y="119"/>
                      </a:cubicBezTo>
                      <a:cubicBezTo>
                        <a:pt x="4" y="214"/>
                        <a:pt x="55" y="267"/>
                        <a:pt x="119" y="267"/>
                      </a:cubicBezTo>
                      <a:cubicBezTo>
                        <a:pt x="125" y="267"/>
                        <a:pt x="130" y="267"/>
                        <a:pt x="136" y="266"/>
                      </a:cubicBezTo>
                      <a:cubicBezTo>
                        <a:pt x="186" y="257"/>
                        <a:pt x="255" y="181"/>
                        <a:pt x="258" y="138"/>
                      </a:cubicBezTo>
                      <a:cubicBezTo>
                        <a:pt x="258" y="91"/>
                        <a:pt x="189" y="15"/>
                        <a:pt x="142" y="3"/>
                      </a:cubicBezTo>
                      <a:cubicBezTo>
                        <a:pt x="134" y="1"/>
                        <a:pt x="126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9" name="Google Shape;8519;p29"/>
                <p:cNvSpPr/>
                <p:nvPr/>
              </p:nvSpPr>
              <p:spPr>
                <a:xfrm>
                  <a:off x="6630589" y="4053190"/>
                  <a:ext cx="9157" cy="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4" extrusionOk="0">
                      <a:moveTo>
                        <a:pt x="121" y="1"/>
                      </a:moveTo>
                      <a:cubicBezTo>
                        <a:pt x="86" y="51"/>
                        <a:pt x="33" y="98"/>
                        <a:pt x="20" y="154"/>
                      </a:cubicBezTo>
                      <a:cubicBezTo>
                        <a:pt x="0" y="224"/>
                        <a:pt x="55" y="293"/>
                        <a:pt x="125" y="293"/>
                      </a:cubicBezTo>
                      <a:cubicBezTo>
                        <a:pt x="131" y="293"/>
                        <a:pt x="137" y="293"/>
                        <a:pt x="143" y="292"/>
                      </a:cubicBezTo>
                      <a:cubicBezTo>
                        <a:pt x="193" y="283"/>
                        <a:pt x="268" y="214"/>
                        <a:pt x="271" y="167"/>
                      </a:cubicBezTo>
                      <a:cubicBezTo>
                        <a:pt x="274" y="113"/>
                        <a:pt x="212" y="57"/>
                        <a:pt x="177" y="4"/>
                      </a:cubicBezTo>
                      <a:lnTo>
                        <a:pt x="12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0" name="Google Shape;8520;p29"/>
                <p:cNvSpPr/>
                <p:nvPr/>
              </p:nvSpPr>
              <p:spPr>
                <a:xfrm>
                  <a:off x="6720690" y="4237222"/>
                  <a:ext cx="93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1" extrusionOk="0">
                      <a:moveTo>
                        <a:pt x="160" y="1"/>
                      </a:moveTo>
                      <a:cubicBezTo>
                        <a:pt x="155" y="1"/>
                        <a:pt x="149" y="1"/>
                        <a:pt x="144" y="2"/>
                      </a:cubicBezTo>
                      <a:cubicBezTo>
                        <a:pt x="63" y="5"/>
                        <a:pt x="0" y="52"/>
                        <a:pt x="22" y="140"/>
                      </a:cubicBezTo>
                      <a:cubicBezTo>
                        <a:pt x="34" y="193"/>
                        <a:pt x="91" y="234"/>
                        <a:pt x="125" y="281"/>
                      </a:cubicBezTo>
                      <a:cubicBezTo>
                        <a:pt x="235" y="252"/>
                        <a:pt x="276" y="202"/>
                        <a:pt x="276" y="127"/>
                      </a:cubicBezTo>
                      <a:cubicBezTo>
                        <a:pt x="282" y="57"/>
                        <a:pt x="228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1" name="Google Shape;8521;p29"/>
                <p:cNvSpPr/>
                <p:nvPr/>
              </p:nvSpPr>
              <p:spPr>
                <a:xfrm>
                  <a:off x="6702410" y="4166732"/>
                  <a:ext cx="9157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80" extrusionOk="0">
                      <a:moveTo>
                        <a:pt x="153" y="0"/>
                      </a:moveTo>
                      <a:cubicBezTo>
                        <a:pt x="144" y="0"/>
                        <a:pt x="135" y="1"/>
                        <a:pt x="126" y="3"/>
                      </a:cubicBezTo>
                      <a:cubicBezTo>
                        <a:pt x="66" y="25"/>
                        <a:pt x="23" y="72"/>
                        <a:pt x="4" y="135"/>
                      </a:cubicBezTo>
                      <a:cubicBezTo>
                        <a:pt x="1" y="179"/>
                        <a:pt x="70" y="232"/>
                        <a:pt x="104" y="279"/>
                      </a:cubicBezTo>
                      <a:lnTo>
                        <a:pt x="164" y="279"/>
                      </a:lnTo>
                      <a:cubicBezTo>
                        <a:pt x="198" y="229"/>
                        <a:pt x="258" y="182"/>
                        <a:pt x="264" y="129"/>
                      </a:cubicBezTo>
                      <a:cubicBezTo>
                        <a:pt x="275" y="60"/>
                        <a:pt x="22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2" name="Google Shape;8522;p29"/>
                <p:cNvSpPr/>
                <p:nvPr/>
              </p:nvSpPr>
              <p:spPr>
                <a:xfrm>
                  <a:off x="6832901" y="4191672"/>
                  <a:ext cx="92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83" extrusionOk="0">
                      <a:moveTo>
                        <a:pt x="121" y="0"/>
                      </a:moveTo>
                      <a:cubicBezTo>
                        <a:pt x="87" y="50"/>
                        <a:pt x="27" y="94"/>
                        <a:pt x="18" y="147"/>
                      </a:cubicBezTo>
                      <a:cubicBezTo>
                        <a:pt x="1" y="217"/>
                        <a:pt x="56" y="282"/>
                        <a:pt x="124" y="282"/>
                      </a:cubicBezTo>
                      <a:cubicBezTo>
                        <a:pt x="132" y="282"/>
                        <a:pt x="141" y="281"/>
                        <a:pt x="149" y="279"/>
                      </a:cubicBezTo>
                      <a:cubicBezTo>
                        <a:pt x="209" y="260"/>
                        <a:pt x="256" y="213"/>
                        <a:pt x="271" y="154"/>
                      </a:cubicBezTo>
                      <a:cubicBezTo>
                        <a:pt x="278" y="107"/>
                        <a:pt x="212" y="53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3" name="Google Shape;8523;p29"/>
                <p:cNvSpPr/>
                <p:nvPr/>
              </p:nvSpPr>
              <p:spPr>
                <a:xfrm>
                  <a:off x="6622498" y="4363384"/>
                  <a:ext cx="94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2" extrusionOk="0">
                      <a:moveTo>
                        <a:pt x="115" y="0"/>
                      </a:moveTo>
                      <a:cubicBezTo>
                        <a:pt x="48" y="0"/>
                        <a:pt x="0" y="52"/>
                        <a:pt x="0" y="127"/>
                      </a:cubicBezTo>
                      <a:cubicBezTo>
                        <a:pt x="3" y="196"/>
                        <a:pt x="35" y="252"/>
                        <a:pt x="94" y="262"/>
                      </a:cubicBezTo>
                      <a:lnTo>
                        <a:pt x="282" y="149"/>
                      </a:lnTo>
                      <a:lnTo>
                        <a:pt x="282" y="102"/>
                      </a:lnTo>
                      <a:cubicBezTo>
                        <a:pt x="235" y="67"/>
                        <a:pt x="188" y="11"/>
                        <a:pt x="132" y="1"/>
                      </a:cubicBezTo>
                      <a:cubicBezTo>
                        <a:pt x="126" y="1"/>
                        <a:pt x="120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4" name="Google Shape;8524;p29"/>
                <p:cNvSpPr/>
                <p:nvPr/>
              </p:nvSpPr>
              <p:spPr>
                <a:xfrm>
                  <a:off x="6869061" y="4166033"/>
                  <a:ext cx="96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3" extrusionOk="0">
                      <a:moveTo>
                        <a:pt x="169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4" y="9"/>
                        <a:pt x="47" y="68"/>
                        <a:pt x="0" y="106"/>
                      </a:cubicBezTo>
                      <a:cubicBezTo>
                        <a:pt x="0" y="125"/>
                        <a:pt x="0" y="143"/>
                        <a:pt x="0" y="162"/>
                      </a:cubicBezTo>
                      <a:cubicBezTo>
                        <a:pt x="52" y="199"/>
                        <a:pt x="104" y="263"/>
                        <a:pt x="153" y="263"/>
                      </a:cubicBezTo>
                      <a:cubicBezTo>
                        <a:pt x="155" y="263"/>
                        <a:pt x="156" y="263"/>
                        <a:pt x="157" y="263"/>
                      </a:cubicBezTo>
                      <a:cubicBezTo>
                        <a:pt x="201" y="259"/>
                        <a:pt x="267" y="184"/>
                        <a:pt x="276" y="131"/>
                      </a:cubicBezTo>
                      <a:cubicBezTo>
                        <a:pt x="290" y="63"/>
                        <a:pt x="235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5" name="Google Shape;8525;p29"/>
                <p:cNvSpPr/>
                <p:nvPr/>
              </p:nvSpPr>
              <p:spPr>
                <a:xfrm>
                  <a:off x="6860903" y="3896362"/>
                  <a:ext cx="8324" cy="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193" extrusionOk="0">
                      <a:moveTo>
                        <a:pt x="205" y="1"/>
                      </a:moveTo>
                      <a:lnTo>
                        <a:pt x="1" y="123"/>
                      </a:lnTo>
                      <a:cubicBezTo>
                        <a:pt x="26" y="151"/>
                        <a:pt x="60" y="176"/>
                        <a:pt x="101" y="189"/>
                      </a:cubicBezTo>
                      <a:cubicBezTo>
                        <a:pt x="111" y="191"/>
                        <a:pt x="121" y="193"/>
                        <a:pt x="131" y="193"/>
                      </a:cubicBezTo>
                      <a:cubicBezTo>
                        <a:pt x="196" y="193"/>
                        <a:pt x="250" y="132"/>
                        <a:pt x="236" y="63"/>
                      </a:cubicBezTo>
                      <a:cubicBezTo>
                        <a:pt x="233" y="38"/>
                        <a:pt x="220" y="16"/>
                        <a:pt x="2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6" name="Google Shape;8526;p29"/>
                <p:cNvSpPr/>
                <p:nvPr/>
              </p:nvSpPr>
              <p:spPr>
                <a:xfrm>
                  <a:off x="6804831" y="3990992"/>
                  <a:ext cx="9057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67" extrusionOk="0">
                      <a:moveTo>
                        <a:pt x="135" y="1"/>
                      </a:moveTo>
                      <a:cubicBezTo>
                        <a:pt x="133" y="1"/>
                        <a:pt x="130" y="1"/>
                        <a:pt x="127" y="1"/>
                      </a:cubicBezTo>
                      <a:cubicBezTo>
                        <a:pt x="87" y="4"/>
                        <a:pt x="27" y="79"/>
                        <a:pt x="18" y="129"/>
                      </a:cubicBezTo>
                      <a:cubicBezTo>
                        <a:pt x="1" y="200"/>
                        <a:pt x="56" y="266"/>
                        <a:pt x="125" y="266"/>
                      </a:cubicBezTo>
                      <a:cubicBezTo>
                        <a:pt x="132" y="266"/>
                        <a:pt x="139" y="266"/>
                        <a:pt x="146" y="264"/>
                      </a:cubicBezTo>
                      <a:cubicBezTo>
                        <a:pt x="199" y="255"/>
                        <a:pt x="243" y="195"/>
                        <a:pt x="268" y="176"/>
                      </a:cubicBezTo>
                      <a:cubicBezTo>
                        <a:pt x="271" y="38"/>
                        <a:pt x="19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7" name="Google Shape;8527;p29"/>
                <p:cNvSpPr/>
                <p:nvPr/>
              </p:nvSpPr>
              <p:spPr>
                <a:xfrm>
                  <a:off x="6762012" y="4005209"/>
                  <a:ext cx="9789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2" extrusionOk="0">
                      <a:moveTo>
                        <a:pt x="173" y="0"/>
                      </a:moveTo>
                      <a:cubicBezTo>
                        <a:pt x="164" y="0"/>
                        <a:pt x="154" y="1"/>
                        <a:pt x="144" y="3"/>
                      </a:cubicBezTo>
                      <a:cubicBezTo>
                        <a:pt x="91" y="16"/>
                        <a:pt x="47" y="72"/>
                        <a:pt x="0" y="110"/>
                      </a:cubicBezTo>
                      <a:cubicBezTo>
                        <a:pt x="0" y="129"/>
                        <a:pt x="0" y="147"/>
                        <a:pt x="0" y="166"/>
                      </a:cubicBezTo>
                      <a:cubicBezTo>
                        <a:pt x="53" y="201"/>
                        <a:pt x="100" y="254"/>
                        <a:pt x="157" y="260"/>
                      </a:cubicBezTo>
                      <a:cubicBezTo>
                        <a:pt x="163" y="261"/>
                        <a:pt x="169" y="262"/>
                        <a:pt x="175" y="262"/>
                      </a:cubicBezTo>
                      <a:cubicBezTo>
                        <a:pt x="239" y="262"/>
                        <a:pt x="294" y="201"/>
                        <a:pt x="282" y="135"/>
                      </a:cubicBezTo>
                      <a:cubicBezTo>
                        <a:pt x="279" y="63"/>
                        <a:pt x="244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8" name="Google Shape;8528;p29"/>
                <p:cNvSpPr/>
                <p:nvPr/>
              </p:nvSpPr>
              <p:spPr>
                <a:xfrm>
                  <a:off x="6745197" y="4227566"/>
                  <a:ext cx="10089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4" extrusionOk="0">
                      <a:moveTo>
                        <a:pt x="145" y="0"/>
                      </a:moveTo>
                      <a:cubicBezTo>
                        <a:pt x="98" y="0"/>
                        <a:pt x="46" y="67"/>
                        <a:pt x="0" y="100"/>
                      </a:cubicBezTo>
                      <a:cubicBezTo>
                        <a:pt x="0" y="119"/>
                        <a:pt x="0" y="138"/>
                        <a:pt x="0" y="157"/>
                      </a:cubicBezTo>
                      <a:cubicBezTo>
                        <a:pt x="54" y="188"/>
                        <a:pt x="101" y="242"/>
                        <a:pt x="157" y="251"/>
                      </a:cubicBezTo>
                      <a:cubicBezTo>
                        <a:pt x="164" y="252"/>
                        <a:pt x="172" y="253"/>
                        <a:pt x="179" y="253"/>
                      </a:cubicBezTo>
                      <a:cubicBezTo>
                        <a:pt x="248" y="253"/>
                        <a:pt x="303" y="187"/>
                        <a:pt x="286" y="116"/>
                      </a:cubicBezTo>
                      <a:cubicBezTo>
                        <a:pt x="261" y="57"/>
                        <a:pt x="210" y="13"/>
                        <a:pt x="148" y="0"/>
                      </a:cubicBezTo>
                      <a:cubicBezTo>
                        <a:pt x="147" y="0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9" name="Google Shape;8529;p29"/>
                <p:cNvSpPr/>
                <p:nvPr/>
              </p:nvSpPr>
              <p:spPr>
                <a:xfrm>
                  <a:off x="6710868" y="4087985"/>
                  <a:ext cx="9523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3" extrusionOk="0">
                      <a:moveTo>
                        <a:pt x="175" y="1"/>
                      </a:moveTo>
                      <a:cubicBezTo>
                        <a:pt x="168" y="1"/>
                        <a:pt x="161" y="1"/>
                        <a:pt x="154" y="2"/>
                      </a:cubicBezTo>
                      <a:cubicBezTo>
                        <a:pt x="101" y="9"/>
                        <a:pt x="54" y="65"/>
                        <a:pt x="4" y="99"/>
                      </a:cubicBezTo>
                      <a:lnTo>
                        <a:pt x="0" y="156"/>
                      </a:lnTo>
                      <a:cubicBezTo>
                        <a:pt x="51" y="193"/>
                        <a:pt x="94" y="250"/>
                        <a:pt x="148" y="259"/>
                      </a:cubicBezTo>
                      <a:cubicBezTo>
                        <a:pt x="157" y="261"/>
                        <a:pt x="165" y="262"/>
                        <a:pt x="174" y="262"/>
                      </a:cubicBezTo>
                      <a:cubicBezTo>
                        <a:pt x="236" y="262"/>
                        <a:pt x="282" y="212"/>
                        <a:pt x="282" y="140"/>
                      </a:cubicBezTo>
                      <a:cubicBezTo>
                        <a:pt x="285" y="63"/>
                        <a:pt x="249" y="1"/>
                        <a:pt x="1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0" name="Google Shape;8530;p29"/>
                <p:cNvSpPr/>
                <p:nvPr/>
              </p:nvSpPr>
              <p:spPr>
                <a:xfrm>
                  <a:off x="6753554" y="4117986"/>
                  <a:ext cx="9623" cy="10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26" extrusionOk="0">
                      <a:moveTo>
                        <a:pt x="129" y="1"/>
                      </a:moveTo>
                      <a:cubicBezTo>
                        <a:pt x="72" y="85"/>
                        <a:pt x="16" y="135"/>
                        <a:pt x="10" y="192"/>
                      </a:cubicBezTo>
                      <a:cubicBezTo>
                        <a:pt x="1" y="264"/>
                        <a:pt x="56" y="325"/>
                        <a:pt x="125" y="325"/>
                      </a:cubicBezTo>
                      <a:cubicBezTo>
                        <a:pt x="131" y="325"/>
                        <a:pt x="138" y="325"/>
                        <a:pt x="144" y="324"/>
                      </a:cubicBezTo>
                      <a:cubicBezTo>
                        <a:pt x="220" y="314"/>
                        <a:pt x="288" y="261"/>
                        <a:pt x="267" y="176"/>
                      </a:cubicBezTo>
                      <a:cubicBezTo>
                        <a:pt x="251" y="123"/>
                        <a:pt x="191" y="79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1" name="Google Shape;8531;p29"/>
                <p:cNvSpPr/>
                <p:nvPr/>
              </p:nvSpPr>
              <p:spPr>
                <a:xfrm>
                  <a:off x="6849216" y="4012901"/>
                  <a:ext cx="10688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59" extrusionOk="0">
                      <a:moveTo>
                        <a:pt x="171" y="1"/>
                      </a:moveTo>
                      <a:cubicBezTo>
                        <a:pt x="131" y="1"/>
                        <a:pt x="79" y="72"/>
                        <a:pt x="1" y="133"/>
                      </a:cubicBezTo>
                      <a:cubicBezTo>
                        <a:pt x="78" y="189"/>
                        <a:pt x="132" y="259"/>
                        <a:pt x="172" y="259"/>
                      </a:cubicBezTo>
                      <a:cubicBezTo>
                        <a:pt x="175" y="259"/>
                        <a:pt x="177" y="258"/>
                        <a:pt x="179" y="258"/>
                      </a:cubicBezTo>
                      <a:cubicBezTo>
                        <a:pt x="233" y="252"/>
                        <a:pt x="274" y="176"/>
                        <a:pt x="321" y="129"/>
                      </a:cubicBezTo>
                      <a:cubicBezTo>
                        <a:pt x="274" y="82"/>
                        <a:pt x="230" y="10"/>
                        <a:pt x="176" y="1"/>
                      </a:cubicBezTo>
                      <a:cubicBezTo>
                        <a:pt x="175" y="1"/>
                        <a:pt x="17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2" name="Google Shape;8532;p29"/>
                <p:cNvSpPr/>
                <p:nvPr/>
              </p:nvSpPr>
              <p:spPr>
                <a:xfrm>
                  <a:off x="6616538" y="4371542"/>
                  <a:ext cx="1698" cy="5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180" extrusionOk="0">
                      <a:moveTo>
                        <a:pt x="0" y="1"/>
                      </a:moveTo>
                      <a:lnTo>
                        <a:pt x="0" y="179"/>
                      </a:lnTo>
                      <a:lnTo>
                        <a:pt x="38" y="161"/>
                      </a:lnTo>
                      <a:cubicBezTo>
                        <a:pt x="47" y="136"/>
                        <a:pt x="51" y="111"/>
                        <a:pt x="47" y="85"/>
                      </a:cubicBezTo>
                      <a:cubicBezTo>
                        <a:pt x="38" y="54"/>
                        <a:pt x="22" y="2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3" name="Google Shape;8533;p29"/>
                <p:cNvSpPr/>
                <p:nvPr/>
              </p:nvSpPr>
              <p:spPr>
                <a:xfrm>
                  <a:off x="6799237" y="4253637"/>
                  <a:ext cx="10688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259" extrusionOk="0">
                      <a:moveTo>
                        <a:pt x="151" y="1"/>
                      </a:moveTo>
                      <a:cubicBezTo>
                        <a:pt x="150" y="1"/>
                        <a:pt x="149" y="1"/>
                        <a:pt x="148" y="1"/>
                      </a:cubicBezTo>
                      <a:cubicBezTo>
                        <a:pt x="95" y="7"/>
                        <a:pt x="51" y="79"/>
                        <a:pt x="1" y="123"/>
                      </a:cubicBezTo>
                      <a:cubicBezTo>
                        <a:pt x="48" y="170"/>
                        <a:pt x="85" y="245"/>
                        <a:pt x="139" y="258"/>
                      </a:cubicBezTo>
                      <a:cubicBezTo>
                        <a:pt x="141" y="258"/>
                        <a:pt x="142" y="258"/>
                        <a:pt x="144" y="258"/>
                      </a:cubicBezTo>
                      <a:cubicBezTo>
                        <a:pt x="187" y="258"/>
                        <a:pt x="242" y="192"/>
                        <a:pt x="320" y="135"/>
                      </a:cubicBezTo>
                      <a:cubicBezTo>
                        <a:pt x="247" y="74"/>
                        <a:pt x="194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4" name="Google Shape;8534;p29"/>
                <p:cNvSpPr/>
                <p:nvPr/>
              </p:nvSpPr>
              <p:spPr>
                <a:xfrm>
                  <a:off x="6904555" y="4156577"/>
                  <a:ext cx="9623" cy="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5" extrusionOk="0">
                      <a:moveTo>
                        <a:pt x="127" y="1"/>
                      </a:moveTo>
                      <a:cubicBezTo>
                        <a:pt x="57" y="1"/>
                        <a:pt x="0" y="61"/>
                        <a:pt x="9" y="130"/>
                      </a:cubicBezTo>
                      <a:cubicBezTo>
                        <a:pt x="12" y="202"/>
                        <a:pt x="47" y="264"/>
                        <a:pt x="116" y="264"/>
                      </a:cubicBezTo>
                      <a:cubicBezTo>
                        <a:pt x="125" y="264"/>
                        <a:pt x="134" y="263"/>
                        <a:pt x="144" y="261"/>
                      </a:cubicBezTo>
                      <a:cubicBezTo>
                        <a:pt x="197" y="252"/>
                        <a:pt x="241" y="196"/>
                        <a:pt x="288" y="158"/>
                      </a:cubicBezTo>
                      <a:cubicBezTo>
                        <a:pt x="266" y="45"/>
                        <a:pt x="210" y="4"/>
                        <a:pt x="138" y="1"/>
                      </a:cubicBezTo>
                      <a:cubicBezTo>
                        <a:pt x="134" y="1"/>
                        <a:pt x="131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5" name="Google Shape;8535;p29"/>
                <p:cNvSpPr/>
                <p:nvPr/>
              </p:nvSpPr>
              <p:spPr>
                <a:xfrm>
                  <a:off x="6616538" y="4285469"/>
                  <a:ext cx="586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261" extrusionOk="0">
                      <a:moveTo>
                        <a:pt x="35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4"/>
                        <a:pt x="10" y="7"/>
                        <a:pt x="0" y="10"/>
                      </a:cubicBezTo>
                      <a:lnTo>
                        <a:pt x="0" y="261"/>
                      </a:lnTo>
                      <a:lnTo>
                        <a:pt x="22" y="261"/>
                      </a:lnTo>
                      <a:cubicBezTo>
                        <a:pt x="76" y="254"/>
                        <a:pt x="123" y="198"/>
                        <a:pt x="173" y="163"/>
                      </a:cubicBezTo>
                      <a:cubicBezTo>
                        <a:pt x="173" y="145"/>
                        <a:pt x="173" y="126"/>
                        <a:pt x="176" y="104"/>
                      </a:cubicBezTo>
                      <a:cubicBezTo>
                        <a:pt x="127" y="67"/>
                        <a:pt x="78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6" name="Google Shape;8536;p29"/>
                <p:cNvSpPr/>
                <p:nvPr/>
              </p:nvSpPr>
              <p:spPr>
                <a:xfrm>
                  <a:off x="6636882" y="4285802"/>
                  <a:ext cx="93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4" extrusionOk="0">
                      <a:moveTo>
                        <a:pt x="112" y="0"/>
                      </a:moveTo>
                      <a:cubicBezTo>
                        <a:pt x="49" y="0"/>
                        <a:pt x="4" y="56"/>
                        <a:pt x="4" y="128"/>
                      </a:cubicBezTo>
                      <a:cubicBezTo>
                        <a:pt x="1" y="202"/>
                        <a:pt x="57" y="263"/>
                        <a:pt x="133" y="263"/>
                      </a:cubicBezTo>
                      <a:cubicBezTo>
                        <a:pt x="135" y="263"/>
                        <a:pt x="137" y="263"/>
                        <a:pt x="138" y="263"/>
                      </a:cubicBezTo>
                      <a:cubicBezTo>
                        <a:pt x="214" y="257"/>
                        <a:pt x="279" y="207"/>
                        <a:pt x="264" y="128"/>
                      </a:cubicBezTo>
                      <a:cubicBezTo>
                        <a:pt x="242" y="69"/>
                        <a:pt x="195" y="22"/>
                        <a:pt x="135" y="3"/>
                      </a:cubicBezTo>
                      <a:cubicBezTo>
                        <a:pt x="127" y="1"/>
                        <a:pt x="119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7" name="Google Shape;8537;p29"/>
                <p:cNvSpPr/>
                <p:nvPr/>
              </p:nvSpPr>
              <p:spPr>
                <a:xfrm>
                  <a:off x="6654929" y="4044000"/>
                  <a:ext cx="94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0" extrusionOk="0">
                      <a:moveTo>
                        <a:pt x="157" y="1"/>
                      </a:moveTo>
                      <a:cubicBezTo>
                        <a:pt x="70" y="1"/>
                        <a:pt x="29" y="51"/>
                        <a:pt x="1" y="164"/>
                      </a:cubicBezTo>
                      <a:cubicBezTo>
                        <a:pt x="51" y="195"/>
                        <a:pt x="98" y="248"/>
                        <a:pt x="154" y="258"/>
                      </a:cubicBezTo>
                      <a:cubicBezTo>
                        <a:pt x="161" y="259"/>
                        <a:pt x="168" y="260"/>
                        <a:pt x="175" y="260"/>
                      </a:cubicBezTo>
                      <a:cubicBezTo>
                        <a:pt x="239" y="260"/>
                        <a:pt x="283" y="206"/>
                        <a:pt x="283" y="132"/>
                      </a:cubicBezTo>
                      <a:cubicBezTo>
                        <a:pt x="280" y="60"/>
                        <a:pt x="245" y="1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8" name="Google Shape;8538;p29"/>
                <p:cNvSpPr/>
                <p:nvPr/>
              </p:nvSpPr>
              <p:spPr>
                <a:xfrm>
                  <a:off x="6660156" y="4274248"/>
                  <a:ext cx="10122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4" extrusionOk="0">
                      <a:moveTo>
                        <a:pt x="176" y="1"/>
                      </a:moveTo>
                      <a:cubicBezTo>
                        <a:pt x="170" y="1"/>
                        <a:pt x="164" y="1"/>
                        <a:pt x="157" y="2"/>
                      </a:cubicBezTo>
                      <a:cubicBezTo>
                        <a:pt x="101" y="8"/>
                        <a:pt x="54" y="65"/>
                        <a:pt x="4" y="102"/>
                      </a:cubicBezTo>
                      <a:cubicBezTo>
                        <a:pt x="0" y="118"/>
                        <a:pt x="0" y="134"/>
                        <a:pt x="0" y="153"/>
                      </a:cubicBezTo>
                      <a:cubicBezTo>
                        <a:pt x="51" y="187"/>
                        <a:pt x="98" y="237"/>
                        <a:pt x="154" y="250"/>
                      </a:cubicBezTo>
                      <a:cubicBezTo>
                        <a:pt x="164" y="252"/>
                        <a:pt x="173" y="253"/>
                        <a:pt x="183" y="253"/>
                      </a:cubicBezTo>
                      <a:cubicBezTo>
                        <a:pt x="246" y="253"/>
                        <a:pt x="289" y="199"/>
                        <a:pt x="292" y="134"/>
                      </a:cubicBezTo>
                      <a:cubicBezTo>
                        <a:pt x="303" y="62"/>
                        <a:pt x="246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9" name="Google Shape;8539;p29"/>
                <p:cNvSpPr/>
                <p:nvPr/>
              </p:nvSpPr>
              <p:spPr>
                <a:xfrm>
                  <a:off x="6670279" y="4325425"/>
                  <a:ext cx="9623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11" extrusionOk="0">
                      <a:moveTo>
                        <a:pt x="148" y="1"/>
                      </a:moveTo>
                      <a:cubicBezTo>
                        <a:pt x="63" y="1"/>
                        <a:pt x="0" y="57"/>
                        <a:pt x="16" y="139"/>
                      </a:cubicBezTo>
                      <a:cubicBezTo>
                        <a:pt x="25" y="189"/>
                        <a:pt x="88" y="233"/>
                        <a:pt x="157" y="311"/>
                      </a:cubicBezTo>
                      <a:cubicBezTo>
                        <a:pt x="213" y="226"/>
                        <a:pt x="273" y="179"/>
                        <a:pt x="279" y="126"/>
                      </a:cubicBezTo>
                      <a:cubicBezTo>
                        <a:pt x="289" y="51"/>
                        <a:pt x="226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0" name="Google Shape;8540;p29"/>
                <p:cNvSpPr/>
                <p:nvPr/>
              </p:nvSpPr>
              <p:spPr>
                <a:xfrm>
                  <a:off x="6685928" y="4271484"/>
                  <a:ext cx="96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8" extrusionOk="0">
                      <a:moveTo>
                        <a:pt x="172" y="0"/>
                      </a:moveTo>
                      <a:cubicBezTo>
                        <a:pt x="170" y="0"/>
                        <a:pt x="168" y="0"/>
                        <a:pt x="167" y="1"/>
                      </a:cubicBezTo>
                      <a:cubicBezTo>
                        <a:pt x="113" y="4"/>
                        <a:pt x="60" y="54"/>
                        <a:pt x="7" y="79"/>
                      </a:cubicBezTo>
                      <a:cubicBezTo>
                        <a:pt x="4" y="98"/>
                        <a:pt x="4" y="116"/>
                        <a:pt x="0" y="135"/>
                      </a:cubicBezTo>
                      <a:cubicBezTo>
                        <a:pt x="44" y="176"/>
                        <a:pt x="85" y="232"/>
                        <a:pt x="135" y="251"/>
                      </a:cubicBezTo>
                      <a:cubicBezTo>
                        <a:pt x="149" y="255"/>
                        <a:pt x="161" y="257"/>
                        <a:pt x="173" y="257"/>
                      </a:cubicBezTo>
                      <a:cubicBezTo>
                        <a:pt x="233" y="257"/>
                        <a:pt x="272" y="207"/>
                        <a:pt x="279" y="142"/>
                      </a:cubicBezTo>
                      <a:cubicBezTo>
                        <a:pt x="289" y="65"/>
                        <a:pt x="250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1" name="Google Shape;8541;p29"/>
                <p:cNvSpPr/>
                <p:nvPr/>
              </p:nvSpPr>
              <p:spPr>
                <a:xfrm>
                  <a:off x="6698747" y="4271318"/>
                  <a:ext cx="8724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60" extrusionOk="0">
                      <a:moveTo>
                        <a:pt x="129" y="0"/>
                      </a:moveTo>
                      <a:cubicBezTo>
                        <a:pt x="65" y="0"/>
                        <a:pt x="1" y="43"/>
                        <a:pt x="1" y="128"/>
                      </a:cubicBezTo>
                      <a:cubicBezTo>
                        <a:pt x="4" y="201"/>
                        <a:pt x="37" y="260"/>
                        <a:pt x="123" y="260"/>
                      </a:cubicBezTo>
                      <a:cubicBezTo>
                        <a:pt x="125" y="260"/>
                        <a:pt x="127" y="259"/>
                        <a:pt x="129" y="259"/>
                      </a:cubicBezTo>
                      <a:cubicBezTo>
                        <a:pt x="132" y="259"/>
                        <a:pt x="134" y="260"/>
                        <a:pt x="137" y="260"/>
                      </a:cubicBezTo>
                      <a:cubicBezTo>
                        <a:pt x="219" y="260"/>
                        <a:pt x="255" y="207"/>
                        <a:pt x="258" y="134"/>
                      </a:cubicBezTo>
                      <a:cubicBezTo>
                        <a:pt x="261" y="45"/>
                        <a:pt x="195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2" name="Google Shape;8542;p29"/>
                <p:cNvSpPr/>
                <p:nvPr/>
              </p:nvSpPr>
              <p:spPr>
                <a:xfrm>
                  <a:off x="6700446" y="4251639"/>
                  <a:ext cx="94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0" extrusionOk="0">
                      <a:moveTo>
                        <a:pt x="106" y="1"/>
                      </a:moveTo>
                      <a:cubicBezTo>
                        <a:pt x="46" y="1"/>
                        <a:pt x="3" y="52"/>
                        <a:pt x="3" y="120"/>
                      </a:cubicBezTo>
                      <a:cubicBezTo>
                        <a:pt x="0" y="195"/>
                        <a:pt x="35" y="260"/>
                        <a:pt x="108" y="260"/>
                      </a:cubicBezTo>
                      <a:cubicBezTo>
                        <a:pt x="115" y="260"/>
                        <a:pt x="122" y="259"/>
                        <a:pt x="129" y="258"/>
                      </a:cubicBezTo>
                      <a:cubicBezTo>
                        <a:pt x="185" y="249"/>
                        <a:pt x="232" y="195"/>
                        <a:pt x="282" y="164"/>
                      </a:cubicBezTo>
                      <a:cubicBezTo>
                        <a:pt x="282" y="142"/>
                        <a:pt x="282" y="123"/>
                        <a:pt x="282" y="105"/>
                      </a:cubicBezTo>
                      <a:cubicBezTo>
                        <a:pt x="235" y="70"/>
                        <a:pt x="191" y="14"/>
                        <a:pt x="135" y="4"/>
                      </a:cubicBezTo>
                      <a:cubicBezTo>
                        <a:pt x="125" y="2"/>
                        <a:pt x="115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3" name="Google Shape;8543;p29"/>
                <p:cNvSpPr/>
                <p:nvPr/>
              </p:nvSpPr>
              <p:spPr>
                <a:xfrm>
                  <a:off x="6700246" y="4075932"/>
                  <a:ext cx="9390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5" extrusionOk="0">
                      <a:moveTo>
                        <a:pt x="156" y="1"/>
                      </a:moveTo>
                      <a:lnTo>
                        <a:pt x="100" y="4"/>
                      </a:lnTo>
                      <a:cubicBezTo>
                        <a:pt x="69" y="57"/>
                        <a:pt x="19" y="104"/>
                        <a:pt x="12" y="157"/>
                      </a:cubicBezTo>
                      <a:cubicBezTo>
                        <a:pt x="1" y="226"/>
                        <a:pt x="55" y="284"/>
                        <a:pt x="119" y="284"/>
                      </a:cubicBezTo>
                      <a:cubicBezTo>
                        <a:pt x="125" y="284"/>
                        <a:pt x="131" y="284"/>
                        <a:pt x="138" y="283"/>
                      </a:cubicBezTo>
                      <a:cubicBezTo>
                        <a:pt x="225" y="277"/>
                        <a:pt x="282" y="226"/>
                        <a:pt x="263" y="145"/>
                      </a:cubicBezTo>
                      <a:cubicBezTo>
                        <a:pt x="250" y="92"/>
                        <a:pt x="194" y="48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4" name="Google Shape;8544;p29"/>
                <p:cNvSpPr/>
                <p:nvPr/>
              </p:nvSpPr>
              <p:spPr>
                <a:xfrm>
                  <a:off x="6700213" y="4199497"/>
                  <a:ext cx="10056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5" extrusionOk="0">
                      <a:moveTo>
                        <a:pt x="192" y="0"/>
                      </a:moveTo>
                      <a:cubicBezTo>
                        <a:pt x="161" y="6"/>
                        <a:pt x="129" y="13"/>
                        <a:pt x="101" y="25"/>
                      </a:cubicBezTo>
                      <a:cubicBezTo>
                        <a:pt x="23" y="72"/>
                        <a:pt x="1" y="144"/>
                        <a:pt x="51" y="220"/>
                      </a:cubicBezTo>
                      <a:cubicBezTo>
                        <a:pt x="70" y="262"/>
                        <a:pt x="111" y="284"/>
                        <a:pt x="152" y="284"/>
                      </a:cubicBezTo>
                      <a:cubicBezTo>
                        <a:pt x="178" y="284"/>
                        <a:pt x="205" y="275"/>
                        <a:pt x="226" y="257"/>
                      </a:cubicBezTo>
                      <a:cubicBezTo>
                        <a:pt x="302" y="204"/>
                        <a:pt x="295" y="132"/>
                        <a:pt x="258" y="63"/>
                      </a:cubicBezTo>
                      <a:cubicBezTo>
                        <a:pt x="239" y="38"/>
                        <a:pt x="217" y="19"/>
                        <a:pt x="1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5" name="Google Shape;8545;p29"/>
                <p:cNvSpPr/>
                <p:nvPr/>
              </p:nvSpPr>
              <p:spPr>
                <a:xfrm>
                  <a:off x="6735507" y="4121049"/>
                  <a:ext cx="99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53" extrusionOk="0">
                      <a:moveTo>
                        <a:pt x="174" y="0"/>
                      </a:moveTo>
                      <a:cubicBezTo>
                        <a:pt x="166" y="0"/>
                        <a:pt x="158" y="1"/>
                        <a:pt x="150" y="3"/>
                      </a:cubicBezTo>
                      <a:cubicBezTo>
                        <a:pt x="97" y="12"/>
                        <a:pt x="50" y="69"/>
                        <a:pt x="0" y="103"/>
                      </a:cubicBezTo>
                      <a:cubicBezTo>
                        <a:pt x="0" y="122"/>
                        <a:pt x="0" y="141"/>
                        <a:pt x="0" y="156"/>
                      </a:cubicBezTo>
                      <a:cubicBezTo>
                        <a:pt x="50" y="191"/>
                        <a:pt x="100" y="241"/>
                        <a:pt x="154" y="250"/>
                      </a:cubicBezTo>
                      <a:cubicBezTo>
                        <a:pt x="162" y="252"/>
                        <a:pt x="170" y="253"/>
                        <a:pt x="178" y="253"/>
                      </a:cubicBezTo>
                      <a:cubicBezTo>
                        <a:pt x="242" y="253"/>
                        <a:pt x="294" y="198"/>
                        <a:pt x="291" y="131"/>
                      </a:cubicBezTo>
                      <a:cubicBezTo>
                        <a:pt x="297" y="61"/>
                        <a:pt x="242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6" name="Google Shape;8546;p29"/>
                <p:cNvSpPr/>
                <p:nvPr/>
              </p:nvSpPr>
              <p:spPr>
                <a:xfrm>
                  <a:off x="6735074" y="4083457"/>
                  <a:ext cx="9789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66" extrusionOk="0">
                      <a:moveTo>
                        <a:pt x="132" y="1"/>
                      </a:moveTo>
                      <a:cubicBezTo>
                        <a:pt x="74" y="1"/>
                        <a:pt x="23" y="54"/>
                        <a:pt x="0" y="154"/>
                      </a:cubicBezTo>
                      <a:cubicBezTo>
                        <a:pt x="51" y="192"/>
                        <a:pt x="91" y="254"/>
                        <a:pt x="145" y="264"/>
                      </a:cubicBezTo>
                      <a:cubicBezTo>
                        <a:pt x="152" y="265"/>
                        <a:pt x="160" y="266"/>
                        <a:pt x="168" y="266"/>
                      </a:cubicBezTo>
                      <a:cubicBezTo>
                        <a:pt x="237" y="266"/>
                        <a:pt x="293" y="205"/>
                        <a:pt x="279" y="132"/>
                      </a:cubicBezTo>
                      <a:cubicBezTo>
                        <a:pt x="261" y="73"/>
                        <a:pt x="214" y="22"/>
                        <a:pt x="154" y="4"/>
                      </a:cubicBezTo>
                      <a:cubicBezTo>
                        <a:pt x="146" y="2"/>
                        <a:pt x="139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7" name="Google Shape;8547;p29"/>
                <p:cNvSpPr/>
                <p:nvPr/>
              </p:nvSpPr>
              <p:spPr>
                <a:xfrm>
                  <a:off x="6744164" y="4285835"/>
                  <a:ext cx="88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1" extrusionOk="0">
                      <a:moveTo>
                        <a:pt x="118" y="0"/>
                      </a:moveTo>
                      <a:cubicBezTo>
                        <a:pt x="52" y="0"/>
                        <a:pt x="1" y="56"/>
                        <a:pt x="6" y="124"/>
                      </a:cubicBezTo>
                      <a:cubicBezTo>
                        <a:pt x="6" y="196"/>
                        <a:pt x="38" y="259"/>
                        <a:pt x="125" y="259"/>
                      </a:cubicBezTo>
                      <a:cubicBezTo>
                        <a:pt x="131" y="260"/>
                        <a:pt x="137" y="260"/>
                        <a:pt x="142" y="260"/>
                      </a:cubicBezTo>
                      <a:cubicBezTo>
                        <a:pt x="205" y="260"/>
                        <a:pt x="260" y="212"/>
                        <a:pt x="263" y="146"/>
                      </a:cubicBezTo>
                      <a:cubicBezTo>
                        <a:pt x="266" y="43"/>
                        <a:pt x="213" y="5"/>
                        <a:pt x="138" y="2"/>
                      </a:cubicBezTo>
                      <a:cubicBezTo>
                        <a:pt x="131" y="1"/>
                        <a:pt x="125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8" name="Google Shape;8548;p29"/>
                <p:cNvSpPr/>
                <p:nvPr/>
              </p:nvSpPr>
              <p:spPr>
                <a:xfrm>
                  <a:off x="6769104" y="4200828"/>
                  <a:ext cx="90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9" extrusionOk="0">
                      <a:moveTo>
                        <a:pt x="125" y="1"/>
                      </a:moveTo>
                      <a:cubicBezTo>
                        <a:pt x="57" y="1"/>
                        <a:pt x="0" y="61"/>
                        <a:pt x="6" y="129"/>
                      </a:cubicBezTo>
                      <a:cubicBezTo>
                        <a:pt x="9" y="206"/>
                        <a:pt x="45" y="258"/>
                        <a:pt x="128" y="258"/>
                      </a:cubicBezTo>
                      <a:cubicBezTo>
                        <a:pt x="130" y="258"/>
                        <a:pt x="132" y="258"/>
                        <a:pt x="135" y="258"/>
                      </a:cubicBezTo>
                      <a:cubicBezTo>
                        <a:pt x="139" y="258"/>
                        <a:pt x="144" y="258"/>
                        <a:pt x="148" y="258"/>
                      </a:cubicBezTo>
                      <a:cubicBezTo>
                        <a:pt x="229" y="258"/>
                        <a:pt x="263" y="204"/>
                        <a:pt x="263" y="133"/>
                      </a:cubicBezTo>
                      <a:cubicBezTo>
                        <a:pt x="272" y="61"/>
                        <a:pt x="216" y="1"/>
                        <a:pt x="145" y="1"/>
                      </a:cubicBezTo>
                      <a:cubicBezTo>
                        <a:pt x="142" y="1"/>
                        <a:pt x="138" y="1"/>
                        <a:pt x="135" y="1"/>
                      </a:cubicBezTo>
                      <a:cubicBezTo>
                        <a:pt x="132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9" name="Google Shape;8549;p29"/>
                <p:cNvSpPr/>
                <p:nvPr/>
              </p:nvSpPr>
              <p:spPr>
                <a:xfrm>
                  <a:off x="6779626" y="4040138"/>
                  <a:ext cx="88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2" extrusionOk="0">
                      <a:moveTo>
                        <a:pt x="142" y="0"/>
                      </a:moveTo>
                      <a:cubicBezTo>
                        <a:pt x="139" y="0"/>
                        <a:pt x="136" y="1"/>
                        <a:pt x="132" y="1"/>
                      </a:cubicBezTo>
                      <a:cubicBezTo>
                        <a:pt x="60" y="4"/>
                        <a:pt x="1" y="35"/>
                        <a:pt x="1" y="123"/>
                      </a:cubicBezTo>
                      <a:cubicBezTo>
                        <a:pt x="1" y="211"/>
                        <a:pt x="44" y="255"/>
                        <a:pt x="107" y="261"/>
                      </a:cubicBezTo>
                      <a:cubicBezTo>
                        <a:pt x="110" y="261"/>
                        <a:pt x="113" y="261"/>
                        <a:pt x="116" y="261"/>
                      </a:cubicBezTo>
                      <a:cubicBezTo>
                        <a:pt x="219" y="261"/>
                        <a:pt x="255" y="206"/>
                        <a:pt x="258" y="133"/>
                      </a:cubicBezTo>
                      <a:cubicBezTo>
                        <a:pt x="267" y="64"/>
                        <a:pt x="213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0" name="Google Shape;8550;p29"/>
                <p:cNvSpPr/>
                <p:nvPr/>
              </p:nvSpPr>
              <p:spPr>
                <a:xfrm>
                  <a:off x="6785286" y="4018228"/>
                  <a:ext cx="91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62" extrusionOk="0">
                      <a:moveTo>
                        <a:pt x="145" y="0"/>
                      </a:moveTo>
                      <a:cubicBezTo>
                        <a:pt x="142" y="0"/>
                        <a:pt x="138" y="0"/>
                        <a:pt x="135" y="1"/>
                      </a:cubicBezTo>
                      <a:cubicBezTo>
                        <a:pt x="131" y="1"/>
                        <a:pt x="128" y="0"/>
                        <a:pt x="125" y="0"/>
                      </a:cubicBezTo>
                      <a:cubicBezTo>
                        <a:pt x="57" y="0"/>
                        <a:pt x="0" y="61"/>
                        <a:pt x="9" y="129"/>
                      </a:cubicBezTo>
                      <a:cubicBezTo>
                        <a:pt x="12" y="203"/>
                        <a:pt x="48" y="261"/>
                        <a:pt x="131" y="261"/>
                      </a:cubicBezTo>
                      <a:cubicBezTo>
                        <a:pt x="133" y="261"/>
                        <a:pt x="136" y="261"/>
                        <a:pt x="138" y="261"/>
                      </a:cubicBezTo>
                      <a:cubicBezTo>
                        <a:pt x="140" y="261"/>
                        <a:pt x="141" y="261"/>
                        <a:pt x="143" y="261"/>
                      </a:cubicBezTo>
                      <a:cubicBezTo>
                        <a:pt x="213" y="261"/>
                        <a:pt x="272" y="203"/>
                        <a:pt x="272" y="129"/>
                      </a:cubicBezTo>
                      <a:cubicBezTo>
                        <a:pt x="275" y="58"/>
                        <a:pt x="21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1" name="Google Shape;8551;p29"/>
                <p:cNvSpPr/>
                <p:nvPr/>
              </p:nvSpPr>
              <p:spPr>
                <a:xfrm>
                  <a:off x="6853178" y="4215879"/>
                  <a:ext cx="91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1" extrusionOk="0">
                      <a:moveTo>
                        <a:pt x="107" y="0"/>
                      </a:moveTo>
                      <a:cubicBezTo>
                        <a:pt x="70" y="50"/>
                        <a:pt x="1" y="101"/>
                        <a:pt x="4" y="144"/>
                      </a:cubicBezTo>
                      <a:cubicBezTo>
                        <a:pt x="23" y="207"/>
                        <a:pt x="67" y="257"/>
                        <a:pt x="126" y="276"/>
                      </a:cubicBezTo>
                      <a:cubicBezTo>
                        <a:pt x="137" y="279"/>
                        <a:pt x="147" y="280"/>
                        <a:pt x="157" y="280"/>
                      </a:cubicBezTo>
                      <a:cubicBezTo>
                        <a:pt x="222" y="280"/>
                        <a:pt x="275" y="222"/>
                        <a:pt x="267" y="154"/>
                      </a:cubicBezTo>
                      <a:cubicBezTo>
                        <a:pt x="261" y="101"/>
                        <a:pt x="202" y="54"/>
                        <a:pt x="167" y="3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2" name="Google Shape;8552;p29"/>
                <p:cNvSpPr/>
                <p:nvPr/>
              </p:nvSpPr>
              <p:spPr>
                <a:xfrm>
                  <a:off x="6852879" y="4097941"/>
                  <a:ext cx="10455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6" extrusionOk="0">
                      <a:moveTo>
                        <a:pt x="198" y="0"/>
                      </a:moveTo>
                      <a:cubicBezTo>
                        <a:pt x="193" y="0"/>
                        <a:pt x="188" y="0"/>
                        <a:pt x="182" y="1"/>
                      </a:cubicBezTo>
                      <a:cubicBezTo>
                        <a:pt x="129" y="7"/>
                        <a:pt x="85" y="67"/>
                        <a:pt x="1" y="130"/>
                      </a:cubicBezTo>
                      <a:cubicBezTo>
                        <a:pt x="82" y="195"/>
                        <a:pt x="126" y="255"/>
                        <a:pt x="179" y="264"/>
                      </a:cubicBezTo>
                      <a:cubicBezTo>
                        <a:pt x="186" y="265"/>
                        <a:pt x="193" y="266"/>
                        <a:pt x="199" y="266"/>
                      </a:cubicBezTo>
                      <a:cubicBezTo>
                        <a:pt x="264" y="266"/>
                        <a:pt x="308" y="210"/>
                        <a:pt x="311" y="139"/>
                      </a:cubicBezTo>
                      <a:cubicBezTo>
                        <a:pt x="314" y="60"/>
                        <a:pt x="270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3" name="Google Shape;8553;p29"/>
                <p:cNvSpPr/>
                <p:nvPr/>
              </p:nvSpPr>
              <p:spPr>
                <a:xfrm>
                  <a:off x="6855076" y="4150250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57" y="0"/>
                      </a:moveTo>
                      <a:cubicBezTo>
                        <a:pt x="47" y="25"/>
                        <a:pt x="3" y="66"/>
                        <a:pt x="0" y="147"/>
                      </a:cubicBezTo>
                      <a:cubicBezTo>
                        <a:pt x="0" y="238"/>
                        <a:pt x="55" y="276"/>
                        <a:pt x="132" y="276"/>
                      </a:cubicBezTo>
                      <a:cubicBezTo>
                        <a:pt x="135" y="276"/>
                        <a:pt x="138" y="276"/>
                        <a:pt x="141" y="276"/>
                      </a:cubicBezTo>
                      <a:cubicBezTo>
                        <a:pt x="220" y="276"/>
                        <a:pt x="273" y="219"/>
                        <a:pt x="257" y="144"/>
                      </a:cubicBezTo>
                      <a:cubicBezTo>
                        <a:pt x="245" y="91"/>
                        <a:pt x="192" y="47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4" name="Google Shape;8554;p29"/>
                <p:cNvSpPr/>
                <p:nvPr/>
              </p:nvSpPr>
              <p:spPr>
                <a:xfrm>
                  <a:off x="6881780" y="4163170"/>
                  <a:ext cx="89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2" extrusionOk="0">
                      <a:moveTo>
                        <a:pt x="128" y="0"/>
                      </a:moveTo>
                      <a:cubicBezTo>
                        <a:pt x="60" y="0"/>
                        <a:pt x="4" y="54"/>
                        <a:pt x="1" y="123"/>
                      </a:cubicBezTo>
                      <a:cubicBezTo>
                        <a:pt x="4" y="220"/>
                        <a:pt x="57" y="261"/>
                        <a:pt x="132" y="261"/>
                      </a:cubicBezTo>
                      <a:cubicBezTo>
                        <a:pt x="137" y="261"/>
                        <a:pt x="142" y="262"/>
                        <a:pt x="147" y="262"/>
                      </a:cubicBezTo>
                      <a:cubicBezTo>
                        <a:pt x="216" y="262"/>
                        <a:pt x="269" y="203"/>
                        <a:pt x="261" y="135"/>
                      </a:cubicBezTo>
                      <a:cubicBezTo>
                        <a:pt x="261" y="60"/>
                        <a:pt x="226" y="1"/>
                        <a:pt x="138" y="1"/>
                      </a:cubicBezTo>
                      <a:cubicBezTo>
                        <a:pt x="135" y="0"/>
                        <a:pt x="131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5" name="Google Shape;8555;p29"/>
                <p:cNvSpPr/>
                <p:nvPr/>
              </p:nvSpPr>
              <p:spPr>
                <a:xfrm>
                  <a:off x="6623430" y="4133835"/>
                  <a:ext cx="8757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61" extrusionOk="0">
                      <a:moveTo>
                        <a:pt x="136" y="1"/>
                      </a:moveTo>
                      <a:cubicBezTo>
                        <a:pt x="134" y="1"/>
                        <a:pt x="131" y="1"/>
                        <a:pt x="129" y="1"/>
                      </a:cubicBezTo>
                      <a:cubicBezTo>
                        <a:pt x="35" y="1"/>
                        <a:pt x="0" y="61"/>
                        <a:pt x="0" y="133"/>
                      </a:cubicBezTo>
                      <a:cubicBezTo>
                        <a:pt x="2" y="218"/>
                        <a:pt x="65" y="260"/>
                        <a:pt x="129" y="260"/>
                      </a:cubicBezTo>
                      <a:cubicBezTo>
                        <a:pt x="196" y="260"/>
                        <a:pt x="262" y="215"/>
                        <a:pt x="257" y="126"/>
                      </a:cubicBezTo>
                      <a:cubicBezTo>
                        <a:pt x="254" y="50"/>
                        <a:pt x="216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6" name="Google Shape;8556;p29"/>
                <p:cNvSpPr/>
                <p:nvPr/>
              </p:nvSpPr>
              <p:spPr>
                <a:xfrm>
                  <a:off x="6731012" y="4104001"/>
                  <a:ext cx="90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0" extrusionOk="0">
                      <a:moveTo>
                        <a:pt x="157" y="1"/>
                      </a:moveTo>
                      <a:cubicBezTo>
                        <a:pt x="47" y="32"/>
                        <a:pt x="3" y="73"/>
                        <a:pt x="0" y="154"/>
                      </a:cubicBezTo>
                      <a:cubicBezTo>
                        <a:pt x="0" y="242"/>
                        <a:pt x="55" y="280"/>
                        <a:pt x="132" y="280"/>
                      </a:cubicBezTo>
                      <a:cubicBezTo>
                        <a:pt x="135" y="280"/>
                        <a:pt x="138" y="280"/>
                        <a:pt x="141" y="280"/>
                      </a:cubicBezTo>
                      <a:cubicBezTo>
                        <a:pt x="223" y="280"/>
                        <a:pt x="273" y="223"/>
                        <a:pt x="257" y="145"/>
                      </a:cubicBezTo>
                      <a:cubicBezTo>
                        <a:pt x="245" y="92"/>
                        <a:pt x="191" y="48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7" name="Google Shape;8557;p29"/>
                <p:cNvSpPr/>
                <p:nvPr/>
              </p:nvSpPr>
              <p:spPr>
                <a:xfrm>
                  <a:off x="6625727" y="4190573"/>
                  <a:ext cx="9590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4" extrusionOk="0">
                      <a:moveTo>
                        <a:pt x="165" y="1"/>
                      </a:moveTo>
                      <a:cubicBezTo>
                        <a:pt x="160" y="1"/>
                        <a:pt x="156" y="1"/>
                        <a:pt x="151" y="2"/>
                      </a:cubicBezTo>
                      <a:cubicBezTo>
                        <a:pt x="75" y="5"/>
                        <a:pt x="19" y="43"/>
                        <a:pt x="0" y="159"/>
                      </a:cubicBezTo>
                      <a:cubicBezTo>
                        <a:pt x="47" y="196"/>
                        <a:pt x="94" y="256"/>
                        <a:pt x="148" y="262"/>
                      </a:cubicBezTo>
                      <a:cubicBezTo>
                        <a:pt x="155" y="263"/>
                        <a:pt x="161" y="264"/>
                        <a:pt x="168" y="264"/>
                      </a:cubicBezTo>
                      <a:cubicBezTo>
                        <a:pt x="237" y="264"/>
                        <a:pt x="279" y="205"/>
                        <a:pt x="279" y="127"/>
                      </a:cubicBezTo>
                      <a:cubicBezTo>
                        <a:pt x="288" y="60"/>
                        <a:pt x="231" y="1"/>
                        <a:pt x="1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8" name="Google Shape;8558;p29"/>
                <p:cNvSpPr/>
                <p:nvPr/>
              </p:nvSpPr>
              <p:spPr>
                <a:xfrm>
                  <a:off x="6645040" y="4306246"/>
                  <a:ext cx="9357" cy="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90" extrusionOk="0">
                      <a:moveTo>
                        <a:pt x="116" y="0"/>
                      </a:moveTo>
                      <a:cubicBezTo>
                        <a:pt x="81" y="50"/>
                        <a:pt x="31" y="97"/>
                        <a:pt x="19" y="154"/>
                      </a:cubicBezTo>
                      <a:cubicBezTo>
                        <a:pt x="0" y="232"/>
                        <a:pt x="63" y="288"/>
                        <a:pt x="135" y="288"/>
                      </a:cubicBezTo>
                      <a:cubicBezTo>
                        <a:pt x="141" y="289"/>
                        <a:pt x="148" y="290"/>
                        <a:pt x="154" y="290"/>
                      </a:cubicBezTo>
                      <a:cubicBezTo>
                        <a:pt x="226" y="290"/>
                        <a:pt x="281" y="226"/>
                        <a:pt x="266" y="154"/>
                      </a:cubicBezTo>
                      <a:cubicBezTo>
                        <a:pt x="260" y="97"/>
                        <a:pt x="204" y="5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9" name="Google Shape;8559;p29"/>
                <p:cNvSpPr/>
                <p:nvPr/>
              </p:nvSpPr>
              <p:spPr>
                <a:xfrm>
                  <a:off x="6616538" y="4151815"/>
                  <a:ext cx="6826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263" extrusionOk="0">
                      <a:moveTo>
                        <a:pt x="63" y="0"/>
                      </a:moveTo>
                      <a:cubicBezTo>
                        <a:pt x="41" y="0"/>
                        <a:pt x="19" y="6"/>
                        <a:pt x="0" y="16"/>
                      </a:cubicBezTo>
                      <a:lnTo>
                        <a:pt x="0" y="254"/>
                      </a:lnTo>
                      <a:cubicBezTo>
                        <a:pt x="14" y="260"/>
                        <a:pt x="28" y="262"/>
                        <a:pt x="42" y="262"/>
                      </a:cubicBezTo>
                      <a:cubicBezTo>
                        <a:pt x="50" y="262"/>
                        <a:pt x="58" y="261"/>
                        <a:pt x="66" y="260"/>
                      </a:cubicBezTo>
                      <a:cubicBezTo>
                        <a:pt x="126" y="235"/>
                        <a:pt x="170" y="188"/>
                        <a:pt x="189" y="129"/>
                      </a:cubicBezTo>
                      <a:cubicBezTo>
                        <a:pt x="204" y="53"/>
                        <a:pt x="141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0" name="Google Shape;8560;p29"/>
                <p:cNvSpPr/>
                <p:nvPr/>
              </p:nvSpPr>
              <p:spPr>
                <a:xfrm>
                  <a:off x="6633685" y="4298521"/>
                  <a:ext cx="9290" cy="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73" extrusionOk="0">
                      <a:moveTo>
                        <a:pt x="121" y="0"/>
                      </a:moveTo>
                      <a:cubicBezTo>
                        <a:pt x="54" y="0"/>
                        <a:pt x="1" y="62"/>
                        <a:pt x="12" y="132"/>
                      </a:cubicBezTo>
                      <a:cubicBezTo>
                        <a:pt x="21" y="182"/>
                        <a:pt x="81" y="226"/>
                        <a:pt x="119" y="273"/>
                      </a:cubicBezTo>
                      <a:lnTo>
                        <a:pt x="175" y="273"/>
                      </a:lnTo>
                      <a:cubicBezTo>
                        <a:pt x="209" y="226"/>
                        <a:pt x="278" y="173"/>
                        <a:pt x="272" y="129"/>
                      </a:cubicBezTo>
                      <a:cubicBezTo>
                        <a:pt x="253" y="69"/>
                        <a:pt x="206" y="22"/>
                        <a:pt x="147" y="3"/>
                      </a:cubicBezTo>
                      <a:cubicBezTo>
                        <a:pt x="138" y="1"/>
                        <a:pt x="129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1" name="Google Shape;8561;p29"/>
                <p:cNvSpPr/>
                <p:nvPr/>
              </p:nvSpPr>
              <p:spPr>
                <a:xfrm>
                  <a:off x="6647537" y="4192970"/>
                  <a:ext cx="94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6" extrusionOk="0">
                      <a:moveTo>
                        <a:pt x="165" y="0"/>
                      </a:moveTo>
                      <a:cubicBezTo>
                        <a:pt x="158" y="0"/>
                        <a:pt x="151" y="1"/>
                        <a:pt x="144" y="2"/>
                      </a:cubicBezTo>
                      <a:cubicBezTo>
                        <a:pt x="91" y="11"/>
                        <a:pt x="47" y="71"/>
                        <a:pt x="0" y="108"/>
                      </a:cubicBezTo>
                      <a:cubicBezTo>
                        <a:pt x="0" y="127"/>
                        <a:pt x="0" y="146"/>
                        <a:pt x="0" y="165"/>
                      </a:cubicBezTo>
                      <a:cubicBezTo>
                        <a:pt x="50" y="199"/>
                        <a:pt x="97" y="259"/>
                        <a:pt x="151" y="265"/>
                      </a:cubicBezTo>
                      <a:cubicBezTo>
                        <a:pt x="154" y="265"/>
                        <a:pt x="158" y="266"/>
                        <a:pt x="162" y="266"/>
                      </a:cubicBezTo>
                      <a:cubicBezTo>
                        <a:pt x="237" y="266"/>
                        <a:pt x="282" y="205"/>
                        <a:pt x="279" y="124"/>
                      </a:cubicBezTo>
                      <a:cubicBezTo>
                        <a:pt x="276" y="51"/>
                        <a:pt x="228" y="0"/>
                        <a:pt x="1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2" name="Google Shape;8562;p29"/>
                <p:cNvSpPr/>
                <p:nvPr/>
              </p:nvSpPr>
              <p:spPr>
                <a:xfrm>
                  <a:off x="6634651" y="4244014"/>
                  <a:ext cx="9690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4" extrusionOk="0">
                      <a:moveTo>
                        <a:pt x="152" y="1"/>
                      </a:moveTo>
                      <a:cubicBezTo>
                        <a:pt x="150" y="1"/>
                        <a:pt x="148" y="1"/>
                        <a:pt x="146" y="1"/>
                      </a:cubicBezTo>
                      <a:cubicBezTo>
                        <a:pt x="86" y="20"/>
                        <a:pt x="36" y="67"/>
                        <a:pt x="17" y="127"/>
                      </a:cubicBezTo>
                      <a:cubicBezTo>
                        <a:pt x="0" y="198"/>
                        <a:pt x="55" y="264"/>
                        <a:pt x="124" y="264"/>
                      </a:cubicBezTo>
                      <a:cubicBezTo>
                        <a:pt x="131" y="264"/>
                        <a:pt x="139" y="263"/>
                        <a:pt x="146" y="261"/>
                      </a:cubicBezTo>
                      <a:cubicBezTo>
                        <a:pt x="199" y="255"/>
                        <a:pt x="243" y="196"/>
                        <a:pt x="290" y="158"/>
                      </a:cubicBezTo>
                      <a:cubicBezTo>
                        <a:pt x="290" y="139"/>
                        <a:pt x="290" y="120"/>
                        <a:pt x="290" y="102"/>
                      </a:cubicBezTo>
                      <a:cubicBezTo>
                        <a:pt x="245" y="66"/>
                        <a:pt x="19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3" name="Google Shape;8563;p29"/>
                <p:cNvSpPr/>
                <p:nvPr/>
              </p:nvSpPr>
              <p:spPr>
                <a:xfrm>
                  <a:off x="6881747" y="4118519"/>
                  <a:ext cx="935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277" extrusionOk="0">
                      <a:moveTo>
                        <a:pt x="121" y="0"/>
                      </a:moveTo>
                      <a:cubicBezTo>
                        <a:pt x="83" y="47"/>
                        <a:pt x="24" y="91"/>
                        <a:pt x="14" y="141"/>
                      </a:cubicBezTo>
                      <a:cubicBezTo>
                        <a:pt x="0" y="214"/>
                        <a:pt x="53" y="276"/>
                        <a:pt x="120" y="276"/>
                      </a:cubicBezTo>
                      <a:cubicBezTo>
                        <a:pt x="128" y="276"/>
                        <a:pt x="137" y="275"/>
                        <a:pt x="146" y="273"/>
                      </a:cubicBezTo>
                      <a:cubicBezTo>
                        <a:pt x="205" y="254"/>
                        <a:pt x="255" y="210"/>
                        <a:pt x="274" y="148"/>
                      </a:cubicBezTo>
                      <a:cubicBezTo>
                        <a:pt x="281" y="107"/>
                        <a:pt x="215" y="51"/>
                        <a:pt x="1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4" name="Google Shape;8564;p29"/>
                <p:cNvSpPr/>
                <p:nvPr/>
              </p:nvSpPr>
              <p:spPr>
                <a:xfrm>
                  <a:off x="6688958" y="4255202"/>
                  <a:ext cx="9390" cy="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123" y="1"/>
                      </a:moveTo>
                      <a:cubicBezTo>
                        <a:pt x="88" y="51"/>
                        <a:pt x="35" y="98"/>
                        <a:pt x="22" y="154"/>
                      </a:cubicBezTo>
                      <a:cubicBezTo>
                        <a:pt x="0" y="233"/>
                        <a:pt x="60" y="286"/>
                        <a:pt x="135" y="295"/>
                      </a:cubicBezTo>
                      <a:cubicBezTo>
                        <a:pt x="142" y="296"/>
                        <a:pt x="148" y="297"/>
                        <a:pt x="154" y="297"/>
                      </a:cubicBezTo>
                      <a:cubicBezTo>
                        <a:pt x="224" y="297"/>
                        <a:pt x="281" y="235"/>
                        <a:pt x="270" y="164"/>
                      </a:cubicBezTo>
                      <a:cubicBezTo>
                        <a:pt x="264" y="107"/>
                        <a:pt x="207" y="57"/>
                        <a:pt x="173" y="7"/>
                      </a:cubicBezTo>
                      <a:cubicBezTo>
                        <a:pt x="157" y="4"/>
                        <a:pt x="141" y="4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5" name="Google Shape;8565;p29"/>
                <p:cNvSpPr/>
                <p:nvPr/>
              </p:nvSpPr>
              <p:spPr>
                <a:xfrm>
                  <a:off x="6764709" y="4186810"/>
                  <a:ext cx="10122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53" extrusionOk="0">
                      <a:moveTo>
                        <a:pt x="176" y="0"/>
                      </a:moveTo>
                      <a:cubicBezTo>
                        <a:pt x="170" y="0"/>
                        <a:pt x="164" y="1"/>
                        <a:pt x="157" y="2"/>
                      </a:cubicBezTo>
                      <a:cubicBezTo>
                        <a:pt x="101" y="8"/>
                        <a:pt x="54" y="65"/>
                        <a:pt x="4" y="99"/>
                      </a:cubicBezTo>
                      <a:lnTo>
                        <a:pt x="0" y="152"/>
                      </a:lnTo>
                      <a:cubicBezTo>
                        <a:pt x="54" y="187"/>
                        <a:pt x="98" y="237"/>
                        <a:pt x="154" y="250"/>
                      </a:cubicBezTo>
                      <a:cubicBezTo>
                        <a:pt x="163" y="251"/>
                        <a:pt x="172" y="252"/>
                        <a:pt x="180" y="252"/>
                      </a:cubicBezTo>
                      <a:cubicBezTo>
                        <a:pt x="244" y="252"/>
                        <a:pt x="289" y="200"/>
                        <a:pt x="292" y="134"/>
                      </a:cubicBezTo>
                      <a:cubicBezTo>
                        <a:pt x="303" y="62"/>
                        <a:pt x="246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6" name="Google Shape;8566;p29"/>
                <p:cNvSpPr/>
                <p:nvPr/>
              </p:nvSpPr>
              <p:spPr>
                <a:xfrm>
                  <a:off x="6860171" y="3954531"/>
                  <a:ext cx="10356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67" extrusionOk="0">
                      <a:moveTo>
                        <a:pt x="196" y="1"/>
                      </a:moveTo>
                      <a:cubicBezTo>
                        <a:pt x="190" y="1"/>
                        <a:pt x="183" y="1"/>
                        <a:pt x="176" y="2"/>
                      </a:cubicBezTo>
                      <a:cubicBezTo>
                        <a:pt x="123" y="8"/>
                        <a:pt x="82" y="71"/>
                        <a:pt x="1" y="140"/>
                      </a:cubicBezTo>
                      <a:cubicBezTo>
                        <a:pt x="82" y="200"/>
                        <a:pt x="129" y="256"/>
                        <a:pt x="183" y="265"/>
                      </a:cubicBezTo>
                      <a:cubicBezTo>
                        <a:pt x="188" y="266"/>
                        <a:pt x="193" y="266"/>
                        <a:pt x="197" y="266"/>
                      </a:cubicBezTo>
                      <a:cubicBezTo>
                        <a:pt x="264" y="266"/>
                        <a:pt x="308" y="207"/>
                        <a:pt x="308" y="137"/>
                      </a:cubicBezTo>
                      <a:cubicBezTo>
                        <a:pt x="311" y="60"/>
                        <a:pt x="264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7" name="Google Shape;8567;p29"/>
                <p:cNvSpPr/>
                <p:nvPr/>
              </p:nvSpPr>
              <p:spPr>
                <a:xfrm>
                  <a:off x="6777794" y="3966485"/>
                  <a:ext cx="8957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80" extrusionOk="0">
                      <a:moveTo>
                        <a:pt x="112" y="0"/>
                      </a:moveTo>
                      <a:cubicBezTo>
                        <a:pt x="78" y="51"/>
                        <a:pt x="21" y="98"/>
                        <a:pt x="12" y="148"/>
                      </a:cubicBezTo>
                      <a:cubicBezTo>
                        <a:pt x="1" y="220"/>
                        <a:pt x="56" y="279"/>
                        <a:pt x="123" y="279"/>
                      </a:cubicBezTo>
                      <a:cubicBezTo>
                        <a:pt x="131" y="279"/>
                        <a:pt x="140" y="278"/>
                        <a:pt x="150" y="276"/>
                      </a:cubicBezTo>
                      <a:cubicBezTo>
                        <a:pt x="206" y="254"/>
                        <a:pt x="250" y="207"/>
                        <a:pt x="266" y="148"/>
                      </a:cubicBezTo>
                      <a:cubicBezTo>
                        <a:pt x="269" y="101"/>
                        <a:pt x="203" y="51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8" name="Google Shape;8568;p29"/>
                <p:cNvSpPr/>
                <p:nvPr/>
              </p:nvSpPr>
              <p:spPr>
                <a:xfrm>
                  <a:off x="6704907" y="4191072"/>
                  <a:ext cx="86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62" extrusionOk="0">
                      <a:moveTo>
                        <a:pt x="116" y="1"/>
                      </a:moveTo>
                      <a:cubicBezTo>
                        <a:pt x="59" y="1"/>
                        <a:pt x="10" y="45"/>
                        <a:pt x="7" y="103"/>
                      </a:cubicBezTo>
                      <a:cubicBezTo>
                        <a:pt x="1" y="150"/>
                        <a:pt x="32" y="200"/>
                        <a:pt x="51" y="250"/>
                      </a:cubicBezTo>
                      <a:cubicBezTo>
                        <a:pt x="74" y="252"/>
                        <a:pt x="99" y="261"/>
                        <a:pt x="120" y="261"/>
                      </a:cubicBezTo>
                      <a:cubicBezTo>
                        <a:pt x="128" y="261"/>
                        <a:pt x="136" y="260"/>
                        <a:pt x="142" y="256"/>
                      </a:cubicBezTo>
                      <a:cubicBezTo>
                        <a:pt x="189" y="225"/>
                        <a:pt x="258" y="181"/>
                        <a:pt x="261" y="140"/>
                      </a:cubicBezTo>
                      <a:cubicBezTo>
                        <a:pt x="261" y="97"/>
                        <a:pt x="205" y="28"/>
                        <a:pt x="157" y="9"/>
                      </a:cubicBezTo>
                      <a:cubicBezTo>
                        <a:pt x="144" y="3"/>
                        <a:pt x="129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9" name="Google Shape;8569;p29"/>
                <p:cNvSpPr/>
                <p:nvPr/>
              </p:nvSpPr>
              <p:spPr>
                <a:xfrm>
                  <a:off x="6706472" y="4199397"/>
                  <a:ext cx="133" cy="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4" extrusionOk="0">
                      <a:moveTo>
                        <a:pt x="1" y="0"/>
                      </a:moveTo>
                      <a:lnTo>
                        <a:pt x="4" y="3"/>
                      </a:lnTo>
                      <a:cubicBezTo>
                        <a:pt x="4" y="3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0" name="Google Shape;8570;p29"/>
                <p:cNvSpPr/>
                <p:nvPr/>
              </p:nvSpPr>
              <p:spPr>
                <a:xfrm>
                  <a:off x="6706006" y="4133868"/>
                  <a:ext cx="8857" cy="9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90" extrusionOk="0">
                      <a:moveTo>
                        <a:pt x="103" y="0"/>
                      </a:moveTo>
                      <a:cubicBezTo>
                        <a:pt x="68" y="53"/>
                        <a:pt x="15" y="100"/>
                        <a:pt x="5" y="157"/>
                      </a:cubicBezTo>
                      <a:cubicBezTo>
                        <a:pt x="1" y="246"/>
                        <a:pt x="66" y="290"/>
                        <a:pt x="131" y="290"/>
                      </a:cubicBezTo>
                      <a:cubicBezTo>
                        <a:pt x="198" y="290"/>
                        <a:pt x="266" y="243"/>
                        <a:pt x="256" y="150"/>
                      </a:cubicBezTo>
                      <a:cubicBezTo>
                        <a:pt x="244" y="94"/>
                        <a:pt x="190" y="5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1" name="Google Shape;8571;p29"/>
                <p:cNvSpPr/>
                <p:nvPr/>
              </p:nvSpPr>
              <p:spPr>
                <a:xfrm>
                  <a:off x="6821280" y="4204891"/>
                  <a:ext cx="10622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264" extrusionOk="0">
                      <a:moveTo>
                        <a:pt x="176" y="1"/>
                      </a:moveTo>
                      <a:cubicBezTo>
                        <a:pt x="133" y="1"/>
                        <a:pt x="81" y="66"/>
                        <a:pt x="0" y="120"/>
                      </a:cubicBezTo>
                      <a:cubicBezTo>
                        <a:pt x="78" y="189"/>
                        <a:pt x="122" y="252"/>
                        <a:pt x="172" y="261"/>
                      </a:cubicBezTo>
                      <a:cubicBezTo>
                        <a:pt x="180" y="263"/>
                        <a:pt x="187" y="264"/>
                        <a:pt x="195" y="264"/>
                      </a:cubicBezTo>
                      <a:cubicBezTo>
                        <a:pt x="263" y="264"/>
                        <a:pt x="318" y="200"/>
                        <a:pt x="304" y="130"/>
                      </a:cubicBezTo>
                      <a:cubicBezTo>
                        <a:pt x="288" y="70"/>
                        <a:pt x="241" y="23"/>
                        <a:pt x="182" y="1"/>
                      </a:cubicBezTo>
                      <a:cubicBezTo>
                        <a:pt x="180" y="1"/>
                        <a:pt x="178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2" name="Google Shape;8572;p29"/>
                <p:cNvSpPr/>
                <p:nvPr/>
              </p:nvSpPr>
              <p:spPr>
                <a:xfrm>
                  <a:off x="6816352" y="4012302"/>
                  <a:ext cx="94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8" extrusionOk="0">
                      <a:moveTo>
                        <a:pt x="182" y="0"/>
                      </a:moveTo>
                      <a:cubicBezTo>
                        <a:pt x="57" y="6"/>
                        <a:pt x="1" y="63"/>
                        <a:pt x="10" y="138"/>
                      </a:cubicBezTo>
                      <a:cubicBezTo>
                        <a:pt x="13" y="180"/>
                        <a:pt x="92" y="257"/>
                        <a:pt x="123" y="257"/>
                      </a:cubicBezTo>
                      <a:cubicBezTo>
                        <a:pt x="124" y="257"/>
                        <a:pt x="125" y="257"/>
                        <a:pt x="126" y="257"/>
                      </a:cubicBezTo>
                      <a:cubicBezTo>
                        <a:pt x="192" y="235"/>
                        <a:pt x="245" y="188"/>
                        <a:pt x="270" y="129"/>
                      </a:cubicBezTo>
                      <a:cubicBezTo>
                        <a:pt x="283" y="94"/>
                        <a:pt x="208" y="32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3" name="Google Shape;8573;p29"/>
                <p:cNvSpPr/>
                <p:nvPr/>
              </p:nvSpPr>
              <p:spPr>
                <a:xfrm>
                  <a:off x="6812922" y="4083157"/>
                  <a:ext cx="10455" cy="8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8" extrusionOk="0">
                      <a:moveTo>
                        <a:pt x="117" y="1"/>
                      </a:moveTo>
                      <a:cubicBezTo>
                        <a:pt x="53" y="1"/>
                        <a:pt x="12" y="56"/>
                        <a:pt x="7" y="125"/>
                      </a:cubicBezTo>
                      <a:cubicBezTo>
                        <a:pt x="1" y="205"/>
                        <a:pt x="47" y="267"/>
                        <a:pt x="117" y="267"/>
                      </a:cubicBezTo>
                      <a:cubicBezTo>
                        <a:pt x="122" y="267"/>
                        <a:pt x="127" y="267"/>
                        <a:pt x="132" y="266"/>
                      </a:cubicBezTo>
                      <a:cubicBezTo>
                        <a:pt x="185" y="263"/>
                        <a:pt x="232" y="201"/>
                        <a:pt x="314" y="141"/>
                      </a:cubicBezTo>
                      <a:cubicBezTo>
                        <a:pt x="235" y="75"/>
                        <a:pt x="195" y="16"/>
                        <a:pt x="141" y="3"/>
                      </a:cubicBezTo>
                      <a:cubicBezTo>
                        <a:pt x="133" y="1"/>
                        <a:pt x="125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4" name="Google Shape;8574;p29"/>
                <p:cNvSpPr/>
                <p:nvPr/>
              </p:nvSpPr>
              <p:spPr>
                <a:xfrm>
                  <a:off x="6811990" y="4216611"/>
                  <a:ext cx="92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9" extrusionOk="0">
                      <a:moveTo>
                        <a:pt x="151" y="0"/>
                      </a:moveTo>
                      <a:cubicBezTo>
                        <a:pt x="50" y="0"/>
                        <a:pt x="13" y="53"/>
                        <a:pt x="9" y="129"/>
                      </a:cubicBezTo>
                      <a:cubicBezTo>
                        <a:pt x="1" y="196"/>
                        <a:pt x="55" y="258"/>
                        <a:pt x="121" y="258"/>
                      </a:cubicBezTo>
                      <a:cubicBezTo>
                        <a:pt x="126" y="258"/>
                        <a:pt x="130" y="258"/>
                        <a:pt x="135" y="257"/>
                      </a:cubicBezTo>
                      <a:cubicBezTo>
                        <a:pt x="210" y="257"/>
                        <a:pt x="270" y="223"/>
                        <a:pt x="270" y="138"/>
                      </a:cubicBezTo>
                      <a:cubicBezTo>
                        <a:pt x="279" y="66"/>
                        <a:pt x="223" y="3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5" name="Google Shape;8575;p29"/>
                <p:cNvSpPr/>
                <p:nvPr/>
              </p:nvSpPr>
              <p:spPr>
                <a:xfrm>
                  <a:off x="6810225" y="4134568"/>
                  <a:ext cx="10555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266" extrusionOk="0">
                      <a:moveTo>
                        <a:pt x="123" y="0"/>
                      </a:moveTo>
                      <a:cubicBezTo>
                        <a:pt x="57" y="0"/>
                        <a:pt x="0" y="56"/>
                        <a:pt x="6" y="123"/>
                      </a:cubicBezTo>
                      <a:cubicBezTo>
                        <a:pt x="3" y="202"/>
                        <a:pt x="47" y="265"/>
                        <a:pt x="119" y="265"/>
                      </a:cubicBezTo>
                      <a:cubicBezTo>
                        <a:pt x="124" y="265"/>
                        <a:pt x="129" y="265"/>
                        <a:pt x="135" y="264"/>
                      </a:cubicBezTo>
                      <a:cubicBezTo>
                        <a:pt x="188" y="258"/>
                        <a:pt x="232" y="198"/>
                        <a:pt x="316" y="136"/>
                      </a:cubicBezTo>
                      <a:cubicBezTo>
                        <a:pt x="235" y="70"/>
                        <a:pt x="191" y="7"/>
                        <a:pt x="138" y="1"/>
                      </a:cubicBezTo>
                      <a:cubicBezTo>
                        <a:pt x="133" y="0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6" name="Google Shape;8576;p29"/>
                <p:cNvSpPr/>
                <p:nvPr/>
              </p:nvSpPr>
              <p:spPr>
                <a:xfrm>
                  <a:off x="6775297" y="4215346"/>
                  <a:ext cx="8857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83" extrusionOk="0">
                      <a:moveTo>
                        <a:pt x="115" y="0"/>
                      </a:moveTo>
                      <a:cubicBezTo>
                        <a:pt x="54" y="0"/>
                        <a:pt x="0" y="52"/>
                        <a:pt x="8" y="120"/>
                      </a:cubicBezTo>
                      <a:cubicBezTo>
                        <a:pt x="8" y="173"/>
                        <a:pt x="62" y="223"/>
                        <a:pt x="93" y="276"/>
                      </a:cubicBezTo>
                      <a:lnTo>
                        <a:pt x="153" y="283"/>
                      </a:lnTo>
                      <a:cubicBezTo>
                        <a:pt x="193" y="232"/>
                        <a:pt x="262" y="185"/>
                        <a:pt x="265" y="132"/>
                      </a:cubicBezTo>
                      <a:cubicBezTo>
                        <a:pt x="265" y="88"/>
                        <a:pt x="196" y="19"/>
                        <a:pt x="143" y="4"/>
                      </a:cubicBezTo>
                      <a:cubicBezTo>
                        <a:pt x="134" y="1"/>
                        <a:pt x="124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7" name="Google Shape;8577;p29"/>
                <p:cNvSpPr/>
                <p:nvPr/>
              </p:nvSpPr>
              <p:spPr>
                <a:xfrm>
                  <a:off x="6801735" y="4220241"/>
                  <a:ext cx="95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0" extrusionOk="0">
                      <a:moveTo>
                        <a:pt x="150" y="0"/>
                      </a:moveTo>
                      <a:cubicBezTo>
                        <a:pt x="145" y="0"/>
                        <a:pt x="140" y="1"/>
                        <a:pt x="136" y="1"/>
                      </a:cubicBezTo>
                      <a:cubicBezTo>
                        <a:pt x="57" y="4"/>
                        <a:pt x="1" y="60"/>
                        <a:pt x="17" y="136"/>
                      </a:cubicBezTo>
                      <a:cubicBezTo>
                        <a:pt x="26" y="189"/>
                        <a:pt x="86" y="233"/>
                        <a:pt x="120" y="280"/>
                      </a:cubicBezTo>
                      <a:lnTo>
                        <a:pt x="180" y="280"/>
                      </a:lnTo>
                      <a:cubicBezTo>
                        <a:pt x="214" y="230"/>
                        <a:pt x="270" y="183"/>
                        <a:pt x="277" y="129"/>
                      </a:cubicBezTo>
                      <a:cubicBezTo>
                        <a:pt x="286" y="52"/>
                        <a:pt x="230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8" name="Google Shape;8578;p29"/>
                <p:cNvSpPr/>
                <p:nvPr/>
              </p:nvSpPr>
              <p:spPr>
                <a:xfrm>
                  <a:off x="6675240" y="4229131"/>
                  <a:ext cx="9357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311" extrusionOk="0">
                      <a:moveTo>
                        <a:pt x="152" y="0"/>
                      </a:moveTo>
                      <a:cubicBezTo>
                        <a:pt x="83" y="82"/>
                        <a:pt x="21" y="126"/>
                        <a:pt x="14" y="179"/>
                      </a:cubicBezTo>
                      <a:cubicBezTo>
                        <a:pt x="0" y="248"/>
                        <a:pt x="53" y="310"/>
                        <a:pt x="120" y="310"/>
                      </a:cubicBezTo>
                      <a:cubicBezTo>
                        <a:pt x="128" y="310"/>
                        <a:pt x="137" y="309"/>
                        <a:pt x="146" y="307"/>
                      </a:cubicBezTo>
                      <a:cubicBezTo>
                        <a:pt x="206" y="289"/>
                        <a:pt x="256" y="242"/>
                        <a:pt x="274" y="182"/>
                      </a:cubicBezTo>
                      <a:cubicBezTo>
                        <a:pt x="281" y="141"/>
                        <a:pt x="212" y="85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9" name="Google Shape;8579;p29"/>
                <p:cNvSpPr/>
                <p:nvPr/>
              </p:nvSpPr>
              <p:spPr>
                <a:xfrm>
                  <a:off x="6772134" y="4012668"/>
                  <a:ext cx="96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6" extrusionOk="0">
                      <a:moveTo>
                        <a:pt x="120" y="1"/>
                      </a:moveTo>
                      <a:cubicBezTo>
                        <a:pt x="52" y="1"/>
                        <a:pt x="6" y="53"/>
                        <a:pt x="6" y="136"/>
                      </a:cubicBezTo>
                      <a:cubicBezTo>
                        <a:pt x="0" y="208"/>
                        <a:pt x="57" y="265"/>
                        <a:pt x="127" y="265"/>
                      </a:cubicBezTo>
                      <a:cubicBezTo>
                        <a:pt x="131" y="265"/>
                        <a:pt x="134" y="265"/>
                        <a:pt x="138" y="265"/>
                      </a:cubicBezTo>
                      <a:cubicBezTo>
                        <a:pt x="191" y="259"/>
                        <a:pt x="238" y="196"/>
                        <a:pt x="285" y="162"/>
                      </a:cubicBezTo>
                      <a:cubicBezTo>
                        <a:pt x="285" y="143"/>
                        <a:pt x="288" y="124"/>
                        <a:pt x="288" y="105"/>
                      </a:cubicBezTo>
                      <a:cubicBezTo>
                        <a:pt x="238" y="68"/>
                        <a:pt x="191" y="8"/>
                        <a:pt x="138" y="2"/>
                      </a:cubicBezTo>
                      <a:cubicBezTo>
                        <a:pt x="132" y="1"/>
                        <a:pt x="126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0" name="Google Shape;8580;p29"/>
                <p:cNvSpPr/>
                <p:nvPr/>
              </p:nvSpPr>
              <p:spPr>
                <a:xfrm>
                  <a:off x="6898795" y="3903188"/>
                  <a:ext cx="8391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64" extrusionOk="0">
                      <a:moveTo>
                        <a:pt x="113" y="1"/>
                      </a:moveTo>
                      <a:cubicBezTo>
                        <a:pt x="45" y="1"/>
                        <a:pt x="3" y="61"/>
                        <a:pt x="0" y="147"/>
                      </a:cubicBezTo>
                      <a:cubicBezTo>
                        <a:pt x="0" y="213"/>
                        <a:pt x="51" y="264"/>
                        <a:pt x="116" y="264"/>
                      </a:cubicBezTo>
                      <a:cubicBezTo>
                        <a:pt x="121" y="264"/>
                        <a:pt x="126" y="263"/>
                        <a:pt x="132" y="262"/>
                      </a:cubicBezTo>
                      <a:cubicBezTo>
                        <a:pt x="182" y="253"/>
                        <a:pt x="251" y="178"/>
                        <a:pt x="251" y="134"/>
                      </a:cubicBezTo>
                      <a:cubicBezTo>
                        <a:pt x="251" y="87"/>
                        <a:pt x="182" y="12"/>
                        <a:pt x="132" y="2"/>
                      </a:cubicBezTo>
                      <a:cubicBezTo>
                        <a:pt x="125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1" name="Google Shape;8581;p29"/>
                <p:cNvSpPr/>
                <p:nvPr/>
              </p:nvSpPr>
              <p:spPr>
                <a:xfrm>
                  <a:off x="6799138" y="4194069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13" y="0"/>
                      </a:moveTo>
                      <a:cubicBezTo>
                        <a:pt x="79" y="47"/>
                        <a:pt x="16" y="94"/>
                        <a:pt x="10" y="148"/>
                      </a:cubicBezTo>
                      <a:cubicBezTo>
                        <a:pt x="1" y="229"/>
                        <a:pt x="63" y="279"/>
                        <a:pt x="148" y="279"/>
                      </a:cubicBezTo>
                      <a:cubicBezTo>
                        <a:pt x="150" y="279"/>
                        <a:pt x="152" y="279"/>
                        <a:pt x="153" y="279"/>
                      </a:cubicBezTo>
                      <a:cubicBezTo>
                        <a:pt x="226" y="279"/>
                        <a:pt x="283" y="218"/>
                        <a:pt x="276" y="148"/>
                      </a:cubicBezTo>
                      <a:cubicBezTo>
                        <a:pt x="273" y="75"/>
                        <a:pt x="229" y="19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2" name="Google Shape;8582;p29"/>
                <p:cNvSpPr/>
                <p:nvPr/>
              </p:nvSpPr>
              <p:spPr>
                <a:xfrm>
                  <a:off x="6727549" y="4129407"/>
                  <a:ext cx="84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62" extrusionOk="0">
                      <a:moveTo>
                        <a:pt x="144" y="0"/>
                      </a:moveTo>
                      <a:cubicBezTo>
                        <a:pt x="136" y="0"/>
                        <a:pt x="128" y="1"/>
                        <a:pt x="120" y="2"/>
                      </a:cubicBezTo>
                      <a:cubicBezTo>
                        <a:pt x="73" y="12"/>
                        <a:pt x="1" y="87"/>
                        <a:pt x="4" y="131"/>
                      </a:cubicBezTo>
                      <a:cubicBezTo>
                        <a:pt x="4" y="178"/>
                        <a:pt x="73" y="250"/>
                        <a:pt x="123" y="259"/>
                      </a:cubicBezTo>
                      <a:cubicBezTo>
                        <a:pt x="130" y="261"/>
                        <a:pt x="136" y="261"/>
                        <a:pt x="143" y="261"/>
                      </a:cubicBezTo>
                      <a:cubicBezTo>
                        <a:pt x="201" y="261"/>
                        <a:pt x="252" y="212"/>
                        <a:pt x="255" y="125"/>
                      </a:cubicBezTo>
                      <a:cubicBezTo>
                        <a:pt x="249" y="57"/>
                        <a:pt x="208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3" name="Google Shape;8583;p29"/>
                <p:cNvSpPr/>
                <p:nvPr/>
              </p:nvSpPr>
              <p:spPr>
                <a:xfrm>
                  <a:off x="6639079" y="4337545"/>
                  <a:ext cx="95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0" extrusionOk="0">
                      <a:moveTo>
                        <a:pt x="141" y="0"/>
                      </a:moveTo>
                      <a:cubicBezTo>
                        <a:pt x="63" y="0"/>
                        <a:pt x="0" y="50"/>
                        <a:pt x="13" y="129"/>
                      </a:cubicBezTo>
                      <a:cubicBezTo>
                        <a:pt x="22" y="182"/>
                        <a:pt x="79" y="229"/>
                        <a:pt x="113" y="279"/>
                      </a:cubicBezTo>
                      <a:lnTo>
                        <a:pt x="170" y="276"/>
                      </a:lnTo>
                      <a:cubicBezTo>
                        <a:pt x="204" y="229"/>
                        <a:pt x="260" y="182"/>
                        <a:pt x="270" y="129"/>
                      </a:cubicBezTo>
                      <a:cubicBezTo>
                        <a:pt x="286" y="47"/>
                        <a:pt x="217" y="3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4" name="Google Shape;8584;p29"/>
                <p:cNvSpPr/>
                <p:nvPr/>
              </p:nvSpPr>
              <p:spPr>
                <a:xfrm>
                  <a:off x="6640811" y="4128208"/>
                  <a:ext cx="9456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77" extrusionOk="0">
                      <a:moveTo>
                        <a:pt x="127" y="1"/>
                      </a:moveTo>
                      <a:cubicBezTo>
                        <a:pt x="89" y="48"/>
                        <a:pt x="27" y="92"/>
                        <a:pt x="17" y="142"/>
                      </a:cubicBezTo>
                      <a:cubicBezTo>
                        <a:pt x="1" y="212"/>
                        <a:pt x="53" y="276"/>
                        <a:pt x="121" y="276"/>
                      </a:cubicBezTo>
                      <a:cubicBezTo>
                        <a:pt x="129" y="276"/>
                        <a:pt x="137" y="276"/>
                        <a:pt x="146" y="273"/>
                      </a:cubicBezTo>
                      <a:cubicBezTo>
                        <a:pt x="208" y="258"/>
                        <a:pt x="255" y="211"/>
                        <a:pt x="277" y="151"/>
                      </a:cubicBezTo>
                      <a:cubicBezTo>
                        <a:pt x="284" y="107"/>
                        <a:pt x="218" y="54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5" name="Google Shape;8585;p29"/>
                <p:cNvSpPr/>
                <p:nvPr/>
              </p:nvSpPr>
              <p:spPr>
                <a:xfrm>
                  <a:off x="6734575" y="4245080"/>
                  <a:ext cx="93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3" extrusionOk="0">
                      <a:moveTo>
                        <a:pt x="160" y="1"/>
                      </a:moveTo>
                      <a:cubicBezTo>
                        <a:pt x="141" y="4"/>
                        <a:pt x="119" y="4"/>
                        <a:pt x="100" y="4"/>
                      </a:cubicBezTo>
                      <a:cubicBezTo>
                        <a:pt x="69" y="54"/>
                        <a:pt x="15" y="104"/>
                        <a:pt x="9" y="157"/>
                      </a:cubicBezTo>
                      <a:cubicBezTo>
                        <a:pt x="0" y="230"/>
                        <a:pt x="53" y="283"/>
                        <a:pt x="131" y="283"/>
                      </a:cubicBezTo>
                      <a:cubicBezTo>
                        <a:pt x="133" y="283"/>
                        <a:pt x="135" y="283"/>
                        <a:pt x="138" y="283"/>
                      </a:cubicBezTo>
                      <a:cubicBezTo>
                        <a:pt x="222" y="280"/>
                        <a:pt x="282" y="233"/>
                        <a:pt x="260" y="145"/>
                      </a:cubicBezTo>
                      <a:cubicBezTo>
                        <a:pt x="247" y="92"/>
                        <a:pt x="194" y="5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6" name="Google Shape;8586;p29"/>
                <p:cNvSpPr/>
                <p:nvPr/>
              </p:nvSpPr>
              <p:spPr>
                <a:xfrm>
                  <a:off x="6778094" y="4265191"/>
                  <a:ext cx="9157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60" extrusionOk="0">
                      <a:moveTo>
                        <a:pt x="155" y="1"/>
                      </a:moveTo>
                      <a:cubicBezTo>
                        <a:pt x="150" y="1"/>
                        <a:pt x="145" y="1"/>
                        <a:pt x="141" y="2"/>
                      </a:cubicBezTo>
                      <a:cubicBezTo>
                        <a:pt x="136" y="1"/>
                        <a:pt x="131" y="1"/>
                        <a:pt x="126" y="1"/>
                      </a:cubicBezTo>
                      <a:cubicBezTo>
                        <a:pt x="55" y="1"/>
                        <a:pt x="0" y="63"/>
                        <a:pt x="9" y="133"/>
                      </a:cubicBezTo>
                      <a:cubicBezTo>
                        <a:pt x="3" y="200"/>
                        <a:pt x="57" y="259"/>
                        <a:pt x="126" y="259"/>
                      </a:cubicBezTo>
                      <a:cubicBezTo>
                        <a:pt x="131" y="259"/>
                        <a:pt x="136" y="259"/>
                        <a:pt x="141" y="258"/>
                      </a:cubicBezTo>
                      <a:cubicBezTo>
                        <a:pt x="216" y="255"/>
                        <a:pt x="269" y="218"/>
                        <a:pt x="269" y="130"/>
                      </a:cubicBezTo>
                      <a:cubicBezTo>
                        <a:pt x="275" y="60"/>
                        <a:pt x="221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7" name="Google Shape;8587;p29"/>
                <p:cNvSpPr/>
                <p:nvPr/>
              </p:nvSpPr>
              <p:spPr>
                <a:xfrm>
                  <a:off x="6660889" y="4348900"/>
                  <a:ext cx="3463" cy="2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64" extrusionOk="0">
                      <a:moveTo>
                        <a:pt x="104" y="1"/>
                      </a:moveTo>
                      <a:cubicBezTo>
                        <a:pt x="60" y="1"/>
                        <a:pt x="22" y="26"/>
                        <a:pt x="0" y="64"/>
                      </a:cubicBezTo>
                      <a:lnTo>
                        <a:pt x="10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8" name="Google Shape;8588;p29"/>
                <p:cNvSpPr/>
                <p:nvPr/>
              </p:nvSpPr>
              <p:spPr>
                <a:xfrm>
                  <a:off x="6616538" y="4107131"/>
                  <a:ext cx="2864" cy="7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233" extrusionOk="0">
                      <a:moveTo>
                        <a:pt x="0" y="1"/>
                      </a:moveTo>
                      <a:lnTo>
                        <a:pt x="0" y="233"/>
                      </a:lnTo>
                      <a:cubicBezTo>
                        <a:pt x="54" y="220"/>
                        <a:pt x="85" y="167"/>
                        <a:pt x="73" y="117"/>
                      </a:cubicBezTo>
                      <a:cubicBezTo>
                        <a:pt x="60" y="73"/>
                        <a:pt x="35" y="3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9" name="Google Shape;8589;p29"/>
                <p:cNvSpPr/>
                <p:nvPr/>
              </p:nvSpPr>
              <p:spPr>
                <a:xfrm>
                  <a:off x="6911415" y="4070837"/>
                  <a:ext cx="5061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311" extrusionOk="0">
                      <a:moveTo>
                        <a:pt x="135" y="0"/>
                      </a:moveTo>
                      <a:cubicBezTo>
                        <a:pt x="76" y="85"/>
                        <a:pt x="16" y="132"/>
                        <a:pt x="10" y="185"/>
                      </a:cubicBezTo>
                      <a:cubicBezTo>
                        <a:pt x="1" y="258"/>
                        <a:pt x="60" y="311"/>
                        <a:pt x="135" y="311"/>
                      </a:cubicBezTo>
                      <a:cubicBezTo>
                        <a:pt x="137" y="311"/>
                        <a:pt x="139" y="311"/>
                        <a:pt x="142" y="310"/>
                      </a:cubicBezTo>
                      <a:lnTo>
                        <a:pt x="151" y="310"/>
                      </a:lnTo>
                      <a:lnTo>
                        <a:pt x="151" y="19"/>
                      </a:lnTo>
                      <a:cubicBezTo>
                        <a:pt x="145" y="13"/>
                        <a:pt x="142" y="1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0" name="Google Shape;8590;p29"/>
                <p:cNvSpPr/>
                <p:nvPr/>
              </p:nvSpPr>
              <p:spPr>
                <a:xfrm>
                  <a:off x="6671511" y="4339244"/>
                  <a:ext cx="7758" cy="5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157" extrusionOk="0">
                      <a:moveTo>
                        <a:pt x="171" y="1"/>
                      </a:moveTo>
                      <a:cubicBezTo>
                        <a:pt x="166" y="1"/>
                        <a:pt x="160" y="1"/>
                        <a:pt x="155" y="3"/>
                      </a:cubicBezTo>
                      <a:cubicBezTo>
                        <a:pt x="98" y="9"/>
                        <a:pt x="51" y="62"/>
                        <a:pt x="1" y="97"/>
                      </a:cubicBezTo>
                      <a:cubicBezTo>
                        <a:pt x="1" y="115"/>
                        <a:pt x="1" y="134"/>
                        <a:pt x="1" y="153"/>
                      </a:cubicBezTo>
                      <a:cubicBezTo>
                        <a:pt x="4" y="153"/>
                        <a:pt x="4" y="156"/>
                        <a:pt x="7" y="156"/>
                      </a:cubicBezTo>
                      <a:lnTo>
                        <a:pt x="233" y="21"/>
                      </a:lnTo>
                      <a:cubicBezTo>
                        <a:pt x="216" y="9"/>
                        <a:pt x="193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1" name="Google Shape;8591;p29"/>
                <p:cNvSpPr/>
                <p:nvPr/>
              </p:nvSpPr>
              <p:spPr>
                <a:xfrm>
                  <a:off x="6676638" y="4187843"/>
                  <a:ext cx="96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63" extrusionOk="0">
                      <a:moveTo>
                        <a:pt x="166" y="1"/>
                      </a:moveTo>
                      <a:cubicBezTo>
                        <a:pt x="160" y="1"/>
                        <a:pt x="154" y="1"/>
                        <a:pt x="148" y="2"/>
                      </a:cubicBezTo>
                      <a:cubicBezTo>
                        <a:pt x="95" y="9"/>
                        <a:pt x="48" y="68"/>
                        <a:pt x="1" y="106"/>
                      </a:cubicBezTo>
                      <a:lnTo>
                        <a:pt x="1" y="162"/>
                      </a:lnTo>
                      <a:cubicBezTo>
                        <a:pt x="46" y="198"/>
                        <a:pt x="96" y="263"/>
                        <a:pt x="139" y="263"/>
                      </a:cubicBezTo>
                      <a:cubicBezTo>
                        <a:pt x="141" y="263"/>
                        <a:pt x="143" y="263"/>
                        <a:pt x="145" y="262"/>
                      </a:cubicBezTo>
                      <a:cubicBezTo>
                        <a:pt x="204" y="247"/>
                        <a:pt x="251" y="200"/>
                        <a:pt x="273" y="140"/>
                      </a:cubicBezTo>
                      <a:cubicBezTo>
                        <a:pt x="291" y="68"/>
                        <a:pt x="236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2" name="Google Shape;8592;p29"/>
                <p:cNvSpPr/>
                <p:nvPr/>
              </p:nvSpPr>
              <p:spPr>
                <a:xfrm>
                  <a:off x="6895465" y="4197399"/>
                  <a:ext cx="94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2" extrusionOk="0">
                      <a:moveTo>
                        <a:pt x="112" y="0"/>
                      </a:moveTo>
                      <a:cubicBezTo>
                        <a:pt x="49" y="0"/>
                        <a:pt x="12" y="60"/>
                        <a:pt x="6" y="126"/>
                      </a:cubicBezTo>
                      <a:cubicBezTo>
                        <a:pt x="1" y="199"/>
                        <a:pt x="44" y="262"/>
                        <a:pt x="114" y="262"/>
                      </a:cubicBezTo>
                      <a:cubicBezTo>
                        <a:pt x="119" y="262"/>
                        <a:pt x="124" y="261"/>
                        <a:pt x="129" y="261"/>
                      </a:cubicBezTo>
                      <a:cubicBezTo>
                        <a:pt x="182" y="254"/>
                        <a:pt x="232" y="198"/>
                        <a:pt x="282" y="167"/>
                      </a:cubicBezTo>
                      <a:cubicBezTo>
                        <a:pt x="282" y="148"/>
                        <a:pt x="282" y="129"/>
                        <a:pt x="282" y="110"/>
                      </a:cubicBezTo>
                      <a:cubicBezTo>
                        <a:pt x="235" y="73"/>
                        <a:pt x="191" y="16"/>
                        <a:pt x="138" y="4"/>
                      </a:cubicBezTo>
                      <a:cubicBezTo>
                        <a:pt x="129" y="1"/>
                        <a:pt x="120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3" name="Google Shape;8593;p29"/>
                <p:cNvSpPr/>
                <p:nvPr/>
              </p:nvSpPr>
              <p:spPr>
                <a:xfrm>
                  <a:off x="6887840" y="4135067"/>
                  <a:ext cx="94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6" extrusionOk="0">
                      <a:moveTo>
                        <a:pt x="174" y="0"/>
                      </a:moveTo>
                      <a:cubicBezTo>
                        <a:pt x="167" y="0"/>
                        <a:pt x="161" y="1"/>
                        <a:pt x="154" y="2"/>
                      </a:cubicBezTo>
                      <a:cubicBezTo>
                        <a:pt x="101" y="8"/>
                        <a:pt x="54" y="64"/>
                        <a:pt x="4" y="96"/>
                      </a:cubicBezTo>
                      <a:cubicBezTo>
                        <a:pt x="4" y="114"/>
                        <a:pt x="4" y="133"/>
                        <a:pt x="0" y="152"/>
                      </a:cubicBezTo>
                      <a:cubicBezTo>
                        <a:pt x="51" y="187"/>
                        <a:pt x="94" y="243"/>
                        <a:pt x="151" y="252"/>
                      </a:cubicBezTo>
                      <a:cubicBezTo>
                        <a:pt x="160" y="255"/>
                        <a:pt x="169" y="256"/>
                        <a:pt x="178" y="256"/>
                      </a:cubicBezTo>
                      <a:cubicBezTo>
                        <a:pt x="242" y="256"/>
                        <a:pt x="277" y="197"/>
                        <a:pt x="279" y="130"/>
                      </a:cubicBezTo>
                      <a:cubicBezTo>
                        <a:pt x="282" y="59"/>
                        <a:pt x="241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4" name="Google Shape;8594;p29"/>
                <p:cNvSpPr/>
                <p:nvPr/>
              </p:nvSpPr>
              <p:spPr>
                <a:xfrm>
                  <a:off x="6847551" y="4116121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4" y="0"/>
                      </a:moveTo>
                      <a:cubicBezTo>
                        <a:pt x="79" y="47"/>
                        <a:pt x="23" y="91"/>
                        <a:pt x="13" y="144"/>
                      </a:cubicBezTo>
                      <a:cubicBezTo>
                        <a:pt x="1" y="232"/>
                        <a:pt x="67" y="276"/>
                        <a:pt x="148" y="276"/>
                      </a:cubicBezTo>
                      <a:cubicBezTo>
                        <a:pt x="226" y="276"/>
                        <a:pt x="283" y="220"/>
                        <a:pt x="270" y="144"/>
                      </a:cubicBezTo>
                      <a:cubicBezTo>
                        <a:pt x="261" y="91"/>
                        <a:pt x="208" y="47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5" name="Google Shape;8595;p29"/>
                <p:cNvSpPr/>
                <p:nvPr/>
              </p:nvSpPr>
              <p:spPr>
                <a:xfrm>
                  <a:off x="6616538" y="4346802"/>
                  <a:ext cx="90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60" extrusionOk="0">
                      <a:moveTo>
                        <a:pt x="131" y="1"/>
                      </a:moveTo>
                      <a:cubicBezTo>
                        <a:pt x="74" y="1"/>
                        <a:pt x="22" y="38"/>
                        <a:pt x="0" y="92"/>
                      </a:cubicBezTo>
                      <a:lnTo>
                        <a:pt x="0" y="167"/>
                      </a:lnTo>
                      <a:cubicBezTo>
                        <a:pt x="41" y="202"/>
                        <a:pt x="79" y="242"/>
                        <a:pt x="123" y="255"/>
                      </a:cubicBezTo>
                      <a:cubicBezTo>
                        <a:pt x="135" y="258"/>
                        <a:pt x="147" y="260"/>
                        <a:pt x="157" y="260"/>
                      </a:cubicBezTo>
                      <a:cubicBezTo>
                        <a:pt x="223" y="260"/>
                        <a:pt x="258" y="205"/>
                        <a:pt x="261" y="133"/>
                      </a:cubicBezTo>
                      <a:cubicBezTo>
                        <a:pt x="273" y="62"/>
                        <a:pt x="216" y="1"/>
                        <a:pt x="144" y="1"/>
                      </a:cubicBezTo>
                      <a:cubicBezTo>
                        <a:pt x="142" y="1"/>
                        <a:pt x="140" y="1"/>
                        <a:pt x="138" y="1"/>
                      </a:cubicBezTo>
                      <a:cubicBezTo>
                        <a:pt x="136" y="1"/>
                        <a:pt x="134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6" name="Google Shape;8596;p29"/>
                <p:cNvSpPr/>
                <p:nvPr/>
              </p:nvSpPr>
              <p:spPr>
                <a:xfrm>
                  <a:off x="6844321" y="3964454"/>
                  <a:ext cx="8391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62" extrusionOk="0">
                      <a:moveTo>
                        <a:pt x="143" y="0"/>
                      </a:moveTo>
                      <a:cubicBezTo>
                        <a:pt x="136" y="0"/>
                        <a:pt x="129" y="1"/>
                        <a:pt x="123" y="2"/>
                      </a:cubicBezTo>
                      <a:cubicBezTo>
                        <a:pt x="73" y="11"/>
                        <a:pt x="1" y="83"/>
                        <a:pt x="1" y="127"/>
                      </a:cubicBezTo>
                      <a:cubicBezTo>
                        <a:pt x="1" y="174"/>
                        <a:pt x="70" y="249"/>
                        <a:pt x="120" y="259"/>
                      </a:cubicBezTo>
                      <a:cubicBezTo>
                        <a:pt x="128" y="261"/>
                        <a:pt x="136" y="261"/>
                        <a:pt x="143" y="261"/>
                      </a:cubicBezTo>
                      <a:cubicBezTo>
                        <a:pt x="208" y="261"/>
                        <a:pt x="248" y="204"/>
                        <a:pt x="251" y="140"/>
                      </a:cubicBezTo>
                      <a:cubicBezTo>
                        <a:pt x="251" y="50"/>
                        <a:pt x="201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7" name="Google Shape;8597;p29"/>
                <p:cNvSpPr/>
                <p:nvPr/>
              </p:nvSpPr>
              <p:spPr>
                <a:xfrm>
                  <a:off x="6689291" y="4053090"/>
                  <a:ext cx="10222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255" extrusionOk="0">
                      <a:moveTo>
                        <a:pt x="172" y="0"/>
                      </a:moveTo>
                      <a:cubicBezTo>
                        <a:pt x="1" y="0"/>
                        <a:pt x="1" y="254"/>
                        <a:pt x="172" y="254"/>
                      </a:cubicBezTo>
                      <a:cubicBezTo>
                        <a:pt x="173" y="254"/>
                        <a:pt x="174" y="254"/>
                        <a:pt x="175" y="254"/>
                      </a:cubicBezTo>
                      <a:cubicBezTo>
                        <a:pt x="250" y="254"/>
                        <a:pt x="307" y="217"/>
                        <a:pt x="304" y="123"/>
                      </a:cubicBezTo>
                      <a:cubicBezTo>
                        <a:pt x="307" y="38"/>
                        <a:pt x="250" y="0"/>
                        <a:pt x="175" y="0"/>
                      </a:cubicBezTo>
                      <a:cubicBezTo>
                        <a:pt x="174" y="0"/>
                        <a:pt x="173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8" name="Google Shape;8598;p29"/>
                <p:cNvSpPr/>
                <p:nvPr/>
              </p:nvSpPr>
              <p:spPr>
                <a:xfrm>
                  <a:off x="6718692" y="4057785"/>
                  <a:ext cx="9523" cy="1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311" extrusionOk="0">
                      <a:moveTo>
                        <a:pt x="148" y="1"/>
                      </a:moveTo>
                      <a:cubicBezTo>
                        <a:pt x="66" y="1"/>
                        <a:pt x="0" y="51"/>
                        <a:pt x="16" y="135"/>
                      </a:cubicBezTo>
                      <a:cubicBezTo>
                        <a:pt x="26" y="185"/>
                        <a:pt x="85" y="229"/>
                        <a:pt x="151" y="311"/>
                      </a:cubicBezTo>
                      <a:cubicBezTo>
                        <a:pt x="210" y="226"/>
                        <a:pt x="270" y="182"/>
                        <a:pt x="276" y="129"/>
                      </a:cubicBezTo>
                      <a:cubicBezTo>
                        <a:pt x="286" y="54"/>
                        <a:pt x="226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9" name="Google Shape;8599;p29"/>
                <p:cNvSpPr/>
                <p:nvPr/>
              </p:nvSpPr>
              <p:spPr>
                <a:xfrm>
                  <a:off x="6816885" y="410599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07" y="0"/>
                      </a:moveTo>
                      <a:cubicBezTo>
                        <a:pt x="72" y="50"/>
                        <a:pt x="19" y="97"/>
                        <a:pt x="10" y="151"/>
                      </a:cubicBezTo>
                      <a:cubicBezTo>
                        <a:pt x="1" y="230"/>
                        <a:pt x="59" y="276"/>
                        <a:pt x="134" y="276"/>
                      </a:cubicBezTo>
                      <a:cubicBezTo>
                        <a:pt x="136" y="276"/>
                        <a:pt x="139" y="276"/>
                        <a:pt x="141" y="276"/>
                      </a:cubicBezTo>
                      <a:cubicBezTo>
                        <a:pt x="217" y="273"/>
                        <a:pt x="282" y="229"/>
                        <a:pt x="264" y="144"/>
                      </a:cubicBezTo>
                      <a:cubicBezTo>
                        <a:pt x="251" y="91"/>
                        <a:pt x="198" y="47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0" name="Google Shape;8600;p29"/>
                <p:cNvSpPr/>
                <p:nvPr/>
              </p:nvSpPr>
              <p:spPr>
                <a:xfrm>
                  <a:off x="6859871" y="416942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3" y="1"/>
                      </a:moveTo>
                      <a:cubicBezTo>
                        <a:pt x="79" y="48"/>
                        <a:pt x="19" y="92"/>
                        <a:pt x="13" y="145"/>
                      </a:cubicBezTo>
                      <a:cubicBezTo>
                        <a:pt x="1" y="229"/>
                        <a:pt x="66" y="276"/>
                        <a:pt x="148" y="276"/>
                      </a:cubicBezTo>
                      <a:cubicBezTo>
                        <a:pt x="226" y="273"/>
                        <a:pt x="283" y="220"/>
                        <a:pt x="270" y="145"/>
                      </a:cubicBezTo>
                      <a:cubicBezTo>
                        <a:pt x="264" y="92"/>
                        <a:pt x="204" y="48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1" name="Google Shape;8601;p29"/>
                <p:cNvSpPr/>
                <p:nvPr/>
              </p:nvSpPr>
              <p:spPr>
                <a:xfrm>
                  <a:off x="6744664" y="4107298"/>
                  <a:ext cx="97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60" extrusionOk="0">
                      <a:moveTo>
                        <a:pt x="176" y="1"/>
                      </a:moveTo>
                      <a:cubicBezTo>
                        <a:pt x="166" y="1"/>
                        <a:pt x="156" y="2"/>
                        <a:pt x="145" y="5"/>
                      </a:cubicBezTo>
                      <a:cubicBezTo>
                        <a:pt x="92" y="18"/>
                        <a:pt x="51" y="74"/>
                        <a:pt x="1" y="109"/>
                      </a:cubicBezTo>
                      <a:cubicBezTo>
                        <a:pt x="25" y="220"/>
                        <a:pt x="75" y="259"/>
                        <a:pt x="149" y="259"/>
                      </a:cubicBezTo>
                      <a:cubicBezTo>
                        <a:pt x="152" y="259"/>
                        <a:pt x="155" y="259"/>
                        <a:pt x="157" y="259"/>
                      </a:cubicBezTo>
                      <a:cubicBezTo>
                        <a:pt x="161" y="259"/>
                        <a:pt x="164" y="259"/>
                        <a:pt x="167" y="259"/>
                      </a:cubicBezTo>
                      <a:cubicBezTo>
                        <a:pt x="238" y="259"/>
                        <a:pt x="292" y="196"/>
                        <a:pt x="280" y="124"/>
                      </a:cubicBezTo>
                      <a:cubicBezTo>
                        <a:pt x="274" y="59"/>
                        <a:pt x="238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2" name="Google Shape;8602;p29"/>
                <p:cNvSpPr/>
                <p:nvPr/>
              </p:nvSpPr>
              <p:spPr>
                <a:xfrm>
                  <a:off x="6855276" y="3988561"/>
                  <a:ext cx="10256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67" extrusionOk="0">
                      <a:moveTo>
                        <a:pt x="196" y="0"/>
                      </a:moveTo>
                      <a:cubicBezTo>
                        <a:pt x="189" y="0"/>
                        <a:pt x="183" y="1"/>
                        <a:pt x="176" y="2"/>
                      </a:cubicBezTo>
                      <a:cubicBezTo>
                        <a:pt x="123" y="11"/>
                        <a:pt x="79" y="74"/>
                        <a:pt x="1" y="137"/>
                      </a:cubicBezTo>
                      <a:cubicBezTo>
                        <a:pt x="79" y="196"/>
                        <a:pt x="123" y="259"/>
                        <a:pt x="176" y="265"/>
                      </a:cubicBezTo>
                      <a:cubicBezTo>
                        <a:pt x="183" y="266"/>
                        <a:pt x="189" y="267"/>
                        <a:pt x="196" y="267"/>
                      </a:cubicBezTo>
                      <a:cubicBezTo>
                        <a:pt x="268" y="267"/>
                        <a:pt x="308" y="202"/>
                        <a:pt x="308" y="127"/>
                      </a:cubicBezTo>
                      <a:cubicBezTo>
                        <a:pt x="305" y="56"/>
                        <a:pt x="261" y="0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3" name="Google Shape;8603;p29"/>
                <p:cNvSpPr/>
                <p:nvPr/>
              </p:nvSpPr>
              <p:spPr>
                <a:xfrm>
                  <a:off x="6803100" y="3930891"/>
                  <a:ext cx="7325" cy="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56" extrusionOk="0">
                      <a:moveTo>
                        <a:pt x="211" y="1"/>
                      </a:moveTo>
                      <a:lnTo>
                        <a:pt x="1" y="126"/>
                      </a:lnTo>
                      <a:cubicBezTo>
                        <a:pt x="26" y="145"/>
                        <a:pt x="54" y="154"/>
                        <a:pt x="82" y="154"/>
                      </a:cubicBezTo>
                      <a:cubicBezTo>
                        <a:pt x="87" y="155"/>
                        <a:pt x="92" y="155"/>
                        <a:pt x="97" y="155"/>
                      </a:cubicBezTo>
                      <a:cubicBezTo>
                        <a:pt x="166" y="155"/>
                        <a:pt x="220" y="96"/>
                        <a:pt x="214" y="29"/>
                      </a:cubicBezTo>
                      <a:cubicBezTo>
                        <a:pt x="214" y="20"/>
                        <a:pt x="211" y="10"/>
                        <a:pt x="2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4" name="Google Shape;8604;p29"/>
                <p:cNvSpPr/>
                <p:nvPr/>
              </p:nvSpPr>
              <p:spPr>
                <a:xfrm>
                  <a:off x="6769703" y="4243282"/>
                  <a:ext cx="9124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1" extrusionOk="0">
                      <a:moveTo>
                        <a:pt x="136" y="0"/>
                      </a:moveTo>
                      <a:cubicBezTo>
                        <a:pt x="64" y="0"/>
                        <a:pt x="21" y="42"/>
                        <a:pt x="1" y="155"/>
                      </a:cubicBezTo>
                      <a:cubicBezTo>
                        <a:pt x="32" y="180"/>
                        <a:pt x="70" y="240"/>
                        <a:pt x="123" y="255"/>
                      </a:cubicBezTo>
                      <a:cubicBezTo>
                        <a:pt x="135" y="259"/>
                        <a:pt x="147" y="260"/>
                        <a:pt x="158" y="260"/>
                      </a:cubicBezTo>
                      <a:cubicBezTo>
                        <a:pt x="216" y="260"/>
                        <a:pt x="259" y="214"/>
                        <a:pt x="264" y="146"/>
                      </a:cubicBezTo>
                      <a:cubicBezTo>
                        <a:pt x="274" y="73"/>
                        <a:pt x="248" y="11"/>
                        <a:pt x="161" y="1"/>
                      </a:cubicBezTo>
                      <a:cubicBezTo>
                        <a:pt x="152" y="1"/>
                        <a:pt x="144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5" name="Google Shape;8605;p29"/>
                <p:cNvSpPr/>
                <p:nvPr/>
              </p:nvSpPr>
              <p:spPr>
                <a:xfrm>
                  <a:off x="6791513" y="4135300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7" y="1"/>
                      </a:moveTo>
                      <a:cubicBezTo>
                        <a:pt x="82" y="51"/>
                        <a:pt x="26" y="95"/>
                        <a:pt x="17" y="148"/>
                      </a:cubicBezTo>
                      <a:cubicBezTo>
                        <a:pt x="1" y="230"/>
                        <a:pt x="70" y="274"/>
                        <a:pt x="145" y="277"/>
                      </a:cubicBezTo>
                      <a:cubicBezTo>
                        <a:pt x="223" y="277"/>
                        <a:pt x="283" y="227"/>
                        <a:pt x="270" y="148"/>
                      </a:cubicBezTo>
                      <a:cubicBezTo>
                        <a:pt x="264" y="95"/>
                        <a:pt x="208" y="5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6" name="Google Shape;8606;p29"/>
                <p:cNvSpPr/>
                <p:nvPr/>
              </p:nvSpPr>
              <p:spPr>
                <a:xfrm>
                  <a:off x="6746462" y="4175290"/>
                  <a:ext cx="90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8" extrusionOk="0">
                      <a:moveTo>
                        <a:pt x="138" y="0"/>
                      </a:moveTo>
                      <a:cubicBezTo>
                        <a:pt x="38" y="0"/>
                        <a:pt x="0" y="60"/>
                        <a:pt x="0" y="132"/>
                      </a:cubicBezTo>
                      <a:cubicBezTo>
                        <a:pt x="0" y="201"/>
                        <a:pt x="41" y="257"/>
                        <a:pt x="102" y="257"/>
                      </a:cubicBezTo>
                      <a:cubicBezTo>
                        <a:pt x="111" y="257"/>
                        <a:pt x="119" y="256"/>
                        <a:pt x="129" y="254"/>
                      </a:cubicBezTo>
                      <a:cubicBezTo>
                        <a:pt x="188" y="235"/>
                        <a:pt x="238" y="191"/>
                        <a:pt x="257" y="132"/>
                      </a:cubicBezTo>
                      <a:cubicBezTo>
                        <a:pt x="273" y="50"/>
                        <a:pt x="210" y="3"/>
                        <a:pt x="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7" name="Google Shape;8607;p29"/>
                <p:cNvSpPr/>
                <p:nvPr/>
              </p:nvSpPr>
              <p:spPr>
                <a:xfrm>
                  <a:off x="6703576" y="4001413"/>
                  <a:ext cx="89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81" extrusionOk="0">
                      <a:moveTo>
                        <a:pt x="122" y="0"/>
                      </a:moveTo>
                      <a:cubicBezTo>
                        <a:pt x="54" y="0"/>
                        <a:pt x="0" y="56"/>
                        <a:pt x="3" y="123"/>
                      </a:cubicBezTo>
                      <a:cubicBezTo>
                        <a:pt x="3" y="202"/>
                        <a:pt x="38" y="258"/>
                        <a:pt x="157" y="280"/>
                      </a:cubicBezTo>
                      <a:cubicBezTo>
                        <a:pt x="191" y="233"/>
                        <a:pt x="248" y="189"/>
                        <a:pt x="257" y="136"/>
                      </a:cubicBezTo>
                      <a:cubicBezTo>
                        <a:pt x="270" y="61"/>
                        <a:pt x="219" y="4"/>
                        <a:pt x="138" y="1"/>
                      </a:cubicBezTo>
                      <a:cubicBezTo>
                        <a:pt x="133" y="1"/>
                        <a:pt x="127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8" name="Google Shape;8608;p29"/>
                <p:cNvSpPr/>
                <p:nvPr/>
              </p:nvSpPr>
              <p:spPr>
                <a:xfrm>
                  <a:off x="6875021" y="4033478"/>
                  <a:ext cx="9523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81" extrusionOk="0">
                      <a:moveTo>
                        <a:pt x="172" y="0"/>
                      </a:moveTo>
                      <a:cubicBezTo>
                        <a:pt x="56" y="19"/>
                        <a:pt x="19" y="76"/>
                        <a:pt x="12" y="148"/>
                      </a:cubicBezTo>
                      <a:cubicBezTo>
                        <a:pt x="1" y="218"/>
                        <a:pt x="55" y="280"/>
                        <a:pt x="121" y="280"/>
                      </a:cubicBezTo>
                      <a:cubicBezTo>
                        <a:pt x="125" y="280"/>
                        <a:pt x="130" y="280"/>
                        <a:pt x="135" y="279"/>
                      </a:cubicBezTo>
                      <a:cubicBezTo>
                        <a:pt x="219" y="279"/>
                        <a:pt x="285" y="239"/>
                        <a:pt x="269" y="151"/>
                      </a:cubicBezTo>
                      <a:cubicBezTo>
                        <a:pt x="263" y="97"/>
                        <a:pt x="207" y="5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9" name="Google Shape;8609;p29"/>
                <p:cNvSpPr/>
                <p:nvPr/>
              </p:nvSpPr>
              <p:spPr>
                <a:xfrm>
                  <a:off x="6788616" y="4200595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5" y="1"/>
                      </a:moveTo>
                      <a:cubicBezTo>
                        <a:pt x="57" y="1"/>
                        <a:pt x="1" y="57"/>
                        <a:pt x="6" y="127"/>
                      </a:cubicBezTo>
                      <a:cubicBezTo>
                        <a:pt x="3" y="202"/>
                        <a:pt x="41" y="259"/>
                        <a:pt x="157" y="284"/>
                      </a:cubicBezTo>
                      <a:cubicBezTo>
                        <a:pt x="191" y="234"/>
                        <a:pt x="248" y="190"/>
                        <a:pt x="257" y="136"/>
                      </a:cubicBezTo>
                      <a:cubicBezTo>
                        <a:pt x="273" y="61"/>
                        <a:pt x="223" y="5"/>
                        <a:pt x="141" y="2"/>
                      </a:cubicBezTo>
                      <a:cubicBezTo>
                        <a:pt x="136" y="1"/>
                        <a:pt x="131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0" name="Google Shape;8610;p29"/>
                <p:cNvSpPr/>
                <p:nvPr/>
              </p:nvSpPr>
              <p:spPr>
                <a:xfrm>
                  <a:off x="6851314" y="4192970"/>
                  <a:ext cx="9423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7" extrusionOk="0">
                      <a:moveTo>
                        <a:pt x="114" y="0"/>
                      </a:moveTo>
                      <a:cubicBezTo>
                        <a:pt x="50" y="0"/>
                        <a:pt x="3" y="51"/>
                        <a:pt x="1" y="124"/>
                      </a:cubicBezTo>
                      <a:cubicBezTo>
                        <a:pt x="1" y="203"/>
                        <a:pt x="42" y="266"/>
                        <a:pt x="116" y="266"/>
                      </a:cubicBezTo>
                      <a:cubicBezTo>
                        <a:pt x="121" y="266"/>
                        <a:pt x="127" y="266"/>
                        <a:pt x="132" y="265"/>
                      </a:cubicBezTo>
                      <a:cubicBezTo>
                        <a:pt x="185" y="259"/>
                        <a:pt x="232" y="199"/>
                        <a:pt x="279" y="165"/>
                      </a:cubicBezTo>
                      <a:cubicBezTo>
                        <a:pt x="283" y="146"/>
                        <a:pt x="283" y="124"/>
                        <a:pt x="283" y="105"/>
                      </a:cubicBezTo>
                      <a:cubicBezTo>
                        <a:pt x="232" y="71"/>
                        <a:pt x="189" y="11"/>
                        <a:pt x="135" y="2"/>
                      </a:cubicBezTo>
                      <a:cubicBezTo>
                        <a:pt x="128" y="1"/>
                        <a:pt x="12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1" name="Google Shape;8611;p29"/>
                <p:cNvSpPr/>
                <p:nvPr/>
              </p:nvSpPr>
              <p:spPr>
                <a:xfrm>
                  <a:off x="6707205" y="4308311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39" y="1"/>
                      </a:moveTo>
                      <a:cubicBezTo>
                        <a:pt x="60" y="4"/>
                        <a:pt x="1" y="54"/>
                        <a:pt x="16" y="136"/>
                      </a:cubicBezTo>
                      <a:cubicBezTo>
                        <a:pt x="26" y="189"/>
                        <a:pt x="85" y="233"/>
                        <a:pt x="120" y="280"/>
                      </a:cubicBezTo>
                      <a:lnTo>
                        <a:pt x="176" y="280"/>
                      </a:lnTo>
                      <a:cubicBezTo>
                        <a:pt x="208" y="226"/>
                        <a:pt x="264" y="179"/>
                        <a:pt x="270" y="126"/>
                      </a:cubicBezTo>
                      <a:cubicBezTo>
                        <a:pt x="283" y="45"/>
                        <a:pt x="217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2" name="Google Shape;8612;p29"/>
                <p:cNvSpPr/>
                <p:nvPr/>
              </p:nvSpPr>
              <p:spPr>
                <a:xfrm>
                  <a:off x="6784354" y="4178053"/>
                  <a:ext cx="9490" cy="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63" extrusionOk="0">
                      <a:moveTo>
                        <a:pt x="120" y="1"/>
                      </a:moveTo>
                      <a:cubicBezTo>
                        <a:pt x="51" y="1"/>
                        <a:pt x="6" y="53"/>
                        <a:pt x="6" y="137"/>
                      </a:cubicBezTo>
                      <a:cubicBezTo>
                        <a:pt x="0" y="204"/>
                        <a:pt x="54" y="263"/>
                        <a:pt x="120" y="263"/>
                      </a:cubicBezTo>
                      <a:cubicBezTo>
                        <a:pt x="125" y="263"/>
                        <a:pt x="130" y="263"/>
                        <a:pt x="134" y="262"/>
                      </a:cubicBezTo>
                      <a:cubicBezTo>
                        <a:pt x="188" y="256"/>
                        <a:pt x="235" y="196"/>
                        <a:pt x="285" y="158"/>
                      </a:cubicBezTo>
                      <a:cubicBezTo>
                        <a:pt x="285" y="140"/>
                        <a:pt x="285" y="121"/>
                        <a:pt x="285" y="105"/>
                      </a:cubicBezTo>
                      <a:cubicBezTo>
                        <a:pt x="238" y="68"/>
                        <a:pt x="191" y="8"/>
                        <a:pt x="138" y="2"/>
                      </a:cubicBezTo>
                      <a:cubicBezTo>
                        <a:pt x="132" y="1"/>
                        <a:pt x="126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3" name="Google Shape;8613;p29"/>
                <p:cNvSpPr/>
                <p:nvPr/>
              </p:nvSpPr>
              <p:spPr>
                <a:xfrm>
                  <a:off x="6743632" y="4271684"/>
                  <a:ext cx="9456" cy="9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74" extrusionOk="0">
                      <a:moveTo>
                        <a:pt x="161" y="1"/>
                      </a:moveTo>
                      <a:cubicBezTo>
                        <a:pt x="153" y="1"/>
                        <a:pt x="144" y="2"/>
                        <a:pt x="135" y="4"/>
                      </a:cubicBezTo>
                      <a:cubicBezTo>
                        <a:pt x="76" y="20"/>
                        <a:pt x="29" y="67"/>
                        <a:pt x="7" y="126"/>
                      </a:cubicBezTo>
                      <a:cubicBezTo>
                        <a:pt x="0" y="170"/>
                        <a:pt x="66" y="223"/>
                        <a:pt x="104" y="273"/>
                      </a:cubicBezTo>
                      <a:lnTo>
                        <a:pt x="160" y="273"/>
                      </a:lnTo>
                      <a:cubicBezTo>
                        <a:pt x="198" y="226"/>
                        <a:pt x="257" y="186"/>
                        <a:pt x="267" y="132"/>
                      </a:cubicBezTo>
                      <a:cubicBezTo>
                        <a:pt x="284" y="63"/>
                        <a:pt x="229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4" name="Google Shape;8614;p29"/>
                <p:cNvSpPr/>
                <p:nvPr/>
              </p:nvSpPr>
              <p:spPr>
                <a:xfrm>
                  <a:off x="6713265" y="4028783"/>
                  <a:ext cx="9323" cy="9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89" extrusionOk="0">
                      <a:moveTo>
                        <a:pt x="123" y="0"/>
                      </a:moveTo>
                      <a:cubicBezTo>
                        <a:pt x="85" y="50"/>
                        <a:pt x="35" y="94"/>
                        <a:pt x="22" y="148"/>
                      </a:cubicBezTo>
                      <a:cubicBezTo>
                        <a:pt x="1" y="235"/>
                        <a:pt x="60" y="289"/>
                        <a:pt x="145" y="289"/>
                      </a:cubicBezTo>
                      <a:cubicBezTo>
                        <a:pt x="147" y="289"/>
                        <a:pt x="149" y="289"/>
                        <a:pt x="151" y="289"/>
                      </a:cubicBezTo>
                      <a:cubicBezTo>
                        <a:pt x="223" y="289"/>
                        <a:pt x="279" y="236"/>
                        <a:pt x="270" y="160"/>
                      </a:cubicBezTo>
                      <a:cubicBezTo>
                        <a:pt x="261" y="104"/>
                        <a:pt x="210" y="57"/>
                        <a:pt x="179" y="3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5" name="Google Shape;8615;p29"/>
                <p:cNvSpPr/>
                <p:nvPr/>
              </p:nvSpPr>
              <p:spPr>
                <a:xfrm>
                  <a:off x="6627792" y="4106565"/>
                  <a:ext cx="92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3" extrusionOk="0">
                      <a:moveTo>
                        <a:pt x="169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5" y="12"/>
                        <a:pt x="48" y="65"/>
                        <a:pt x="1" y="99"/>
                      </a:cubicBezTo>
                      <a:lnTo>
                        <a:pt x="1" y="156"/>
                      </a:lnTo>
                      <a:cubicBezTo>
                        <a:pt x="48" y="190"/>
                        <a:pt x="95" y="240"/>
                        <a:pt x="148" y="250"/>
                      </a:cubicBezTo>
                      <a:cubicBezTo>
                        <a:pt x="157" y="251"/>
                        <a:pt x="166" y="252"/>
                        <a:pt x="174" y="252"/>
                      </a:cubicBezTo>
                      <a:cubicBezTo>
                        <a:pt x="239" y="252"/>
                        <a:pt x="277" y="197"/>
                        <a:pt x="277" y="127"/>
                      </a:cubicBezTo>
                      <a:cubicBezTo>
                        <a:pt x="277" y="54"/>
                        <a:pt x="233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6" name="Google Shape;8616;p29"/>
                <p:cNvSpPr/>
                <p:nvPr/>
              </p:nvSpPr>
              <p:spPr>
                <a:xfrm>
                  <a:off x="6629923" y="4258132"/>
                  <a:ext cx="95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62" extrusionOk="0">
                      <a:moveTo>
                        <a:pt x="117" y="0"/>
                      </a:moveTo>
                      <a:cubicBezTo>
                        <a:pt x="49" y="0"/>
                        <a:pt x="12" y="63"/>
                        <a:pt x="9" y="132"/>
                      </a:cubicBezTo>
                      <a:cubicBezTo>
                        <a:pt x="0" y="202"/>
                        <a:pt x="54" y="261"/>
                        <a:pt x="123" y="261"/>
                      </a:cubicBezTo>
                      <a:cubicBezTo>
                        <a:pt x="127" y="261"/>
                        <a:pt x="132" y="261"/>
                        <a:pt x="137" y="261"/>
                      </a:cubicBezTo>
                      <a:cubicBezTo>
                        <a:pt x="213" y="261"/>
                        <a:pt x="266" y="223"/>
                        <a:pt x="288" y="107"/>
                      </a:cubicBezTo>
                      <a:cubicBezTo>
                        <a:pt x="241" y="72"/>
                        <a:pt x="197" y="16"/>
                        <a:pt x="144" y="4"/>
                      </a:cubicBezTo>
                      <a:cubicBezTo>
                        <a:pt x="134" y="1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7" name="Google Shape;8617;p29"/>
                <p:cNvSpPr/>
                <p:nvPr/>
              </p:nvSpPr>
              <p:spPr>
                <a:xfrm>
                  <a:off x="6635117" y="4318932"/>
                  <a:ext cx="9290" cy="10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25" extrusionOk="0">
                      <a:moveTo>
                        <a:pt x="154" y="1"/>
                      </a:moveTo>
                      <a:cubicBezTo>
                        <a:pt x="151" y="1"/>
                        <a:pt x="148" y="1"/>
                        <a:pt x="144" y="1"/>
                      </a:cubicBezTo>
                      <a:cubicBezTo>
                        <a:pt x="57" y="5"/>
                        <a:pt x="0" y="64"/>
                        <a:pt x="16" y="142"/>
                      </a:cubicBezTo>
                      <a:cubicBezTo>
                        <a:pt x="25" y="196"/>
                        <a:pt x="85" y="240"/>
                        <a:pt x="151" y="324"/>
                      </a:cubicBezTo>
                      <a:cubicBezTo>
                        <a:pt x="207" y="236"/>
                        <a:pt x="260" y="186"/>
                        <a:pt x="267" y="133"/>
                      </a:cubicBezTo>
                      <a:cubicBezTo>
                        <a:pt x="279" y="61"/>
                        <a:pt x="222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8" name="Google Shape;8618;p29"/>
                <p:cNvSpPr/>
                <p:nvPr/>
              </p:nvSpPr>
              <p:spPr>
                <a:xfrm>
                  <a:off x="6645339" y="4276645"/>
                  <a:ext cx="96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6" extrusionOk="0">
                      <a:moveTo>
                        <a:pt x="172" y="1"/>
                      </a:moveTo>
                      <a:cubicBezTo>
                        <a:pt x="165" y="1"/>
                        <a:pt x="158" y="1"/>
                        <a:pt x="151" y="2"/>
                      </a:cubicBezTo>
                      <a:cubicBezTo>
                        <a:pt x="98" y="12"/>
                        <a:pt x="51" y="68"/>
                        <a:pt x="0" y="103"/>
                      </a:cubicBezTo>
                      <a:cubicBezTo>
                        <a:pt x="0" y="121"/>
                        <a:pt x="0" y="140"/>
                        <a:pt x="4" y="159"/>
                      </a:cubicBezTo>
                      <a:cubicBezTo>
                        <a:pt x="54" y="190"/>
                        <a:pt x="101" y="240"/>
                        <a:pt x="154" y="253"/>
                      </a:cubicBezTo>
                      <a:cubicBezTo>
                        <a:pt x="163" y="255"/>
                        <a:pt x="171" y="255"/>
                        <a:pt x="179" y="255"/>
                      </a:cubicBezTo>
                      <a:cubicBezTo>
                        <a:pt x="246" y="255"/>
                        <a:pt x="286" y="201"/>
                        <a:pt x="286" y="134"/>
                      </a:cubicBezTo>
                      <a:cubicBezTo>
                        <a:pt x="288" y="57"/>
                        <a:pt x="24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9" name="Google Shape;8619;p29"/>
                <p:cNvSpPr/>
                <p:nvPr/>
              </p:nvSpPr>
              <p:spPr>
                <a:xfrm>
                  <a:off x="6655462" y="4237588"/>
                  <a:ext cx="9523" cy="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6" extrusionOk="0">
                      <a:moveTo>
                        <a:pt x="119" y="0"/>
                      </a:moveTo>
                      <a:cubicBezTo>
                        <a:pt x="82" y="47"/>
                        <a:pt x="22" y="91"/>
                        <a:pt x="16" y="144"/>
                      </a:cubicBezTo>
                      <a:cubicBezTo>
                        <a:pt x="0" y="229"/>
                        <a:pt x="66" y="276"/>
                        <a:pt x="148" y="276"/>
                      </a:cubicBezTo>
                      <a:cubicBezTo>
                        <a:pt x="226" y="276"/>
                        <a:pt x="286" y="223"/>
                        <a:pt x="273" y="147"/>
                      </a:cubicBezTo>
                      <a:cubicBezTo>
                        <a:pt x="264" y="94"/>
                        <a:pt x="210" y="5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0" name="Google Shape;8620;p29"/>
                <p:cNvSpPr/>
                <p:nvPr/>
              </p:nvSpPr>
              <p:spPr>
                <a:xfrm>
                  <a:off x="6677471" y="4007806"/>
                  <a:ext cx="9124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55" extrusionOk="0">
                      <a:moveTo>
                        <a:pt x="132" y="0"/>
                      </a:moveTo>
                      <a:lnTo>
                        <a:pt x="10" y="76"/>
                      </a:lnTo>
                      <a:cubicBezTo>
                        <a:pt x="4" y="91"/>
                        <a:pt x="1" y="107"/>
                        <a:pt x="1" y="123"/>
                      </a:cubicBezTo>
                      <a:cubicBezTo>
                        <a:pt x="4" y="220"/>
                        <a:pt x="60" y="254"/>
                        <a:pt x="135" y="254"/>
                      </a:cubicBezTo>
                      <a:cubicBezTo>
                        <a:pt x="214" y="254"/>
                        <a:pt x="273" y="201"/>
                        <a:pt x="254" y="126"/>
                      </a:cubicBezTo>
                      <a:cubicBezTo>
                        <a:pt x="236" y="66"/>
                        <a:pt x="192" y="22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1" name="Google Shape;8621;p29"/>
                <p:cNvSpPr/>
                <p:nvPr/>
              </p:nvSpPr>
              <p:spPr>
                <a:xfrm>
                  <a:off x="6683964" y="4296524"/>
                  <a:ext cx="9157" cy="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93" extrusionOk="0">
                      <a:moveTo>
                        <a:pt x="110" y="1"/>
                      </a:moveTo>
                      <a:cubicBezTo>
                        <a:pt x="75" y="54"/>
                        <a:pt x="22" y="101"/>
                        <a:pt x="12" y="157"/>
                      </a:cubicBezTo>
                      <a:cubicBezTo>
                        <a:pt x="0" y="228"/>
                        <a:pt x="54" y="292"/>
                        <a:pt x="126" y="292"/>
                      </a:cubicBezTo>
                      <a:cubicBezTo>
                        <a:pt x="128" y="292"/>
                        <a:pt x="130" y="292"/>
                        <a:pt x="132" y="292"/>
                      </a:cubicBezTo>
                      <a:cubicBezTo>
                        <a:pt x="136" y="293"/>
                        <a:pt x="141" y="293"/>
                        <a:pt x="146" y="293"/>
                      </a:cubicBezTo>
                      <a:cubicBezTo>
                        <a:pt x="218" y="293"/>
                        <a:pt x="275" y="228"/>
                        <a:pt x="260" y="154"/>
                      </a:cubicBezTo>
                      <a:cubicBezTo>
                        <a:pt x="254" y="101"/>
                        <a:pt x="194" y="54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2" name="Google Shape;8622;p29"/>
                <p:cNvSpPr/>
                <p:nvPr/>
              </p:nvSpPr>
              <p:spPr>
                <a:xfrm>
                  <a:off x="6686927" y="4072502"/>
                  <a:ext cx="10189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55" extrusionOk="0">
                      <a:moveTo>
                        <a:pt x="171" y="0"/>
                      </a:moveTo>
                      <a:cubicBezTo>
                        <a:pt x="8" y="0"/>
                        <a:pt x="1" y="251"/>
                        <a:pt x="168" y="254"/>
                      </a:cubicBezTo>
                      <a:cubicBezTo>
                        <a:pt x="171" y="254"/>
                        <a:pt x="174" y="254"/>
                        <a:pt x="176" y="254"/>
                      </a:cubicBezTo>
                      <a:cubicBezTo>
                        <a:pt x="248" y="254"/>
                        <a:pt x="303" y="216"/>
                        <a:pt x="303" y="119"/>
                      </a:cubicBezTo>
                      <a:cubicBezTo>
                        <a:pt x="306" y="44"/>
                        <a:pt x="252" y="4"/>
                        <a:pt x="177" y="0"/>
                      </a:cubicBezTo>
                      <a:cubicBezTo>
                        <a:pt x="175" y="0"/>
                        <a:pt x="173" y="0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3" name="Google Shape;8623;p29"/>
                <p:cNvSpPr/>
                <p:nvPr/>
              </p:nvSpPr>
              <p:spPr>
                <a:xfrm>
                  <a:off x="6688758" y="4135633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42" y="0"/>
                      </a:moveTo>
                      <a:cubicBezTo>
                        <a:pt x="140" y="0"/>
                        <a:pt x="137" y="0"/>
                        <a:pt x="135" y="0"/>
                      </a:cubicBezTo>
                      <a:cubicBezTo>
                        <a:pt x="53" y="3"/>
                        <a:pt x="0" y="54"/>
                        <a:pt x="16" y="132"/>
                      </a:cubicBezTo>
                      <a:cubicBezTo>
                        <a:pt x="25" y="185"/>
                        <a:pt x="78" y="229"/>
                        <a:pt x="116" y="276"/>
                      </a:cubicBezTo>
                      <a:lnTo>
                        <a:pt x="172" y="276"/>
                      </a:lnTo>
                      <a:cubicBezTo>
                        <a:pt x="207" y="223"/>
                        <a:pt x="260" y="176"/>
                        <a:pt x="266" y="123"/>
                      </a:cubicBezTo>
                      <a:cubicBezTo>
                        <a:pt x="273" y="50"/>
                        <a:pt x="220" y="0"/>
                        <a:pt x="1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4" name="Google Shape;8624;p29"/>
                <p:cNvSpPr/>
                <p:nvPr/>
              </p:nvSpPr>
              <p:spPr>
                <a:xfrm>
                  <a:off x="6694386" y="4300553"/>
                  <a:ext cx="90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9" extrusionOk="0">
                      <a:moveTo>
                        <a:pt x="151" y="1"/>
                      </a:moveTo>
                      <a:cubicBezTo>
                        <a:pt x="146" y="1"/>
                        <a:pt x="140" y="1"/>
                        <a:pt x="135" y="2"/>
                      </a:cubicBezTo>
                      <a:cubicBezTo>
                        <a:pt x="60" y="5"/>
                        <a:pt x="3" y="43"/>
                        <a:pt x="7" y="130"/>
                      </a:cubicBezTo>
                      <a:cubicBezTo>
                        <a:pt x="0" y="201"/>
                        <a:pt x="54" y="259"/>
                        <a:pt x="123" y="259"/>
                      </a:cubicBezTo>
                      <a:cubicBezTo>
                        <a:pt x="125" y="259"/>
                        <a:pt x="127" y="259"/>
                        <a:pt x="129" y="259"/>
                      </a:cubicBezTo>
                      <a:cubicBezTo>
                        <a:pt x="232" y="259"/>
                        <a:pt x="267" y="202"/>
                        <a:pt x="267" y="127"/>
                      </a:cubicBezTo>
                      <a:cubicBezTo>
                        <a:pt x="272" y="57"/>
                        <a:pt x="219" y="1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5" name="Google Shape;8625;p29"/>
                <p:cNvSpPr/>
                <p:nvPr/>
              </p:nvSpPr>
              <p:spPr>
                <a:xfrm>
                  <a:off x="6705540" y="4241018"/>
                  <a:ext cx="90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62" extrusionOk="0">
                      <a:moveTo>
                        <a:pt x="130" y="0"/>
                      </a:moveTo>
                      <a:cubicBezTo>
                        <a:pt x="57" y="0"/>
                        <a:pt x="1" y="62"/>
                        <a:pt x="7" y="135"/>
                      </a:cubicBezTo>
                      <a:cubicBezTo>
                        <a:pt x="1" y="205"/>
                        <a:pt x="55" y="262"/>
                        <a:pt x="123" y="262"/>
                      </a:cubicBezTo>
                      <a:cubicBezTo>
                        <a:pt x="128" y="262"/>
                        <a:pt x="133" y="261"/>
                        <a:pt x="138" y="261"/>
                      </a:cubicBezTo>
                      <a:cubicBezTo>
                        <a:pt x="142" y="261"/>
                        <a:pt x="145" y="261"/>
                        <a:pt x="149" y="261"/>
                      </a:cubicBezTo>
                      <a:cubicBezTo>
                        <a:pt x="219" y="261"/>
                        <a:pt x="273" y="201"/>
                        <a:pt x="261" y="129"/>
                      </a:cubicBezTo>
                      <a:cubicBezTo>
                        <a:pt x="258" y="44"/>
                        <a:pt x="214" y="7"/>
                        <a:pt x="135" y="0"/>
                      </a:cubicBezTo>
                      <a:cubicBezTo>
                        <a:pt x="134" y="0"/>
                        <a:pt x="132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6" name="Google Shape;8626;p29"/>
                <p:cNvSpPr/>
                <p:nvPr/>
              </p:nvSpPr>
              <p:spPr>
                <a:xfrm>
                  <a:off x="6712433" y="4295691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07" y="1"/>
                      </a:moveTo>
                      <a:cubicBezTo>
                        <a:pt x="76" y="51"/>
                        <a:pt x="19" y="98"/>
                        <a:pt x="13" y="151"/>
                      </a:cubicBezTo>
                      <a:cubicBezTo>
                        <a:pt x="0" y="229"/>
                        <a:pt x="60" y="279"/>
                        <a:pt x="138" y="279"/>
                      </a:cubicBezTo>
                      <a:cubicBezTo>
                        <a:pt x="214" y="276"/>
                        <a:pt x="282" y="232"/>
                        <a:pt x="264" y="148"/>
                      </a:cubicBezTo>
                      <a:cubicBezTo>
                        <a:pt x="251" y="95"/>
                        <a:pt x="198" y="5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7" name="Google Shape;8627;p29"/>
                <p:cNvSpPr/>
                <p:nvPr/>
              </p:nvSpPr>
              <p:spPr>
                <a:xfrm>
                  <a:off x="6720557" y="4200828"/>
                  <a:ext cx="97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60" extrusionOk="0">
                      <a:moveTo>
                        <a:pt x="168" y="1"/>
                      </a:moveTo>
                      <a:cubicBezTo>
                        <a:pt x="164" y="1"/>
                        <a:pt x="161" y="1"/>
                        <a:pt x="158" y="1"/>
                      </a:cubicBezTo>
                      <a:cubicBezTo>
                        <a:pt x="82" y="1"/>
                        <a:pt x="29" y="42"/>
                        <a:pt x="1" y="155"/>
                      </a:cubicBezTo>
                      <a:cubicBezTo>
                        <a:pt x="51" y="189"/>
                        <a:pt x="95" y="242"/>
                        <a:pt x="148" y="255"/>
                      </a:cubicBezTo>
                      <a:cubicBezTo>
                        <a:pt x="160" y="258"/>
                        <a:pt x="171" y="259"/>
                        <a:pt x="182" y="259"/>
                      </a:cubicBezTo>
                      <a:cubicBezTo>
                        <a:pt x="247" y="259"/>
                        <a:pt x="280" y="203"/>
                        <a:pt x="283" y="133"/>
                      </a:cubicBezTo>
                      <a:cubicBezTo>
                        <a:pt x="292" y="61"/>
                        <a:pt x="235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8" name="Google Shape;8628;p29"/>
                <p:cNvSpPr/>
                <p:nvPr/>
              </p:nvSpPr>
              <p:spPr>
                <a:xfrm>
                  <a:off x="6812090" y="4247844"/>
                  <a:ext cx="96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55" extrusionOk="0">
                      <a:moveTo>
                        <a:pt x="119" y="1"/>
                      </a:moveTo>
                      <a:cubicBezTo>
                        <a:pt x="53" y="1"/>
                        <a:pt x="1" y="59"/>
                        <a:pt x="6" y="128"/>
                      </a:cubicBezTo>
                      <a:cubicBezTo>
                        <a:pt x="6" y="202"/>
                        <a:pt x="50" y="255"/>
                        <a:pt x="114" y="255"/>
                      </a:cubicBezTo>
                      <a:cubicBezTo>
                        <a:pt x="121" y="255"/>
                        <a:pt x="128" y="254"/>
                        <a:pt x="135" y="253"/>
                      </a:cubicBezTo>
                      <a:cubicBezTo>
                        <a:pt x="188" y="247"/>
                        <a:pt x="238" y="190"/>
                        <a:pt x="289" y="159"/>
                      </a:cubicBezTo>
                      <a:cubicBezTo>
                        <a:pt x="267" y="43"/>
                        <a:pt x="216" y="2"/>
                        <a:pt x="138" y="2"/>
                      </a:cubicBezTo>
                      <a:cubicBezTo>
                        <a:pt x="132" y="1"/>
                        <a:pt x="125" y="1"/>
                        <a:pt x="1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9" name="Google Shape;8629;p29"/>
                <p:cNvSpPr/>
                <p:nvPr/>
              </p:nvSpPr>
              <p:spPr>
                <a:xfrm>
                  <a:off x="6749991" y="4242283"/>
                  <a:ext cx="97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174" y="1"/>
                      </a:moveTo>
                      <a:cubicBezTo>
                        <a:pt x="167" y="1"/>
                        <a:pt x="159" y="2"/>
                        <a:pt x="151" y="3"/>
                      </a:cubicBezTo>
                      <a:cubicBezTo>
                        <a:pt x="95" y="16"/>
                        <a:pt x="51" y="69"/>
                        <a:pt x="1" y="103"/>
                      </a:cubicBezTo>
                      <a:cubicBezTo>
                        <a:pt x="1" y="122"/>
                        <a:pt x="1" y="141"/>
                        <a:pt x="1" y="160"/>
                      </a:cubicBezTo>
                      <a:cubicBezTo>
                        <a:pt x="51" y="194"/>
                        <a:pt x="101" y="241"/>
                        <a:pt x="154" y="254"/>
                      </a:cubicBezTo>
                      <a:cubicBezTo>
                        <a:pt x="163" y="255"/>
                        <a:pt x="171" y="256"/>
                        <a:pt x="179" y="256"/>
                      </a:cubicBezTo>
                      <a:cubicBezTo>
                        <a:pt x="254" y="256"/>
                        <a:pt x="292" y="193"/>
                        <a:pt x="289" y="122"/>
                      </a:cubicBezTo>
                      <a:cubicBezTo>
                        <a:pt x="292" y="55"/>
                        <a:pt x="237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0" name="Google Shape;8630;p29"/>
                <p:cNvSpPr/>
                <p:nvPr/>
              </p:nvSpPr>
              <p:spPr>
                <a:xfrm>
                  <a:off x="6755019" y="4254869"/>
                  <a:ext cx="9390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8" extrusionOk="0">
                      <a:moveTo>
                        <a:pt x="152" y="1"/>
                      </a:moveTo>
                      <a:cubicBezTo>
                        <a:pt x="147" y="1"/>
                        <a:pt x="143" y="1"/>
                        <a:pt x="138" y="1"/>
                      </a:cubicBezTo>
                      <a:cubicBezTo>
                        <a:pt x="63" y="8"/>
                        <a:pt x="0" y="58"/>
                        <a:pt x="19" y="136"/>
                      </a:cubicBezTo>
                      <a:cubicBezTo>
                        <a:pt x="31" y="189"/>
                        <a:pt x="91" y="230"/>
                        <a:pt x="129" y="277"/>
                      </a:cubicBezTo>
                      <a:lnTo>
                        <a:pt x="185" y="277"/>
                      </a:lnTo>
                      <a:cubicBezTo>
                        <a:pt x="216" y="224"/>
                        <a:pt x="270" y="177"/>
                        <a:pt x="276" y="120"/>
                      </a:cubicBezTo>
                      <a:cubicBezTo>
                        <a:pt x="282" y="47"/>
                        <a:pt x="224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1" name="Google Shape;8631;p29"/>
                <p:cNvSpPr/>
                <p:nvPr/>
              </p:nvSpPr>
              <p:spPr>
                <a:xfrm>
                  <a:off x="6755652" y="4096709"/>
                  <a:ext cx="94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80" extrusionOk="0">
                      <a:moveTo>
                        <a:pt x="119" y="0"/>
                      </a:moveTo>
                      <a:cubicBezTo>
                        <a:pt x="81" y="47"/>
                        <a:pt x="22" y="91"/>
                        <a:pt x="12" y="145"/>
                      </a:cubicBezTo>
                      <a:cubicBezTo>
                        <a:pt x="0" y="216"/>
                        <a:pt x="54" y="280"/>
                        <a:pt x="125" y="280"/>
                      </a:cubicBezTo>
                      <a:cubicBezTo>
                        <a:pt x="128" y="280"/>
                        <a:pt x="131" y="280"/>
                        <a:pt x="135" y="279"/>
                      </a:cubicBezTo>
                      <a:cubicBezTo>
                        <a:pt x="137" y="279"/>
                        <a:pt x="140" y="279"/>
                        <a:pt x="142" y="279"/>
                      </a:cubicBezTo>
                      <a:cubicBezTo>
                        <a:pt x="223" y="279"/>
                        <a:pt x="285" y="230"/>
                        <a:pt x="276" y="151"/>
                      </a:cubicBezTo>
                      <a:cubicBezTo>
                        <a:pt x="269" y="98"/>
                        <a:pt x="210" y="51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2" name="Google Shape;8632;p29"/>
                <p:cNvSpPr/>
                <p:nvPr/>
              </p:nvSpPr>
              <p:spPr>
                <a:xfrm>
                  <a:off x="6761878" y="3982035"/>
                  <a:ext cx="93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4" extrusionOk="0">
                      <a:moveTo>
                        <a:pt x="107" y="0"/>
                      </a:moveTo>
                      <a:cubicBezTo>
                        <a:pt x="43" y="0"/>
                        <a:pt x="4" y="57"/>
                        <a:pt x="1" y="123"/>
                      </a:cubicBezTo>
                      <a:cubicBezTo>
                        <a:pt x="1" y="191"/>
                        <a:pt x="32" y="253"/>
                        <a:pt x="100" y="253"/>
                      </a:cubicBezTo>
                      <a:cubicBezTo>
                        <a:pt x="107" y="253"/>
                        <a:pt x="115" y="253"/>
                        <a:pt x="123" y="251"/>
                      </a:cubicBezTo>
                      <a:cubicBezTo>
                        <a:pt x="179" y="242"/>
                        <a:pt x="227" y="195"/>
                        <a:pt x="277" y="163"/>
                      </a:cubicBezTo>
                      <a:cubicBezTo>
                        <a:pt x="277" y="145"/>
                        <a:pt x="277" y="126"/>
                        <a:pt x="280" y="107"/>
                      </a:cubicBezTo>
                      <a:cubicBezTo>
                        <a:pt x="230" y="69"/>
                        <a:pt x="189" y="13"/>
                        <a:pt x="136" y="4"/>
                      </a:cubicBezTo>
                      <a:cubicBezTo>
                        <a:pt x="126" y="1"/>
                        <a:pt x="116" y="0"/>
                        <a:pt x="1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3" name="Google Shape;8633;p29"/>
                <p:cNvSpPr/>
                <p:nvPr/>
              </p:nvSpPr>
              <p:spPr>
                <a:xfrm>
                  <a:off x="6771268" y="4117553"/>
                  <a:ext cx="9323" cy="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6" extrusionOk="0">
                      <a:moveTo>
                        <a:pt x="116" y="0"/>
                      </a:moveTo>
                      <a:cubicBezTo>
                        <a:pt x="52" y="0"/>
                        <a:pt x="4" y="51"/>
                        <a:pt x="1" y="127"/>
                      </a:cubicBezTo>
                      <a:cubicBezTo>
                        <a:pt x="1" y="204"/>
                        <a:pt x="40" y="266"/>
                        <a:pt x="112" y="266"/>
                      </a:cubicBezTo>
                      <a:cubicBezTo>
                        <a:pt x="119" y="266"/>
                        <a:pt x="126" y="265"/>
                        <a:pt x="133" y="264"/>
                      </a:cubicBezTo>
                      <a:cubicBezTo>
                        <a:pt x="183" y="258"/>
                        <a:pt x="230" y="199"/>
                        <a:pt x="280" y="164"/>
                      </a:cubicBezTo>
                      <a:cubicBezTo>
                        <a:pt x="280" y="145"/>
                        <a:pt x="280" y="127"/>
                        <a:pt x="280" y="105"/>
                      </a:cubicBezTo>
                      <a:cubicBezTo>
                        <a:pt x="230" y="70"/>
                        <a:pt x="186" y="11"/>
                        <a:pt x="133" y="1"/>
                      </a:cubicBezTo>
                      <a:cubicBezTo>
                        <a:pt x="127" y="0"/>
                        <a:pt x="122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4" name="Google Shape;8634;p29"/>
                <p:cNvSpPr/>
                <p:nvPr/>
              </p:nvSpPr>
              <p:spPr>
                <a:xfrm>
                  <a:off x="6792378" y="4240585"/>
                  <a:ext cx="10122" cy="9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271" extrusionOk="0">
                      <a:moveTo>
                        <a:pt x="128" y="1"/>
                      </a:moveTo>
                      <a:cubicBezTo>
                        <a:pt x="97" y="39"/>
                        <a:pt x="41" y="79"/>
                        <a:pt x="25" y="129"/>
                      </a:cubicBezTo>
                      <a:cubicBezTo>
                        <a:pt x="1" y="199"/>
                        <a:pt x="52" y="271"/>
                        <a:pt x="123" y="271"/>
                      </a:cubicBezTo>
                      <a:cubicBezTo>
                        <a:pt x="126" y="271"/>
                        <a:pt x="129" y="271"/>
                        <a:pt x="132" y="270"/>
                      </a:cubicBezTo>
                      <a:cubicBezTo>
                        <a:pt x="191" y="258"/>
                        <a:pt x="244" y="220"/>
                        <a:pt x="273" y="167"/>
                      </a:cubicBezTo>
                      <a:cubicBezTo>
                        <a:pt x="304" y="89"/>
                        <a:pt x="244" y="32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5" name="Google Shape;8635;p29"/>
                <p:cNvSpPr/>
                <p:nvPr/>
              </p:nvSpPr>
              <p:spPr>
                <a:xfrm>
                  <a:off x="6803233" y="4095144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00" y="0"/>
                      </a:moveTo>
                      <a:cubicBezTo>
                        <a:pt x="69" y="54"/>
                        <a:pt x="16" y="104"/>
                        <a:pt x="9" y="157"/>
                      </a:cubicBezTo>
                      <a:cubicBezTo>
                        <a:pt x="0" y="227"/>
                        <a:pt x="54" y="287"/>
                        <a:pt x="123" y="287"/>
                      </a:cubicBezTo>
                      <a:cubicBezTo>
                        <a:pt x="128" y="287"/>
                        <a:pt x="133" y="286"/>
                        <a:pt x="138" y="286"/>
                      </a:cubicBezTo>
                      <a:cubicBezTo>
                        <a:pt x="139" y="286"/>
                        <a:pt x="141" y="286"/>
                        <a:pt x="143" y="286"/>
                      </a:cubicBezTo>
                      <a:cubicBezTo>
                        <a:pt x="216" y="286"/>
                        <a:pt x="272" y="221"/>
                        <a:pt x="257" y="148"/>
                      </a:cubicBezTo>
                      <a:cubicBezTo>
                        <a:pt x="247" y="94"/>
                        <a:pt x="191" y="47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6" name="Google Shape;8636;p29"/>
                <p:cNvSpPr/>
                <p:nvPr/>
              </p:nvSpPr>
              <p:spPr>
                <a:xfrm>
                  <a:off x="6804099" y="4150017"/>
                  <a:ext cx="9257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277" extrusionOk="0">
                      <a:moveTo>
                        <a:pt x="118" y="1"/>
                      </a:moveTo>
                      <a:cubicBezTo>
                        <a:pt x="80" y="48"/>
                        <a:pt x="18" y="95"/>
                        <a:pt x="11" y="145"/>
                      </a:cubicBezTo>
                      <a:cubicBezTo>
                        <a:pt x="0" y="214"/>
                        <a:pt x="53" y="277"/>
                        <a:pt x="120" y="277"/>
                      </a:cubicBezTo>
                      <a:cubicBezTo>
                        <a:pt x="129" y="277"/>
                        <a:pt x="137" y="276"/>
                        <a:pt x="146" y="273"/>
                      </a:cubicBezTo>
                      <a:cubicBezTo>
                        <a:pt x="206" y="255"/>
                        <a:pt x="253" y="208"/>
                        <a:pt x="272" y="148"/>
                      </a:cubicBezTo>
                      <a:cubicBezTo>
                        <a:pt x="278" y="104"/>
                        <a:pt x="212" y="5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7" name="Google Shape;8637;p29"/>
                <p:cNvSpPr/>
                <p:nvPr/>
              </p:nvSpPr>
              <p:spPr>
                <a:xfrm>
                  <a:off x="6805830" y="4040970"/>
                  <a:ext cx="9323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87" extrusionOk="0">
                      <a:moveTo>
                        <a:pt x="160" y="1"/>
                      </a:moveTo>
                      <a:cubicBezTo>
                        <a:pt x="141" y="1"/>
                        <a:pt x="122" y="1"/>
                        <a:pt x="104" y="4"/>
                      </a:cubicBezTo>
                      <a:cubicBezTo>
                        <a:pt x="72" y="54"/>
                        <a:pt x="25" y="104"/>
                        <a:pt x="16" y="161"/>
                      </a:cubicBezTo>
                      <a:cubicBezTo>
                        <a:pt x="0" y="245"/>
                        <a:pt x="66" y="286"/>
                        <a:pt x="144" y="286"/>
                      </a:cubicBezTo>
                      <a:cubicBezTo>
                        <a:pt x="223" y="283"/>
                        <a:pt x="279" y="227"/>
                        <a:pt x="263" y="148"/>
                      </a:cubicBezTo>
                      <a:cubicBezTo>
                        <a:pt x="251" y="95"/>
                        <a:pt x="198" y="48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8" name="Google Shape;8638;p29"/>
                <p:cNvSpPr/>
                <p:nvPr/>
              </p:nvSpPr>
              <p:spPr>
                <a:xfrm>
                  <a:off x="6810625" y="4235391"/>
                  <a:ext cx="92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80" extrusionOk="0">
                      <a:moveTo>
                        <a:pt x="134" y="0"/>
                      </a:moveTo>
                      <a:cubicBezTo>
                        <a:pt x="59" y="0"/>
                        <a:pt x="1" y="44"/>
                        <a:pt x="13" y="122"/>
                      </a:cubicBezTo>
                      <a:cubicBezTo>
                        <a:pt x="22" y="179"/>
                        <a:pt x="69" y="226"/>
                        <a:pt x="101" y="276"/>
                      </a:cubicBezTo>
                      <a:lnTo>
                        <a:pt x="157" y="279"/>
                      </a:lnTo>
                      <a:cubicBezTo>
                        <a:pt x="195" y="229"/>
                        <a:pt x="251" y="185"/>
                        <a:pt x="260" y="132"/>
                      </a:cubicBezTo>
                      <a:cubicBezTo>
                        <a:pt x="276" y="57"/>
                        <a:pt x="220" y="3"/>
                        <a:pt x="141" y="0"/>
                      </a:cubicBezTo>
                      <a:cubicBezTo>
                        <a:pt x="139" y="0"/>
                        <a:pt x="136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9" name="Google Shape;8639;p29"/>
                <p:cNvSpPr/>
                <p:nvPr/>
              </p:nvSpPr>
              <p:spPr>
                <a:xfrm>
                  <a:off x="6811857" y="4164635"/>
                  <a:ext cx="9423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80" extrusionOk="0">
                      <a:moveTo>
                        <a:pt x="136" y="1"/>
                      </a:moveTo>
                      <a:cubicBezTo>
                        <a:pt x="57" y="1"/>
                        <a:pt x="1" y="54"/>
                        <a:pt x="10" y="129"/>
                      </a:cubicBezTo>
                      <a:cubicBezTo>
                        <a:pt x="17" y="182"/>
                        <a:pt x="73" y="229"/>
                        <a:pt x="104" y="276"/>
                      </a:cubicBezTo>
                      <a:lnTo>
                        <a:pt x="161" y="279"/>
                      </a:lnTo>
                      <a:cubicBezTo>
                        <a:pt x="198" y="232"/>
                        <a:pt x="258" y="189"/>
                        <a:pt x="267" y="138"/>
                      </a:cubicBezTo>
                      <a:cubicBezTo>
                        <a:pt x="283" y="54"/>
                        <a:pt x="217" y="4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0" name="Google Shape;8640;p29"/>
                <p:cNvSpPr/>
                <p:nvPr/>
              </p:nvSpPr>
              <p:spPr>
                <a:xfrm>
                  <a:off x="6828139" y="3945808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51" y="1"/>
                      </a:moveTo>
                      <a:cubicBezTo>
                        <a:pt x="70" y="1"/>
                        <a:pt x="1" y="45"/>
                        <a:pt x="13" y="129"/>
                      </a:cubicBezTo>
                      <a:cubicBezTo>
                        <a:pt x="23" y="183"/>
                        <a:pt x="79" y="227"/>
                        <a:pt x="114" y="277"/>
                      </a:cubicBezTo>
                      <a:lnTo>
                        <a:pt x="167" y="277"/>
                      </a:lnTo>
                      <a:cubicBezTo>
                        <a:pt x="205" y="230"/>
                        <a:pt x="261" y="186"/>
                        <a:pt x="273" y="136"/>
                      </a:cubicBezTo>
                      <a:cubicBezTo>
                        <a:pt x="286" y="60"/>
                        <a:pt x="230" y="4"/>
                        <a:pt x="1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1" name="Google Shape;8641;p29"/>
                <p:cNvSpPr/>
                <p:nvPr/>
              </p:nvSpPr>
              <p:spPr>
                <a:xfrm>
                  <a:off x="6830137" y="4225834"/>
                  <a:ext cx="95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5" extrusionOk="0">
                      <a:moveTo>
                        <a:pt x="175" y="0"/>
                      </a:moveTo>
                      <a:cubicBezTo>
                        <a:pt x="168" y="0"/>
                        <a:pt x="161" y="1"/>
                        <a:pt x="154" y="2"/>
                      </a:cubicBezTo>
                      <a:cubicBezTo>
                        <a:pt x="101" y="8"/>
                        <a:pt x="54" y="62"/>
                        <a:pt x="0" y="96"/>
                      </a:cubicBezTo>
                      <a:lnTo>
                        <a:pt x="0" y="156"/>
                      </a:lnTo>
                      <a:cubicBezTo>
                        <a:pt x="51" y="190"/>
                        <a:pt x="98" y="243"/>
                        <a:pt x="151" y="253"/>
                      </a:cubicBezTo>
                      <a:cubicBezTo>
                        <a:pt x="158" y="254"/>
                        <a:pt x="165" y="255"/>
                        <a:pt x="172" y="255"/>
                      </a:cubicBezTo>
                      <a:cubicBezTo>
                        <a:pt x="239" y="255"/>
                        <a:pt x="283" y="201"/>
                        <a:pt x="286" y="127"/>
                      </a:cubicBezTo>
                      <a:cubicBezTo>
                        <a:pt x="286" y="54"/>
                        <a:pt x="242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2" name="Google Shape;8642;p29"/>
                <p:cNvSpPr/>
                <p:nvPr/>
              </p:nvSpPr>
              <p:spPr>
                <a:xfrm>
                  <a:off x="6832101" y="4124379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6" y="1"/>
                      </a:moveTo>
                      <a:cubicBezTo>
                        <a:pt x="34" y="1"/>
                        <a:pt x="1" y="67"/>
                        <a:pt x="1" y="138"/>
                      </a:cubicBezTo>
                      <a:cubicBezTo>
                        <a:pt x="1" y="207"/>
                        <a:pt x="43" y="259"/>
                        <a:pt x="107" y="259"/>
                      </a:cubicBezTo>
                      <a:cubicBezTo>
                        <a:pt x="115" y="259"/>
                        <a:pt x="124" y="259"/>
                        <a:pt x="133" y="257"/>
                      </a:cubicBezTo>
                      <a:cubicBezTo>
                        <a:pt x="186" y="244"/>
                        <a:pt x="230" y="191"/>
                        <a:pt x="277" y="157"/>
                      </a:cubicBezTo>
                      <a:cubicBezTo>
                        <a:pt x="277" y="138"/>
                        <a:pt x="277" y="119"/>
                        <a:pt x="277" y="100"/>
                      </a:cubicBezTo>
                      <a:cubicBezTo>
                        <a:pt x="230" y="66"/>
                        <a:pt x="183" y="12"/>
                        <a:pt x="129" y="3"/>
                      </a:cubicBezTo>
                      <a:cubicBezTo>
                        <a:pt x="121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3" name="Google Shape;8643;p29"/>
                <p:cNvSpPr/>
                <p:nvPr/>
              </p:nvSpPr>
              <p:spPr>
                <a:xfrm>
                  <a:off x="6843189" y="4069772"/>
                  <a:ext cx="9856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253" extrusionOk="0">
                      <a:moveTo>
                        <a:pt x="144" y="1"/>
                      </a:moveTo>
                      <a:cubicBezTo>
                        <a:pt x="98" y="1"/>
                        <a:pt x="49" y="64"/>
                        <a:pt x="0" y="98"/>
                      </a:cubicBezTo>
                      <a:cubicBezTo>
                        <a:pt x="0" y="114"/>
                        <a:pt x="0" y="133"/>
                        <a:pt x="0" y="151"/>
                      </a:cubicBezTo>
                      <a:cubicBezTo>
                        <a:pt x="47" y="186"/>
                        <a:pt x="94" y="236"/>
                        <a:pt x="147" y="248"/>
                      </a:cubicBezTo>
                      <a:cubicBezTo>
                        <a:pt x="157" y="251"/>
                        <a:pt x="167" y="252"/>
                        <a:pt x="176" y="252"/>
                      </a:cubicBezTo>
                      <a:cubicBezTo>
                        <a:pt x="242" y="252"/>
                        <a:pt x="295" y="189"/>
                        <a:pt x="276" y="120"/>
                      </a:cubicBezTo>
                      <a:cubicBezTo>
                        <a:pt x="257" y="60"/>
                        <a:pt x="207" y="17"/>
                        <a:pt x="147" y="1"/>
                      </a:cubicBezTo>
                      <a:cubicBezTo>
                        <a:pt x="146" y="1"/>
                        <a:pt x="145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4" name="Google Shape;8644;p29"/>
                <p:cNvSpPr/>
                <p:nvPr/>
              </p:nvSpPr>
              <p:spPr>
                <a:xfrm>
                  <a:off x="6863833" y="4184346"/>
                  <a:ext cx="9090" cy="9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5" extrusionOk="0">
                      <a:moveTo>
                        <a:pt x="117" y="1"/>
                      </a:moveTo>
                      <a:cubicBezTo>
                        <a:pt x="79" y="51"/>
                        <a:pt x="26" y="95"/>
                        <a:pt x="13" y="148"/>
                      </a:cubicBezTo>
                      <a:cubicBezTo>
                        <a:pt x="1" y="223"/>
                        <a:pt x="51" y="280"/>
                        <a:pt x="132" y="283"/>
                      </a:cubicBezTo>
                      <a:cubicBezTo>
                        <a:pt x="139" y="284"/>
                        <a:pt x="146" y="285"/>
                        <a:pt x="152" y="285"/>
                      </a:cubicBezTo>
                      <a:cubicBezTo>
                        <a:pt x="219" y="285"/>
                        <a:pt x="273" y="229"/>
                        <a:pt x="267" y="161"/>
                      </a:cubicBezTo>
                      <a:cubicBezTo>
                        <a:pt x="267" y="85"/>
                        <a:pt x="232" y="29"/>
                        <a:pt x="1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5" name="Google Shape;8645;p29"/>
                <p:cNvSpPr/>
                <p:nvPr/>
              </p:nvSpPr>
              <p:spPr>
                <a:xfrm>
                  <a:off x="6617803" y="4090915"/>
                  <a:ext cx="94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64" extrusionOk="0">
                      <a:moveTo>
                        <a:pt x="119" y="0"/>
                      </a:moveTo>
                      <a:cubicBezTo>
                        <a:pt x="55" y="0"/>
                        <a:pt x="0" y="56"/>
                        <a:pt x="3" y="124"/>
                      </a:cubicBezTo>
                      <a:cubicBezTo>
                        <a:pt x="0" y="203"/>
                        <a:pt x="41" y="263"/>
                        <a:pt x="115" y="263"/>
                      </a:cubicBezTo>
                      <a:cubicBezTo>
                        <a:pt x="121" y="263"/>
                        <a:pt x="126" y="263"/>
                        <a:pt x="132" y="262"/>
                      </a:cubicBezTo>
                      <a:cubicBezTo>
                        <a:pt x="185" y="256"/>
                        <a:pt x="232" y="199"/>
                        <a:pt x="282" y="165"/>
                      </a:cubicBezTo>
                      <a:cubicBezTo>
                        <a:pt x="266" y="49"/>
                        <a:pt x="213" y="8"/>
                        <a:pt x="138" y="2"/>
                      </a:cubicBezTo>
                      <a:cubicBezTo>
                        <a:pt x="131" y="1"/>
                        <a:pt x="125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6" name="Google Shape;8646;p29"/>
                <p:cNvSpPr/>
                <p:nvPr/>
              </p:nvSpPr>
              <p:spPr>
                <a:xfrm>
                  <a:off x="6866963" y="4213248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26" y="1"/>
                      </a:moveTo>
                      <a:cubicBezTo>
                        <a:pt x="88" y="48"/>
                        <a:pt x="29" y="89"/>
                        <a:pt x="16" y="142"/>
                      </a:cubicBezTo>
                      <a:cubicBezTo>
                        <a:pt x="1" y="227"/>
                        <a:pt x="66" y="274"/>
                        <a:pt x="148" y="277"/>
                      </a:cubicBezTo>
                      <a:cubicBezTo>
                        <a:pt x="150" y="277"/>
                        <a:pt x="152" y="277"/>
                        <a:pt x="154" y="277"/>
                      </a:cubicBezTo>
                      <a:cubicBezTo>
                        <a:pt x="230" y="277"/>
                        <a:pt x="286" y="224"/>
                        <a:pt x="276" y="151"/>
                      </a:cubicBezTo>
                      <a:cubicBezTo>
                        <a:pt x="267" y="98"/>
                        <a:pt x="214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7" name="Google Shape;8647;p29"/>
                <p:cNvSpPr/>
                <p:nvPr/>
              </p:nvSpPr>
              <p:spPr>
                <a:xfrm>
                  <a:off x="6869560" y="3971213"/>
                  <a:ext cx="9124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60" extrusionOk="0">
                      <a:moveTo>
                        <a:pt x="111" y="0"/>
                      </a:moveTo>
                      <a:cubicBezTo>
                        <a:pt x="45" y="0"/>
                        <a:pt x="7" y="57"/>
                        <a:pt x="1" y="115"/>
                      </a:cubicBezTo>
                      <a:cubicBezTo>
                        <a:pt x="4" y="222"/>
                        <a:pt x="60" y="256"/>
                        <a:pt x="133" y="260"/>
                      </a:cubicBezTo>
                      <a:cubicBezTo>
                        <a:pt x="214" y="260"/>
                        <a:pt x="274" y="206"/>
                        <a:pt x="258" y="131"/>
                      </a:cubicBezTo>
                      <a:cubicBezTo>
                        <a:pt x="239" y="72"/>
                        <a:pt x="192" y="25"/>
                        <a:pt x="136" y="3"/>
                      </a:cubicBezTo>
                      <a:cubicBezTo>
                        <a:pt x="127" y="1"/>
                        <a:pt x="119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8" name="Google Shape;8648;p29"/>
                <p:cNvSpPr/>
                <p:nvPr/>
              </p:nvSpPr>
              <p:spPr>
                <a:xfrm>
                  <a:off x="6883245" y="4189041"/>
                  <a:ext cx="90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1" extrusionOk="0">
                      <a:moveTo>
                        <a:pt x="113" y="1"/>
                      </a:moveTo>
                      <a:cubicBezTo>
                        <a:pt x="79" y="51"/>
                        <a:pt x="22" y="95"/>
                        <a:pt x="13" y="148"/>
                      </a:cubicBezTo>
                      <a:cubicBezTo>
                        <a:pt x="0" y="223"/>
                        <a:pt x="54" y="277"/>
                        <a:pt x="135" y="280"/>
                      </a:cubicBezTo>
                      <a:cubicBezTo>
                        <a:pt x="141" y="280"/>
                        <a:pt x="146" y="281"/>
                        <a:pt x="151" y="281"/>
                      </a:cubicBezTo>
                      <a:cubicBezTo>
                        <a:pt x="219" y="281"/>
                        <a:pt x="273" y="224"/>
                        <a:pt x="267" y="154"/>
                      </a:cubicBezTo>
                      <a:cubicBezTo>
                        <a:pt x="267" y="79"/>
                        <a:pt x="232" y="20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9" name="Google Shape;8649;p29"/>
                <p:cNvSpPr/>
                <p:nvPr/>
              </p:nvSpPr>
              <p:spPr>
                <a:xfrm>
                  <a:off x="6888973" y="4064877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23" y="1"/>
                      </a:moveTo>
                      <a:cubicBezTo>
                        <a:pt x="85" y="48"/>
                        <a:pt x="26" y="91"/>
                        <a:pt x="17" y="142"/>
                      </a:cubicBezTo>
                      <a:cubicBezTo>
                        <a:pt x="1" y="223"/>
                        <a:pt x="67" y="276"/>
                        <a:pt x="148" y="276"/>
                      </a:cubicBezTo>
                      <a:cubicBezTo>
                        <a:pt x="150" y="276"/>
                        <a:pt x="153" y="277"/>
                        <a:pt x="155" y="277"/>
                      </a:cubicBezTo>
                      <a:cubicBezTo>
                        <a:pt x="230" y="277"/>
                        <a:pt x="286" y="224"/>
                        <a:pt x="277" y="151"/>
                      </a:cubicBezTo>
                      <a:cubicBezTo>
                        <a:pt x="270" y="98"/>
                        <a:pt x="214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0" name="Google Shape;8650;p29"/>
                <p:cNvSpPr/>
                <p:nvPr/>
              </p:nvSpPr>
              <p:spPr>
                <a:xfrm>
                  <a:off x="6890371" y="4151050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3" y="0"/>
                      </a:moveTo>
                      <a:cubicBezTo>
                        <a:pt x="54" y="0"/>
                        <a:pt x="0" y="62"/>
                        <a:pt x="9" y="130"/>
                      </a:cubicBezTo>
                      <a:cubicBezTo>
                        <a:pt x="15" y="183"/>
                        <a:pt x="72" y="233"/>
                        <a:pt x="106" y="283"/>
                      </a:cubicBezTo>
                      <a:lnTo>
                        <a:pt x="163" y="283"/>
                      </a:lnTo>
                      <a:cubicBezTo>
                        <a:pt x="197" y="233"/>
                        <a:pt x="247" y="186"/>
                        <a:pt x="257" y="133"/>
                      </a:cubicBezTo>
                      <a:cubicBezTo>
                        <a:pt x="272" y="54"/>
                        <a:pt x="219" y="4"/>
                        <a:pt x="137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1" name="Google Shape;8651;p29"/>
                <p:cNvSpPr/>
                <p:nvPr/>
              </p:nvSpPr>
              <p:spPr>
                <a:xfrm>
                  <a:off x="6912980" y="3953533"/>
                  <a:ext cx="3496" cy="8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3" extrusionOk="0">
                      <a:moveTo>
                        <a:pt x="104" y="1"/>
                      </a:moveTo>
                      <a:cubicBezTo>
                        <a:pt x="66" y="23"/>
                        <a:pt x="32" y="48"/>
                        <a:pt x="1" y="76"/>
                      </a:cubicBezTo>
                      <a:cubicBezTo>
                        <a:pt x="4" y="189"/>
                        <a:pt x="38" y="233"/>
                        <a:pt x="104" y="242"/>
                      </a:cubicBezTo>
                      <a:lnTo>
                        <a:pt x="10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2" name="Google Shape;8652;p29"/>
                <p:cNvSpPr/>
                <p:nvPr/>
              </p:nvSpPr>
              <p:spPr>
                <a:xfrm>
                  <a:off x="6888140" y="4174657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17" y="0"/>
                      </a:moveTo>
                      <a:cubicBezTo>
                        <a:pt x="82" y="51"/>
                        <a:pt x="26" y="94"/>
                        <a:pt x="13" y="151"/>
                      </a:cubicBezTo>
                      <a:cubicBezTo>
                        <a:pt x="1" y="226"/>
                        <a:pt x="54" y="282"/>
                        <a:pt x="136" y="286"/>
                      </a:cubicBezTo>
                      <a:cubicBezTo>
                        <a:pt x="141" y="286"/>
                        <a:pt x="146" y="287"/>
                        <a:pt x="151" y="287"/>
                      </a:cubicBezTo>
                      <a:cubicBezTo>
                        <a:pt x="216" y="287"/>
                        <a:pt x="273" y="230"/>
                        <a:pt x="267" y="160"/>
                      </a:cubicBezTo>
                      <a:cubicBezTo>
                        <a:pt x="267" y="85"/>
                        <a:pt x="233" y="29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3" name="Google Shape;8653;p29"/>
                <p:cNvSpPr/>
                <p:nvPr/>
              </p:nvSpPr>
              <p:spPr>
                <a:xfrm>
                  <a:off x="6666849" y="4197299"/>
                  <a:ext cx="93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6" extrusionOk="0">
                      <a:moveTo>
                        <a:pt x="108" y="0"/>
                      </a:moveTo>
                      <a:cubicBezTo>
                        <a:pt x="44" y="0"/>
                        <a:pt x="9" y="59"/>
                        <a:pt x="6" y="126"/>
                      </a:cubicBezTo>
                      <a:cubicBezTo>
                        <a:pt x="1" y="197"/>
                        <a:pt x="42" y="256"/>
                        <a:pt x="109" y="256"/>
                      </a:cubicBezTo>
                      <a:cubicBezTo>
                        <a:pt x="115" y="256"/>
                        <a:pt x="122" y="255"/>
                        <a:pt x="128" y="254"/>
                      </a:cubicBezTo>
                      <a:cubicBezTo>
                        <a:pt x="182" y="245"/>
                        <a:pt x="229" y="195"/>
                        <a:pt x="279" y="160"/>
                      </a:cubicBezTo>
                      <a:cubicBezTo>
                        <a:pt x="279" y="141"/>
                        <a:pt x="279" y="123"/>
                        <a:pt x="282" y="104"/>
                      </a:cubicBezTo>
                      <a:cubicBezTo>
                        <a:pt x="232" y="69"/>
                        <a:pt x="188" y="13"/>
                        <a:pt x="135" y="4"/>
                      </a:cubicBezTo>
                      <a:cubicBezTo>
                        <a:pt x="125" y="1"/>
                        <a:pt x="116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4" name="Google Shape;8654;p29"/>
                <p:cNvSpPr/>
                <p:nvPr/>
              </p:nvSpPr>
              <p:spPr>
                <a:xfrm>
                  <a:off x="6678936" y="4098607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8" y="0"/>
                      </a:moveTo>
                      <a:cubicBezTo>
                        <a:pt x="43" y="0"/>
                        <a:pt x="0" y="55"/>
                        <a:pt x="0" y="125"/>
                      </a:cubicBezTo>
                      <a:cubicBezTo>
                        <a:pt x="0" y="200"/>
                        <a:pt x="35" y="260"/>
                        <a:pt x="126" y="260"/>
                      </a:cubicBezTo>
                      <a:cubicBezTo>
                        <a:pt x="207" y="260"/>
                        <a:pt x="251" y="216"/>
                        <a:pt x="276" y="103"/>
                      </a:cubicBezTo>
                      <a:cubicBezTo>
                        <a:pt x="229" y="69"/>
                        <a:pt x="185" y="12"/>
                        <a:pt x="132" y="3"/>
                      </a:cubicBezTo>
                      <a:cubicBezTo>
                        <a:pt x="124" y="1"/>
                        <a:pt x="11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5" name="Google Shape;8655;p29"/>
                <p:cNvSpPr/>
                <p:nvPr/>
              </p:nvSpPr>
              <p:spPr>
                <a:xfrm>
                  <a:off x="6663386" y="4098574"/>
                  <a:ext cx="9290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82" extrusionOk="0">
                      <a:moveTo>
                        <a:pt x="138" y="1"/>
                      </a:moveTo>
                      <a:cubicBezTo>
                        <a:pt x="98" y="48"/>
                        <a:pt x="38" y="85"/>
                        <a:pt x="22" y="139"/>
                      </a:cubicBezTo>
                      <a:cubicBezTo>
                        <a:pt x="1" y="214"/>
                        <a:pt x="54" y="273"/>
                        <a:pt x="132" y="280"/>
                      </a:cubicBezTo>
                      <a:cubicBezTo>
                        <a:pt x="140" y="281"/>
                        <a:pt x="147" y="281"/>
                        <a:pt x="155" y="281"/>
                      </a:cubicBezTo>
                      <a:cubicBezTo>
                        <a:pt x="221" y="281"/>
                        <a:pt x="279" y="243"/>
                        <a:pt x="273" y="167"/>
                      </a:cubicBezTo>
                      <a:cubicBezTo>
                        <a:pt x="270" y="114"/>
                        <a:pt x="223" y="64"/>
                        <a:pt x="195" y="10"/>
                      </a:cubicBez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6" name="Google Shape;8656;p29"/>
                <p:cNvSpPr/>
                <p:nvPr/>
              </p:nvSpPr>
              <p:spPr>
                <a:xfrm>
                  <a:off x="6892735" y="4031913"/>
                  <a:ext cx="9623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4" extrusionOk="0">
                      <a:moveTo>
                        <a:pt x="118" y="0"/>
                      </a:moveTo>
                      <a:cubicBezTo>
                        <a:pt x="53" y="0"/>
                        <a:pt x="16" y="59"/>
                        <a:pt x="13" y="126"/>
                      </a:cubicBezTo>
                      <a:cubicBezTo>
                        <a:pt x="1" y="199"/>
                        <a:pt x="55" y="264"/>
                        <a:pt x="127" y="264"/>
                      </a:cubicBezTo>
                      <a:cubicBezTo>
                        <a:pt x="129" y="264"/>
                        <a:pt x="131" y="264"/>
                        <a:pt x="132" y="264"/>
                      </a:cubicBezTo>
                      <a:cubicBezTo>
                        <a:pt x="211" y="264"/>
                        <a:pt x="264" y="226"/>
                        <a:pt x="289" y="113"/>
                      </a:cubicBezTo>
                      <a:cubicBezTo>
                        <a:pt x="242" y="76"/>
                        <a:pt x="198" y="16"/>
                        <a:pt x="145" y="3"/>
                      </a:cubicBezTo>
                      <a:cubicBezTo>
                        <a:pt x="135" y="1"/>
                        <a:pt x="126" y="0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7" name="Google Shape;8657;p29"/>
                <p:cNvSpPr/>
                <p:nvPr/>
              </p:nvSpPr>
              <p:spPr>
                <a:xfrm>
                  <a:off x="6687293" y="4237655"/>
                  <a:ext cx="89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59" extrusionOk="0">
                      <a:moveTo>
                        <a:pt x="146" y="0"/>
                      </a:moveTo>
                      <a:cubicBezTo>
                        <a:pt x="141" y="0"/>
                        <a:pt x="137" y="1"/>
                        <a:pt x="132" y="1"/>
                      </a:cubicBezTo>
                      <a:cubicBezTo>
                        <a:pt x="57" y="4"/>
                        <a:pt x="0" y="45"/>
                        <a:pt x="0" y="145"/>
                      </a:cubicBezTo>
                      <a:cubicBezTo>
                        <a:pt x="6" y="214"/>
                        <a:pt x="50" y="255"/>
                        <a:pt x="132" y="258"/>
                      </a:cubicBezTo>
                      <a:cubicBezTo>
                        <a:pt x="135" y="258"/>
                        <a:pt x="139" y="259"/>
                        <a:pt x="143" y="259"/>
                      </a:cubicBezTo>
                      <a:cubicBezTo>
                        <a:pt x="213" y="259"/>
                        <a:pt x="269" y="201"/>
                        <a:pt x="260" y="130"/>
                      </a:cubicBezTo>
                      <a:cubicBezTo>
                        <a:pt x="266" y="60"/>
                        <a:pt x="212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8" name="Google Shape;8658;p29"/>
                <p:cNvSpPr/>
                <p:nvPr/>
              </p:nvSpPr>
              <p:spPr>
                <a:xfrm>
                  <a:off x="6746762" y="4056353"/>
                  <a:ext cx="95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1" extrusionOk="0">
                      <a:moveTo>
                        <a:pt x="117" y="0"/>
                      </a:moveTo>
                      <a:cubicBezTo>
                        <a:pt x="51" y="0"/>
                        <a:pt x="13" y="58"/>
                        <a:pt x="10" y="128"/>
                      </a:cubicBezTo>
                      <a:cubicBezTo>
                        <a:pt x="1" y="197"/>
                        <a:pt x="55" y="260"/>
                        <a:pt x="125" y="260"/>
                      </a:cubicBezTo>
                      <a:cubicBezTo>
                        <a:pt x="129" y="260"/>
                        <a:pt x="132" y="260"/>
                        <a:pt x="135" y="260"/>
                      </a:cubicBezTo>
                      <a:cubicBezTo>
                        <a:pt x="214" y="260"/>
                        <a:pt x="267" y="219"/>
                        <a:pt x="286" y="103"/>
                      </a:cubicBezTo>
                      <a:cubicBezTo>
                        <a:pt x="239" y="69"/>
                        <a:pt x="195" y="12"/>
                        <a:pt x="141" y="3"/>
                      </a:cubicBezTo>
                      <a:cubicBezTo>
                        <a:pt x="133" y="1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9" name="Google Shape;8659;p29"/>
                <p:cNvSpPr/>
                <p:nvPr/>
              </p:nvSpPr>
              <p:spPr>
                <a:xfrm>
                  <a:off x="6662554" y="4261828"/>
                  <a:ext cx="9390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82" extrusionOk="0">
                      <a:moveTo>
                        <a:pt x="162" y="1"/>
                      </a:moveTo>
                      <a:cubicBezTo>
                        <a:pt x="155" y="1"/>
                        <a:pt x="148" y="1"/>
                        <a:pt x="142" y="2"/>
                      </a:cubicBezTo>
                      <a:cubicBezTo>
                        <a:pt x="66" y="9"/>
                        <a:pt x="0" y="56"/>
                        <a:pt x="19" y="137"/>
                      </a:cubicBezTo>
                      <a:cubicBezTo>
                        <a:pt x="32" y="190"/>
                        <a:pt x="88" y="231"/>
                        <a:pt x="126" y="281"/>
                      </a:cubicBezTo>
                      <a:cubicBezTo>
                        <a:pt x="239" y="256"/>
                        <a:pt x="279" y="206"/>
                        <a:pt x="276" y="124"/>
                      </a:cubicBezTo>
                      <a:cubicBezTo>
                        <a:pt x="282" y="56"/>
                        <a:pt x="228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0" name="Google Shape;8660;p29"/>
                <p:cNvSpPr/>
                <p:nvPr/>
              </p:nvSpPr>
              <p:spPr>
                <a:xfrm>
                  <a:off x="6659624" y="4172326"/>
                  <a:ext cx="93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5" extrusionOk="0">
                      <a:moveTo>
                        <a:pt x="113" y="0"/>
                      </a:moveTo>
                      <a:cubicBezTo>
                        <a:pt x="44" y="0"/>
                        <a:pt x="1" y="57"/>
                        <a:pt x="4" y="130"/>
                      </a:cubicBezTo>
                      <a:cubicBezTo>
                        <a:pt x="7" y="202"/>
                        <a:pt x="49" y="255"/>
                        <a:pt x="111" y="255"/>
                      </a:cubicBezTo>
                      <a:cubicBezTo>
                        <a:pt x="119" y="255"/>
                        <a:pt x="127" y="254"/>
                        <a:pt x="135" y="252"/>
                      </a:cubicBezTo>
                      <a:cubicBezTo>
                        <a:pt x="189" y="243"/>
                        <a:pt x="233" y="186"/>
                        <a:pt x="280" y="152"/>
                      </a:cubicBezTo>
                      <a:cubicBezTo>
                        <a:pt x="280" y="133"/>
                        <a:pt x="280" y="114"/>
                        <a:pt x="280" y="92"/>
                      </a:cubicBezTo>
                      <a:cubicBezTo>
                        <a:pt x="230" y="61"/>
                        <a:pt x="182" y="8"/>
                        <a:pt x="129" y="1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1" name="Google Shape;8661;p29"/>
                <p:cNvSpPr/>
                <p:nvPr/>
              </p:nvSpPr>
              <p:spPr>
                <a:xfrm>
                  <a:off x="6616538" y="4066642"/>
                  <a:ext cx="1398" cy="6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199" extrusionOk="0">
                      <a:moveTo>
                        <a:pt x="0" y="1"/>
                      </a:moveTo>
                      <a:lnTo>
                        <a:pt x="0" y="198"/>
                      </a:lnTo>
                      <a:cubicBezTo>
                        <a:pt x="26" y="173"/>
                        <a:pt x="41" y="139"/>
                        <a:pt x="38" y="101"/>
                      </a:cubicBezTo>
                      <a:cubicBezTo>
                        <a:pt x="41" y="64"/>
                        <a:pt x="29" y="2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2" name="Google Shape;8662;p29"/>
                <p:cNvSpPr/>
                <p:nvPr/>
              </p:nvSpPr>
              <p:spPr>
                <a:xfrm>
                  <a:off x="6657659" y="4128208"/>
                  <a:ext cx="94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81" extrusionOk="0">
                      <a:moveTo>
                        <a:pt x="126" y="1"/>
                      </a:moveTo>
                      <a:cubicBezTo>
                        <a:pt x="88" y="48"/>
                        <a:pt x="32" y="89"/>
                        <a:pt x="19" y="142"/>
                      </a:cubicBezTo>
                      <a:cubicBezTo>
                        <a:pt x="0" y="226"/>
                        <a:pt x="66" y="277"/>
                        <a:pt x="147" y="280"/>
                      </a:cubicBezTo>
                      <a:cubicBezTo>
                        <a:pt x="152" y="280"/>
                        <a:pt x="157" y="281"/>
                        <a:pt x="162" y="281"/>
                      </a:cubicBezTo>
                      <a:cubicBezTo>
                        <a:pt x="228" y="281"/>
                        <a:pt x="285" y="222"/>
                        <a:pt x="276" y="154"/>
                      </a:cubicBezTo>
                      <a:cubicBezTo>
                        <a:pt x="276" y="76"/>
                        <a:pt x="241" y="23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3" name="Google Shape;8663;p29"/>
                <p:cNvSpPr/>
                <p:nvPr/>
              </p:nvSpPr>
              <p:spPr>
                <a:xfrm>
                  <a:off x="6888673" y="3962822"/>
                  <a:ext cx="9323" cy="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79" extrusionOk="0">
                      <a:moveTo>
                        <a:pt x="123" y="1"/>
                      </a:moveTo>
                      <a:cubicBezTo>
                        <a:pt x="88" y="48"/>
                        <a:pt x="32" y="88"/>
                        <a:pt x="19" y="142"/>
                      </a:cubicBezTo>
                      <a:cubicBezTo>
                        <a:pt x="0" y="226"/>
                        <a:pt x="63" y="270"/>
                        <a:pt x="138" y="277"/>
                      </a:cubicBezTo>
                      <a:cubicBezTo>
                        <a:pt x="145" y="278"/>
                        <a:pt x="152" y="278"/>
                        <a:pt x="158" y="278"/>
                      </a:cubicBezTo>
                      <a:cubicBezTo>
                        <a:pt x="225" y="278"/>
                        <a:pt x="279" y="223"/>
                        <a:pt x="276" y="154"/>
                      </a:cubicBezTo>
                      <a:cubicBezTo>
                        <a:pt x="276" y="79"/>
                        <a:pt x="242" y="23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4" name="Google Shape;8664;p29"/>
                <p:cNvSpPr/>
                <p:nvPr/>
              </p:nvSpPr>
              <p:spPr>
                <a:xfrm>
                  <a:off x="6683631" y="4319865"/>
                  <a:ext cx="88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2" extrusionOk="0">
                      <a:moveTo>
                        <a:pt x="123" y="1"/>
                      </a:moveTo>
                      <a:cubicBezTo>
                        <a:pt x="55" y="1"/>
                        <a:pt x="1" y="60"/>
                        <a:pt x="7" y="130"/>
                      </a:cubicBezTo>
                      <a:cubicBezTo>
                        <a:pt x="10" y="205"/>
                        <a:pt x="48" y="262"/>
                        <a:pt x="135" y="262"/>
                      </a:cubicBezTo>
                      <a:cubicBezTo>
                        <a:pt x="220" y="262"/>
                        <a:pt x="261" y="215"/>
                        <a:pt x="261" y="124"/>
                      </a:cubicBezTo>
                      <a:cubicBezTo>
                        <a:pt x="267" y="46"/>
                        <a:pt x="217" y="2"/>
                        <a:pt x="138" y="2"/>
                      </a:cubicBezTo>
                      <a:cubicBezTo>
                        <a:pt x="133" y="1"/>
                        <a:pt x="128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5" name="Google Shape;8665;p29"/>
                <p:cNvSpPr/>
                <p:nvPr/>
              </p:nvSpPr>
              <p:spPr>
                <a:xfrm>
                  <a:off x="6655362" y="4023656"/>
                  <a:ext cx="95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77" extrusionOk="0">
                      <a:moveTo>
                        <a:pt x="119" y="1"/>
                      </a:moveTo>
                      <a:cubicBezTo>
                        <a:pt x="85" y="48"/>
                        <a:pt x="25" y="92"/>
                        <a:pt x="16" y="142"/>
                      </a:cubicBezTo>
                      <a:cubicBezTo>
                        <a:pt x="0" y="230"/>
                        <a:pt x="69" y="277"/>
                        <a:pt x="148" y="277"/>
                      </a:cubicBezTo>
                      <a:cubicBezTo>
                        <a:pt x="229" y="277"/>
                        <a:pt x="285" y="226"/>
                        <a:pt x="273" y="148"/>
                      </a:cubicBezTo>
                      <a:cubicBezTo>
                        <a:pt x="263" y="95"/>
                        <a:pt x="210" y="5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6" name="Google Shape;8666;p29"/>
                <p:cNvSpPr/>
                <p:nvPr/>
              </p:nvSpPr>
              <p:spPr>
                <a:xfrm>
                  <a:off x="6729980" y="4159174"/>
                  <a:ext cx="93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61" extrusionOk="0">
                      <a:moveTo>
                        <a:pt x="113" y="1"/>
                      </a:moveTo>
                      <a:cubicBezTo>
                        <a:pt x="44" y="1"/>
                        <a:pt x="0" y="60"/>
                        <a:pt x="6" y="133"/>
                      </a:cubicBezTo>
                      <a:cubicBezTo>
                        <a:pt x="9" y="201"/>
                        <a:pt x="47" y="261"/>
                        <a:pt x="114" y="261"/>
                      </a:cubicBezTo>
                      <a:cubicBezTo>
                        <a:pt x="122" y="261"/>
                        <a:pt x="130" y="260"/>
                        <a:pt x="138" y="259"/>
                      </a:cubicBezTo>
                      <a:cubicBezTo>
                        <a:pt x="191" y="246"/>
                        <a:pt x="235" y="190"/>
                        <a:pt x="282" y="152"/>
                      </a:cubicBezTo>
                      <a:cubicBezTo>
                        <a:pt x="282" y="133"/>
                        <a:pt x="282" y="114"/>
                        <a:pt x="282" y="96"/>
                      </a:cubicBezTo>
                      <a:cubicBezTo>
                        <a:pt x="232" y="61"/>
                        <a:pt x="182" y="8"/>
                        <a:pt x="128" y="2"/>
                      </a:cubicBezTo>
                      <a:cubicBezTo>
                        <a:pt x="123" y="1"/>
                        <a:pt x="118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7" name="Google Shape;8667;p29"/>
                <p:cNvSpPr/>
                <p:nvPr/>
              </p:nvSpPr>
              <p:spPr>
                <a:xfrm>
                  <a:off x="6696050" y="4210185"/>
                  <a:ext cx="9223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2" extrusionOk="0">
                      <a:moveTo>
                        <a:pt x="168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4" y="11"/>
                        <a:pt x="51" y="68"/>
                        <a:pt x="0" y="102"/>
                      </a:cubicBezTo>
                      <a:lnTo>
                        <a:pt x="0" y="159"/>
                      </a:lnTo>
                      <a:cubicBezTo>
                        <a:pt x="47" y="193"/>
                        <a:pt x="94" y="250"/>
                        <a:pt x="145" y="259"/>
                      </a:cubicBezTo>
                      <a:cubicBezTo>
                        <a:pt x="153" y="260"/>
                        <a:pt x="161" y="261"/>
                        <a:pt x="169" y="261"/>
                      </a:cubicBezTo>
                      <a:cubicBezTo>
                        <a:pt x="240" y="261"/>
                        <a:pt x="276" y="198"/>
                        <a:pt x="276" y="124"/>
                      </a:cubicBezTo>
                      <a:cubicBezTo>
                        <a:pt x="276" y="53"/>
                        <a:pt x="232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8" name="Google Shape;8668;p29"/>
                <p:cNvSpPr/>
                <p:nvPr/>
              </p:nvSpPr>
              <p:spPr>
                <a:xfrm>
                  <a:off x="6646904" y="4346502"/>
                  <a:ext cx="96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1" extrusionOk="0">
                      <a:moveTo>
                        <a:pt x="128" y="0"/>
                      </a:moveTo>
                      <a:cubicBezTo>
                        <a:pt x="58" y="0"/>
                        <a:pt x="1" y="64"/>
                        <a:pt x="13" y="136"/>
                      </a:cubicBezTo>
                      <a:cubicBezTo>
                        <a:pt x="18" y="202"/>
                        <a:pt x="56" y="261"/>
                        <a:pt x="120" y="261"/>
                      </a:cubicBezTo>
                      <a:cubicBezTo>
                        <a:pt x="129" y="261"/>
                        <a:pt x="138" y="260"/>
                        <a:pt x="148" y="258"/>
                      </a:cubicBezTo>
                      <a:cubicBezTo>
                        <a:pt x="198" y="245"/>
                        <a:pt x="242" y="189"/>
                        <a:pt x="289" y="154"/>
                      </a:cubicBezTo>
                      <a:cubicBezTo>
                        <a:pt x="268" y="42"/>
                        <a:pt x="217" y="1"/>
                        <a:pt x="146" y="1"/>
                      </a:cubicBezTo>
                      <a:cubicBezTo>
                        <a:pt x="144" y="1"/>
                        <a:pt x="141" y="1"/>
                        <a:pt x="138" y="1"/>
                      </a:cubicBezTo>
                      <a:cubicBezTo>
                        <a:pt x="135" y="0"/>
                        <a:pt x="132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9" name="Google Shape;8669;p29"/>
                <p:cNvSpPr/>
                <p:nvPr/>
              </p:nvSpPr>
              <p:spPr>
                <a:xfrm>
                  <a:off x="6859039" y="4120350"/>
                  <a:ext cx="93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8" extrusionOk="0">
                      <a:moveTo>
                        <a:pt x="168" y="0"/>
                      </a:moveTo>
                      <a:cubicBezTo>
                        <a:pt x="162" y="0"/>
                        <a:pt x="155" y="1"/>
                        <a:pt x="148" y="2"/>
                      </a:cubicBezTo>
                      <a:cubicBezTo>
                        <a:pt x="98" y="11"/>
                        <a:pt x="51" y="64"/>
                        <a:pt x="0" y="96"/>
                      </a:cubicBezTo>
                      <a:cubicBezTo>
                        <a:pt x="0" y="118"/>
                        <a:pt x="0" y="137"/>
                        <a:pt x="0" y="155"/>
                      </a:cubicBezTo>
                      <a:cubicBezTo>
                        <a:pt x="47" y="190"/>
                        <a:pt x="94" y="246"/>
                        <a:pt x="148" y="256"/>
                      </a:cubicBezTo>
                      <a:cubicBezTo>
                        <a:pt x="156" y="257"/>
                        <a:pt x="164" y="258"/>
                        <a:pt x="171" y="258"/>
                      </a:cubicBezTo>
                      <a:cubicBezTo>
                        <a:pt x="238" y="258"/>
                        <a:pt x="273" y="198"/>
                        <a:pt x="276" y="130"/>
                      </a:cubicBezTo>
                      <a:cubicBezTo>
                        <a:pt x="279" y="59"/>
                        <a:pt x="237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0" name="Google Shape;8670;p29"/>
                <p:cNvSpPr/>
                <p:nvPr/>
              </p:nvSpPr>
              <p:spPr>
                <a:xfrm>
                  <a:off x="6634718" y="4352762"/>
                  <a:ext cx="88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9" extrusionOk="0">
                      <a:moveTo>
                        <a:pt x="130" y="0"/>
                      </a:moveTo>
                      <a:cubicBezTo>
                        <a:pt x="46" y="0"/>
                        <a:pt x="9" y="55"/>
                        <a:pt x="9" y="129"/>
                      </a:cubicBezTo>
                      <a:cubicBezTo>
                        <a:pt x="0" y="199"/>
                        <a:pt x="57" y="259"/>
                        <a:pt x="123" y="259"/>
                      </a:cubicBezTo>
                      <a:cubicBezTo>
                        <a:pt x="128" y="259"/>
                        <a:pt x="133" y="258"/>
                        <a:pt x="138" y="258"/>
                      </a:cubicBezTo>
                      <a:cubicBezTo>
                        <a:pt x="213" y="255"/>
                        <a:pt x="266" y="217"/>
                        <a:pt x="266" y="92"/>
                      </a:cubicBezTo>
                      <a:cubicBezTo>
                        <a:pt x="263" y="51"/>
                        <a:pt x="229" y="4"/>
                        <a:pt x="144" y="1"/>
                      </a:cubicBezTo>
                      <a:cubicBezTo>
                        <a:pt x="139" y="0"/>
                        <a:pt x="134" y="0"/>
                        <a:pt x="1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1" name="Google Shape;8671;p29"/>
                <p:cNvSpPr/>
                <p:nvPr/>
              </p:nvSpPr>
              <p:spPr>
                <a:xfrm>
                  <a:off x="6874588" y="4008173"/>
                  <a:ext cx="10455" cy="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264" extrusionOk="0">
                      <a:moveTo>
                        <a:pt x="200" y="0"/>
                      </a:moveTo>
                      <a:cubicBezTo>
                        <a:pt x="193" y="0"/>
                        <a:pt x="186" y="1"/>
                        <a:pt x="179" y="2"/>
                      </a:cubicBezTo>
                      <a:cubicBezTo>
                        <a:pt x="126" y="14"/>
                        <a:pt x="82" y="71"/>
                        <a:pt x="0" y="134"/>
                      </a:cubicBezTo>
                      <a:cubicBezTo>
                        <a:pt x="85" y="196"/>
                        <a:pt x="129" y="256"/>
                        <a:pt x="182" y="262"/>
                      </a:cubicBezTo>
                      <a:cubicBezTo>
                        <a:pt x="189" y="263"/>
                        <a:pt x="195" y="264"/>
                        <a:pt x="202" y="264"/>
                      </a:cubicBezTo>
                      <a:cubicBezTo>
                        <a:pt x="274" y="264"/>
                        <a:pt x="314" y="199"/>
                        <a:pt x="311" y="124"/>
                      </a:cubicBezTo>
                      <a:cubicBezTo>
                        <a:pt x="311" y="56"/>
                        <a:pt x="267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2" name="Google Shape;8672;p29"/>
                <p:cNvSpPr/>
                <p:nvPr/>
              </p:nvSpPr>
              <p:spPr>
                <a:xfrm>
                  <a:off x="6840259" y="4140228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13" y="0"/>
                      </a:moveTo>
                      <a:cubicBezTo>
                        <a:pt x="79" y="50"/>
                        <a:pt x="25" y="97"/>
                        <a:pt x="16" y="151"/>
                      </a:cubicBezTo>
                      <a:cubicBezTo>
                        <a:pt x="0" y="232"/>
                        <a:pt x="66" y="276"/>
                        <a:pt x="145" y="276"/>
                      </a:cubicBezTo>
                      <a:cubicBezTo>
                        <a:pt x="147" y="276"/>
                        <a:pt x="149" y="276"/>
                        <a:pt x="151" y="276"/>
                      </a:cubicBezTo>
                      <a:cubicBezTo>
                        <a:pt x="226" y="276"/>
                        <a:pt x="282" y="224"/>
                        <a:pt x="270" y="151"/>
                      </a:cubicBezTo>
                      <a:cubicBezTo>
                        <a:pt x="264" y="97"/>
                        <a:pt x="207" y="5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3" name="Google Shape;8673;p29"/>
                <p:cNvSpPr/>
                <p:nvPr/>
              </p:nvSpPr>
              <p:spPr>
                <a:xfrm>
                  <a:off x="6695951" y="4184446"/>
                  <a:ext cx="9090" cy="9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7" extrusionOk="0">
                      <a:moveTo>
                        <a:pt x="116" y="1"/>
                      </a:moveTo>
                      <a:cubicBezTo>
                        <a:pt x="79" y="51"/>
                        <a:pt x="22" y="98"/>
                        <a:pt x="13" y="151"/>
                      </a:cubicBezTo>
                      <a:cubicBezTo>
                        <a:pt x="0" y="227"/>
                        <a:pt x="50" y="286"/>
                        <a:pt x="135" y="286"/>
                      </a:cubicBezTo>
                      <a:cubicBezTo>
                        <a:pt x="137" y="286"/>
                        <a:pt x="140" y="286"/>
                        <a:pt x="142" y="286"/>
                      </a:cubicBezTo>
                      <a:cubicBezTo>
                        <a:pt x="220" y="286"/>
                        <a:pt x="273" y="237"/>
                        <a:pt x="264" y="161"/>
                      </a:cubicBezTo>
                      <a:cubicBezTo>
                        <a:pt x="257" y="104"/>
                        <a:pt x="204" y="57"/>
                        <a:pt x="173" y="4"/>
                      </a:cubicBez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4" name="Google Shape;8674;p29"/>
                <p:cNvSpPr/>
                <p:nvPr/>
              </p:nvSpPr>
              <p:spPr>
                <a:xfrm>
                  <a:off x="6824610" y="3966285"/>
                  <a:ext cx="96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61" extrusionOk="0">
                      <a:moveTo>
                        <a:pt x="115" y="0"/>
                      </a:moveTo>
                      <a:cubicBezTo>
                        <a:pt x="50" y="0"/>
                        <a:pt x="16" y="62"/>
                        <a:pt x="13" y="126"/>
                      </a:cubicBezTo>
                      <a:cubicBezTo>
                        <a:pt x="1" y="197"/>
                        <a:pt x="58" y="261"/>
                        <a:pt x="128" y="261"/>
                      </a:cubicBezTo>
                      <a:cubicBezTo>
                        <a:pt x="132" y="261"/>
                        <a:pt x="135" y="261"/>
                        <a:pt x="138" y="260"/>
                      </a:cubicBezTo>
                      <a:cubicBezTo>
                        <a:pt x="217" y="260"/>
                        <a:pt x="267" y="220"/>
                        <a:pt x="289" y="107"/>
                      </a:cubicBezTo>
                      <a:cubicBezTo>
                        <a:pt x="238" y="69"/>
                        <a:pt x="195" y="13"/>
                        <a:pt x="141" y="3"/>
                      </a:cubicBezTo>
                      <a:cubicBezTo>
                        <a:pt x="132" y="1"/>
                        <a:pt x="123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5" name="Google Shape;8675;p29"/>
                <p:cNvSpPr/>
                <p:nvPr/>
              </p:nvSpPr>
              <p:spPr>
                <a:xfrm>
                  <a:off x="6879483" y="4142859"/>
                  <a:ext cx="9823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3" extrusionOk="0">
                      <a:moveTo>
                        <a:pt x="174" y="0"/>
                      </a:moveTo>
                      <a:cubicBezTo>
                        <a:pt x="167" y="0"/>
                        <a:pt x="159" y="1"/>
                        <a:pt x="151" y="3"/>
                      </a:cubicBezTo>
                      <a:cubicBezTo>
                        <a:pt x="98" y="9"/>
                        <a:pt x="51" y="65"/>
                        <a:pt x="1" y="103"/>
                      </a:cubicBezTo>
                      <a:cubicBezTo>
                        <a:pt x="1" y="119"/>
                        <a:pt x="1" y="137"/>
                        <a:pt x="1" y="156"/>
                      </a:cubicBezTo>
                      <a:cubicBezTo>
                        <a:pt x="51" y="188"/>
                        <a:pt x="98" y="238"/>
                        <a:pt x="151" y="250"/>
                      </a:cubicBezTo>
                      <a:cubicBezTo>
                        <a:pt x="160" y="252"/>
                        <a:pt x="169" y="253"/>
                        <a:pt x="178" y="253"/>
                      </a:cubicBezTo>
                      <a:cubicBezTo>
                        <a:pt x="241" y="253"/>
                        <a:pt x="283" y="203"/>
                        <a:pt x="286" y="131"/>
                      </a:cubicBezTo>
                      <a:cubicBezTo>
                        <a:pt x="294" y="61"/>
                        <a:pt x="242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6" name="Google Shape;8676;p29"/>
                <p:cNvSpPr/>
                <p:nvPr/>
              </p:nvSpPr>
              <p:spPr>
                <a:xfrm>
                  <a:off x="6797772" y="4060349"/>
                  <a:ext cx="9323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2" extrusionOk="0">
                      <a:moveTo>
                        <a:pt x="172" y="0"/>
                      </a:moveTo>
                      <a:cubicBezTo>
                        <a:pt x="165" y="0"/>
                        <a:pt x="158" y="1"/>
                        <a:pt x="151" y="2"/>
                      </a:cubicBezTo>
                      <a:cubicBezTo>
                        <a:pt x="98" y="11"/>
                        <a:pt x="51" y="65"/>
                        <a:pt x="1" y="99"/>
                      </a:cubicBezTo>
                      <a:cubicBezTo>
                        <a:pt x="4" y="121"/>
                        <a:pt x="4" y="140"/>
                        <a:pt x="4" y="159"/>
                      </a:cubicBezTo>
                      <a:cubicBezTo>
                        <a:pt x="54" y="190"/>
                        <a:pt x="101" y="240"/>
                        <a:pt x="154" y="249"/>
                      </a:cubicBezTo>
                      <a:cubicBezTo>
                        <a:pt x="163" y="251"/>
                        <a:pt x="171" y="252"/>
                        <a:pt x="179" y="252"/>
                      </a:cubicBezTo>
                      <a:cubicBezTo>
                        <a:pt x="242" y="252"/>
                        <a:pt x="280" y="197"/>
                        <a:pt x="280" y="124"/>
                      </a:cubicBezTo>
                      <a:cubicBezTo>
                        <a:pt x="280" y="53"/>
                        <a:pt x="236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7" name="Google Shape;8677;p29"/>
                <p:cNvSpPr/>
                <p:nvPr/>
              </p:nvSpPr>
              <p:spPr>
                <a:xfrm>
                  <a:off x="6725185" y="4295691"/>
                  <a:ext cx="91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80" extrusionOk="0">
                      <a:moveTo>
                        <a:pt x="160" y="1"/>
                      </a:moveTo>
                      <a:lnTo>
                        <a:pt x="103" y="4"/>
                      </a:lnTo>
                      <a:cubicBezTo>
                        <a:pt x="72" y="54"/>
                        <a:pt x="15" y="101"/>
                        <a:pt x="9" y="154"/>
                      </a:cubicBezTo>
                      <a:cubicBezTo>
                        <a:pt x="0" y="230"/>
                        <a:pt x="59" y="280"/>
                        <a:pt x="134" y="280"/>
                      </a:cubicBezTo>
                      <a:cubicBezTo>
                        <a:pt x="136" y="280"/>
                        <a:pt x="138" y="280"/>
                        <a:pt x="141" y="279"/>
                      </a:cubicBezTo>
                      <a:cubicBezTo>
                        <a:pt x="219" y="276"/>
                        <a:pt x="276" y="226"/>
                        <a:pt x="260" y="145"/>
                      </a:cubicBezTo>
                      <a:cubicBezTo>
                        <a:pt x="247" y="91"/>
                        <a:pt x="194" y="48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8" name="Google Shape;8678;p29"/>
                <p:cNvSpPr/>
                <p:nvPr/>
              </p:nvSpPr>
              <p:spPr>
                <a:xfrm>
                  <a:off x="6693853" y="4321263"/>
                  <a:ext cx="8691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" h="252" extrusionOk="0">
                      <a:moveTo>
                        <a:pt x="123" y="0"/>
                      </a:moveTo>
                      <a:cubicBezTo>
                        <a:pt x="41" y="0"/>
                        <a:pt x="10" y="57"/>
                        <a:pt x="7" y="132"/>
                      </a:cubicBezTo>
                      <a:cubicBezTo>
                        <a:pt x="1" y="185"/>
                        <a:pt x="29" y="232"/>
                        <a:pt x="76" y="251"/>
                      </a:cubicBezTo>
                      <a:lnTo>
                        <a:pt x="261" y="141"/>
                      </a:lnTo>
                      <a:cubicBezTo>
                        <a:pt x="261" y="138"/>
                        <a:pt x="261" y="135"/>
                        <a:pt x="261" y="129"/>
                      </a:cubicBezTo>
                      <a:cubicBezTo>
                        <a:pt x="258" y="54"/>
                        <a:pt x="217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9" name="Google Shape;8679;p29"/>
                <p:cNvSpPr/>
                <p:nvPr/>
              </p:nvSpPr>
              <p:spPr>
                <a:xfrm>
                  <a:off x="6846852" y="4205690"/>
                  <a:ext cx="93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7" extrusionOk="0">
                      <a:moveTo>
                        <a:pt x="109" y="1"/>
                      </a:moveTo>
                      <a:cubicBezTo>
                        <a:pt x="42" y="1"/>
                        <a:pt x="0" y="59"/>
                        <a:pt x="3" y="131"/>
                      </a:cubicBezTo>
                      <a:cubicBezTo>
                        <a:pt x="8" y="197"/>
                        <a:pt x="41" y="256"/>
                        <a:pt x="107" y="256"/>
                      </a:cubicBezTo>
                      <a:cubicBezTo>
                        <a:pt x="115" y="256"/>
                        <a:pt x="125" y="255"/>
                        <a:pt x="135" y="253"/>
                      </a:cubicBezTo>
                      <a:cubicBezTo>
                        <a:pt x="188" y="240"/>
                        <a:pt x="232" y="187"/>
                        <a:pt x="282" y="153"/>
                      </a:cubicBezTo>
                      <a:cubicBezTo>
                        <a:pt x="279" y="134"/>
                        <a:pt x="279" y="115"/>
                        <a:pt x="279" y="96"/>
                      </a:cubicBezTo>
                      <a:cubicBezTo>
                        <a:pt x="229" y="62"/>
                        <a:pt x="182" y="9"/>
                        <a:pt x="128" y="2"/>
                      </a:cubicBezTo>
                      <a:cubicBezTo>
                        <a:pt x="122" y="1"/>
                        <a:pt x="115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0" name="Google Shape;8680;p29"/>
                <p:cNvSpPr/>
                <p:nvPr/>
              </p:nvSpPr>
              <p:spPr>
                <a:xfrm>
                  <a:off x="6675173" y="4276512"/>
                  <a:ext cx="98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4" extrusionOk="0">
                      <a:moveTo>
                        <a:pt x="173" y="1"/>
                      </a:moveTo>
                      <a:cubicBezTo>
                        <a:pt x="166" y="1"/>
                        <a:pt x="159" y="2"/>
                        <a:pt x="151" y="3"/>
                      </a:cubicBezTo>
                      <a:cubicBezTo>
                        <a:pt x="98" y="9"/>
                        <a:pt x="51" y="66"/>
                        <a:pt x="1" y="103"/>
                      </a:cubicBezTo>
                      <a:lnTo>
                        <a:pt x="1" y="157"/>
                      </a:lnTo>
                      <a:cubicBezTo>
                        <a:pt x="51" y="188"/>
                        <a:pt x="98" y="238"/>
                        <a:pt x="151" y="251"/>
                      </a:cubicBezTo>
                      <a:cubicBezTo>
                        <a:pt x="160" y="252"/>
                        <a:pt x="168" y="253"/>
                        <a:pt x="177" y="253"/>
                      </a:cubicBezTo>
                      <a:cubicBezTo>
                        <a:pt x="240" y="253"/>
                        <a:pt x="280" y="201"/>
                        <a:pt x="286" y="132"/>
                      </a:cubicBezTo>
                      <a:cubicBezTo>
                        <a:pt x="294" y="61"/>
                        <a:pt x="23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1" name="Google Shape;8681;p29"/>
                <p:cNvSpPr/>
                <p:nvPr/>
              </p:nvSpPr>
              <p:spPr>
                <a:xfrm>
                  <a:off x="6734974" y="4063545"/>
                  <a:ext cx="92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60" extrusionOk="0">
                      <a:moveTo>
                        <a:pt x="105" y="1"/>
                      </a:moveTo>
                      <a:cubicBezTo>
                        <a:pt x="37" y="1"/>
                        <a:pt x="3" y="64"/>
                        <a:pt x="0" y="131"/>
                      </a:cubicBezTo>
                      <a:cubicBezTo>
                        <a:pt x="0" y="202"/>
                        <a:pt x="41" y="259"/>
                        <a:pt x="105" y="259"/>
                      </a:cubicBezTo>
                      <a:cubicBezTo>
                        <a:pt x="113" y="259"/>
                        <a:pt x="121" y="258"/>
                        <a:pt x="129" y="257"/>
                      </a:cubicBezTo>
                      <a:cubicBezTo>
                        <a:pt x="182" y="251"/>
                        <a:pt x="229" y="194"/>
                        <a:pt x="276" y="160"/>
                      </a:cubicBezTo>
                      <a:cubicBezTo>
                        <a:pt x="276" y="141"/>
                        <a:pt x="276" y="122"/>
                        <a:pt x="276" y="103"/>
                      </a:cubicBezTo>
                      <a:cubicBezTo>
                        <a:pt x="229" y="69"/>
                        <a:pt x="182" y="12"/>
                        <a:pt x="129" y="3"/>
                      </a:cubicBezTo>
                      <a:cubicBezTo>
                        <a:pt x="121" y="1"/>
                        <a:pt x="113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2" name="Google Shape;8682;p29"/>
                <p:cNvSpPr/>
                <p:nvPr/>
              </p:nvSpPr>
              <p:spPr>
                <a:xfrm>
                  <a:off x="6904322" y="4142992"/>
                  <a:ext cx="9290" cy="1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09" extrusionOk="0">
                      <a:moveTo>
                        <a:pt x="154" y="0"/>
                      </a:moveTo>
                      <a:cubicBezTo>
                        <a:pt x="148" y="0"/>
                        <a:pt x="142" y="1"/>
                        <a:pt x="135" y="2"/>
                      </a:cubicBezTo>
                      <a:cubicBezTo>
                        <a:pt x="76" y="21"/>
                        <a:pt x="26" y="65"/>
                        <a:pt x="7" y="127"/>
                      </a:cubicBezTo>
                      <a:cubicBezTo>
                        <a:pt x="1" y="168"/>
                        <a:pt x="66" y="224"/>
                        <a:pt x="126" y="309"/>
                      </a:cubicBezTo>
                      <a:cubicBezTo>
                        <a:pt x="192" y="227"/>
                        <a:pt x="257" y="187"/>
                        <a:pt x="264" y="137"/>
                      </a:cubicBezTo>
                      <a:cubicBezTo>
                        <a:pt x="278" y="64"/>
                        <a:pt x="224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3" name="Google Shape;8683;p29"/>
                <p:cNvSpPr/>
                <p:nvPr/>
              </p:nvSpPr>
              <p:spPr>
                <a:xfrm>
                  <a:off x="6672576" y="4118419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48" y="0"/>
                      </a:moveTo>
                      <a:cubicBezTo>
                        <a:pt x="66" y="0"/>
                        <a:pt x="0" y="47"/>
                        <a:pt x="13" y="132"/>
                      </a:cubicBezTo>
                      <a:cubicBezTo>
                        <a:pt x="19" y="182"/>
                        <a:pt x="79" y="229"/>
                        <a:pt x="113" y="276"/>
                      </a:cubicBezTo>
                      <a:lnTo>
                        <a:pt x="173" y="276"/>
                      </a:lnTo>
                      <a:cubicBezTo>
                        <a:pt x="207" y="226"/>
                        <a:pt x="260" y="182"/>
                        <a:pt x="270" y="129"/>
                      </a:cubicBezTo>
                      <a:cubicBezTo>
                        <a:pt x="282" y="54"/>
                        <a:pt x="226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4" name="Google Shape;8684;p29"/>
                <p:cNvSpPr/>
                <p:nvPr/>
              </p:nvSpPr>
              <p:spPr>
                <a:xfrm>
                  <a:off x="6911848" y="3923898"/>
                  <a:ext cx="4628" cy="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279" extrusionOk="0">
                      <a:moveTo>
                        <a:pt x="116" y="1"/>
                      </a:moveTo>
                      <a:cubicBezTo>
                        <a:pt x="82" y="48"/>
                        <a:pt x="28" y="92"/>
                        <a:pt x="16" y="145"/>
                      </a:cubicBezTo>
                      <a:cubicBezTo>
                        <a:pt x="0" y="220"/>
                        <a:pt x="57" y="277"/>
                        <a:pt x="135" y="277"/>
                      </a:cubicBezTo>
                      <a:cubicBezTo>
                        <a:pt x="135" y="278"/>
                        <a:pt x="135" y="278"/>
                        <a:pt x="136" y="278"/>
                      </a:cubicBezTo>
                      <a:cubicBezTo>
                        <a:pt x="137" y="278"/>
                        <a:pt x="138" y="277"/>
                        <a:pt x="138" y="277"/>
                      </a:cubicBezTo>
                      <a:lnTo>
                        <a:pt x="138" y="7"/>
                      </a:lnTo>
                      <a:cubicBezTo>
                        <a:pt x="132" y="7"/>
                        <a:pt x="122" y="4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5" name="Google Shape;8685;p29"/>
                <p:cNvSpPr/>
                <p:nvPr/>
              </p:nvSpPr>
              <p:spPr>
                <a:xfrm>
                  <a:off x="6810192" y="4185945"/>
                  <a:ext cx="9323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60" extrusionOk="0">
                      <a:moveTo>
                        <a:pt x="110" y="0"/>
                      </a:moveTo>
                      <a:cubicBezTo>
                        <a:pt x="46" y="0"/>
                        <a:pt x="4" y="53"/>
                        <a:pt x="1" y="122"/>
                      </a:cubicBezTo>
                      <a:cubicBezTo>
                        <a:pt x="1" y="196"/>
                        <a:pt x="37" y="259"/>
                        <a:pt x="108" y="259"/>
                      </a:cubicBezTo>
                      <a:cubicBezTo>
                        <a:pt x="116" y="259"/>
                        <a:pt x="124" y="258"/>
                        <a:pt x="132" y="257"/>
                      </a:cubicBezTo>
                      <a:cubicBezTo>
                        <a:pt x="183" y="251"/>
                        <a:pt x="230" y="194"/>
                        <a:pt x="280" y="160"/>
                      </a:cubicBezTo>
                      <a:lnTo>
                        <a:pt x="280" y="103"/>
                      </a:lnTo>
                      <a:cubicBezTo>
                        <a:pt x="230" y="69"/>
                        <a:pt x="186" y="15"/>
                        <a:pt x="136" y="3"/>
                      </a:cubicBezTo>
                      <a:cubicBezTo>
                        <a:pt x="127" y="1"/>
                        <a:pt x="118" y="0"/>
                        <a:pt x="1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6" name="Google Shape;8686;p29"/>
                <p:cNvSpPr/>
                <p:nvPr/>
              </p:nvSpPr>
              <p:spPr>
                <a:xfrm>
                  <a:off x="6720257" y="4277445"/>
                  <a:ext cx="92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7" extrusionOk="0">
                      <a:moveTo>
                        <a:pt x="145" y="0"/>
                      </a:moveTo>
                      <a:cubicBezTo>
                        <a:pt x="64" y="0"/>
                        <a:pt x="28" y="45"/>
                        <a:pt x="0" y="154"/>
                      </a:cubicBezTo>
                      <a:cubicBezTo>
                        <a:pt x="47" y="188"/>
                        <a:pt x="91" y="245"/>
                        <a:pt x="145" y="254"/>
                      </a:cubicBezTo>
                      <a:cubicBezTo>
                        <a:pt x="153" y="256"/>
                        <a:pt x="161" y="257"/>
                        <a:pt x="169" y="257"/>
                      </a:cubicBezTo>
                      <a:cubicBezTo>
                        <a:pt x="234" y="257"/>
                        <a:pt x="276" y="202"/>
                        <a:pt x="276" y="132"/>
                      </a:cubicBezTo>
                      <a:cubicBezTo>
                        <a:pt x="276" y="60"/>
                        <a:pt x="242" y="0"/>
                        <a:pt x="154" y="0"/>
                      </a:cubicBezTo>
                      <a:cubicBezTo>
                        <a:pt x="151" y="0"/>
                        <a:pt x="148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7" name="Google Shape;8687;p29"/>
                <p:cNvSpPr/>
                <p:nvPr/>
              </p:nvSpPr>
              <p:spPr>
                <a:xfrm>
                  <a:off x="6756351" y="3959060"/>
                  <a:ext cx="9423" cy="7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6" extrusionOk="0">
                      <a:moveTo>
                        <a:pt x="204" y="1"/>
                      </a:moveTo>
                      <a:lnTo>
                        <a:pt x="1" y="123"/>
                      </a:lnTo>
                      <a:cubicBezTo>
                        <a:pt x="6" y="189"/>
                        <a:pt x="50" y="236"/>
                        <a:pt x="110" y="236"/>
                      </a:cubicBezTo>
                      <a:cubicBezTo>
                        <a:pt x="118" y="236"/>
                        <a:pt x="127" y="235"/>
                        <a:pt x="136" y="233"/>
                      </a:cubicBezTo>
                      <a:cubicBezTo>
                        <a:pt x="189" y="223"/>
                        <a:pt x="233" y="167"/>
                        <a:pt x="283" y="129"/>
                      </a:cubicBezTo>
                      <a:cubicBezTo>
                        <a:pt x="277" y="79"/>
                        <a:pt x="248" y="32"/>
                        <a:pt x="2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8" name="Google Shape;8688;p29"/>
                <p:cNvSpPr/>
                <p:nvPr/>
              </p:nvSpPr>
              <p:spPr>
                <a:xfrm>
                  <a:off x="6700945" y="4115888"/>
                  <a:ext cx="93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6" extrusionOk="0">
                      <a:moveTo>
                        <a:pt x="113" y="0"/>
                      </a:moveTo>
                      <a:cubicBezTo>
                        <a:pt x="44" y="0"/>
                        <a:pt x="1" y="57"/>
                        <a:pt x="4" y="130"/>
                      </a:cubicBezTo>
                      <a:cubicBezTo>
                        <a:pt x="7" y="198"/>
                        <a:pt x="41" y="255"/>
                        <a:pt x="104" y="255"/>
                      </a:cubicBezTo>
                      <a:cubicBezTo>
                        <a:pt x="113" y="255"/>
                        <a:pt x="122" y="254"/>
                        <a:pt x="132" y="252"/>
                      </a:cubicBezTo>
                      <a:cubicBezTo>
                        <a:pt x="186" y="239"/>
                        <a:pt x="233" y="189"/>
                        <a:pt x="280" y="155"/>
                      </a:cubicBezTo>
                      <a:cubicBezTo>
                        <a:pt x="280" y="136"/>
                        <a:pt x="280" y="114"/>
                        <a:pt x="280" y="95"/>
                      </a:cubicBezTo>
                      <a:cubicBezTo>
                        <a:pt x="229" y="64"/>
                        <a:pt x="182" y="7"/>
                        <a:pt x="129" y="1"/>
                      </a:cubicBezTo>
                      <a:cubicBezTo>
                        <a:pt x="124" y="0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9" name="Google Shape;8689;p29"/>
                <p:cNvSpPr/>
                <p:nvPr/>
              </p:nvSpPr>
              <p:spPr>
                <a:xfrm>
                  <a:off x="6711001" y="4208553"/>
                  <a:ext cx="9090" cy="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1" extrusionOk="0">
                      <a:moveTo>
                        <a:pt x="156" y="1"/>
                      </a:moveTo>
                      <a:cubicBezTo>
                        <a:pt x="40" y="23"/>
                        <a:pt x="6" y="76"/>
                        <a:pt x="6" y="154"/>
                      </a:cubicBezTo>
                      <a:cubicBezTo>
                        <a:pt x="0" y="224"/>
                        <a:pt x="57" y="281"/>
                        <a:pt x="122" y="281"/>
                      </a:cubicBezTo>
                      <a:cubicBezTo>
                        <a:pt x="127" y="281"/>
                        <a:pt x="132" y="280"/>
                        <a:pt x="137" y="280"/>
                      </a:cubicBezTo>
                      <a:cubicBezTo>
                        <a:pt x="219" y="277"/>
                        <a:pt x="272" y="220"/>
                        <a:pt x="260" y="145"/>
                      </a:cubicBezTo>
                      <a:cubicBezTo>
                        <a:pt x="250" y="92"/>
                        <a:pt x="194" y="48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0" name="Google Shape;8690;p29"/>
                <p:cNvSpPr/>
                <p:nvPr/>
              </p:nvSpPr>
              <p:spPr>
                <a:xfrm>
                  <a:off x="6695651" y="4153347"/>
                  <a:ext cx="88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60" extrusionOk="0">
                      <a:moveTo>
                        <a:pt x="131" y="1"/>
                      </a:moveTo>
                      <a:cubicBezTo>
                        <a:pt x="45" y="1"/>
                        <a:pt x="12" y="59"/>
                        <a:pt x="9" y="133"/>
                      </a:cubicBezTo>
                      <a:cubicBezTo>
                        <a:pt x="1" y="201"/>
                        <a:pt x="55" y="260"/>
                        <a:pt x="122" y="260"/>
                      </a:cubicBezTo>
                      <a:cubicBezTo>
                        <a:pt x="128" y="260"/>
                        <a:pt x="134" y="259"/>
                        <a:pt x="141" y="258"/>
                      </a:cubicBezTo>
                      <a:cubicBezTo>
                        <a:pt x="219" y="258"/>
                        <a:pt x="266" y="217"/>
                        <a:pt x="266" y="130"/>
                      </a:cubicBezTo>
                      <a:cubicBezTo>
                        <a:pt x="263" y="45"/>
                        <a:pt x="219" y="4"/>
                        <a:pt x="138" y="1"/>
                      </a:cubicBez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1" name="Google Shape;8691;p29"/>
                <p:cNvSpPr/>
                <p:nvPr/>
              </p:nvSpPr>
              <p:spPr>
                <a:xfrm>
                  <a:off x="6703243" y="4041470"/>
                  <a:ext cx="9523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61" extrusionOk="0">
                      <a:moveTo>
                        <a:pt x="149" y="1"/>
                      </a:moveTo>
                      <a:cubicBezTo>
                        <a:pt x="78" y="1"/>
                        <a:pt x="33" y="38"/>
                        <a:pt x="1" y="143"/>
                      </a:cubicBezTo>
                      <a:cubicBezTo>
                        <a:pt x="45" y="180"/>
                        <a:pt x="85" y="240"/>
                        <a:pt x="135" y="255"/>
                      </a:cubicBezTo>
                      <a:cubicBezTo>
                        <a:pt x="147" y="259"/>
                        <a:pt x="159" y="261"/>
                        <a:pt x="170" y="261"/>
                      </a:cubicBezTo>
                      <a:cubicBezTo>
                        <a:pt x="228" y="261"/>
                        <a:pt x="272" y="214"/>
                        <a:pt x="280" y="146"/>
                      </a:cubicBezTo>
                      <a:cubicBezTo>
                        <a:pt x="286" y="71"/>
                        <a:pt x="255" y="11"/>
                        <a:pt x="167" y="2"/>
                      </a:cubicBezTo>
                      <a:cubicBezTo>
                        <a:pt x="161" y="1"/>
                        <a:pt x="155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2" name="Google Shape;8692;p29"/>
                <p:cNvSpPr/>
                <p:nvPr/>
              </p:nvSpPr>
              <p:spPr>
                <a:xfrm>
                  <a:off x="6736972" y="4214180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27" y="1"/>
                      </a:moveTo>
                      <a:cubicBezTo>
                        <a:pt x="46" y="1"/>
                        <a:pt x="12" y="55"/>
                        <a:pt x="9" y="126"/>
                      </a:cubicBezTo>
                      <a:cubicBezTo>
                        <a:pt x="0" y="194"/>
                        <a:pt x="55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13" y="255"/>
                        <a:pt x="266" y="217"/>
                        <a:pt x="266" y="130"/>
                      </a:cubicBezTo>
                      <a:cubicBezTo>
                        <a:pt x="263" y="48"/>
                        <a:pt x="222" y="4"/>
                        <a:pt x="141" y="1"/>
                      </a:cubicBezTo>
                      <a:cubicBezTo>
                        <a:pt x="136" y="1"/>
                        <a:pt x="132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3" name="Google Shape;8693;p29"/>
                <p:cNvSpPr/>
                <p:nvPr/>
              </p:nvSpPr>
              <p:spPr>
                <a:xfrm>
                  <a:off x="6688359" y="4029549"/>
                  <a:ext cx="9490" cy="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62" extrusionOk="0">
                      <a:moveTo>
                        <a:pt x="115" y="1"/>
                      </a:moveTo>
                      <a:cubicBezTo>
                        <a:pt x="43" y="1"/>
                        <a:pt x="6" y="65"/>
                        <a:pt x="6" y="137"/>
                      </a:cubicBezTo>
                      <a:cubicBezTo>
                        <a:pt x="0" y="206"/>
                        <a:pt x="54" y="261"/>
                        <a:pt x="120" y="261"/>
                      </a:cubicBezTo>
                      <a:cubicBezTo>
                        <a:pt x="127" y="261"/>
                        <a:pt x="134" y="260"/>
                        <a:pt x="141" y="259"/>
                      </a:cubicBezTo>
                      <a:cubicBezTo>
                        <a:pt x="216" y="256"/>
                        <a:pt x="266" y="215"/>
                        <a:pt x="285" y="100"/>
                      </a:cubicBezTo>
                      <a:cubicBezTo>
                        <a:pt x="235" y="65"/>
                        <a:pt x="188" y="12"/>
                        <a:pt x="134" y="2"/>
                      </a:cubicBezTo>
                      <a:cubicBezTo>
                        <a:pt x="128" y="1"/>
                        <a:pt x="121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4" name="Google Shape;8694;p29"/>
                <p:cNvSpPr/>
                <p:nvPr/>
              </p:nvSpPr>
              <p:spPr>
                <a:xfrm>
                  <a:off x="6822712" y="4176988"/>
                  <a:ext cx="97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8" extrusionOk="0">
                      <a:moveTo>
                        <a:pt x="173" y="1"/>
                      </a:moveTo>
                      <a:cubicBezTo>
                        <a:pt x="166" y="1"/>
                        <a:pt x="159" y="1"/>
                        <a:pt x="151" y="2"/>
                      </a:cubicBezTo>
                      <a:cubicBezTo>
                        <a:pt x="98" y="12"/>
                        <a:pt x="51" y="68"/>
                        <a:pt x="1" y="103"/>
                      </a:cubicBezTo>
                      <a:cubicBezTo>
                        <a:pt x="26" y="222"/>
                        <a:pt x="82" y="256"/>
                        <a:pt x="158" y="256"/>
                      </a:cubicBezTo>
                      <a:cubicBezTo>
                        <a:pt x="162" y="257"/>
                        <a:pt x="167" y="257"/>
                        <a:pt x="172" y="257"/>
                      </a:cubicBezTo>
                      <a:cubicBezTo>
                        <a:pt x="240" y="257"/>
                        <a:pt x="292" y="195"/>
                        <a:pt x="283" y="125"/>
                      </a:cubicBezTo>
                      <a:cubicBezTo>
                        <a:pt x="283" y="51"/>
                        <a:pt x="237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5" name="Google Shape;8695;p29"/>
                <p:cNvSpPr/>
                <p:nvPr/>
              </p:nvSpPr>
              <p:spPr>
                <a:xfrm>
                  <a:off x="6833999" y="3934220"/>
                  <a:ext cx="8990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59" extrusionOk="0">
                      <a:moveTo>
                        <a:pt x="99" y="1"/>
                      </a:moveTo>
                      <a:cubicBezTo>
                        <a:pt x="51" y="1"/>
                        <a:pt x="13" y="50"/>
                        <a:pt x="10" y="126"/>
                      </a:cubicBezTo>
                      <a:cubicBezTo>
                        <a:pt x="1" y="198"/>
                        <a:pt x="57" y="258"/>
                        <a:pt x="128" y="258"/>
                      </a:cubicBezTo>
                      <a:cubicBezTo>
                        <a:pt x="131" y="258"/>
                        <a:pt x="135" y="258"/>
                        <a:pt x="138" y="258"/>
                      </a:cubicBezTo>
                      <a:cubicBezTo>
                        <a:pt x="213" y="258"/>
                        <a:pt x="270" y="217"/>
                        <a:pt x="270" y="130"/>
                      </a:cubicBezTo>
                      <a:cubicBezTo>
                        <a:pt x="270" y="48"/>
                        <a:pt x="226" y="4"/>
                        <a:pt x="104" y="1"/>
                      </a:cubicBezTo>
                      <a:cubicBezTo>
                        <a:pt x="102" y="1"/>
                        <a:pt x="101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6" name="Google Shape;8696;p29"/>
                <p:cNvSpPr/>
                <p:nvPr/>
              </p:nvSpPr>
              <p:spPr>
                <a:xfrm>
                  <a:off x="6825142" y="4157309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27" y="1"/>
                      </a:moveTo>
                      <a:cubicBezTo>
                        <a:pt x="57" y="1"/>
                        <a:pt x="0" y="58"/>
                        <a:pt x="9" y="130"/>
                      </a:cubicBezTo>
                      <a:cubicBezTo>
                        <a:pt x="9" y="204"/>
                        <a:pt x="43" y="256"/>
                        <a:pt x="124" y="256"/>
                      </a:cubicBezTo>
                      <a:cubicBezTo>
                        <a:pt x="128" y="256"/>
                        <a:pt x="133" y="255"/>
                        <a:pt x="138" y="255"/>
                      </a:cubicBezTo>
                      <a:cubicBezTo>
                        <a:pt x="143" y="255"/>
                        <a:pt x="147" y="256"/>
                        <a:pt x="151" y="256"/>
                      </a:cubicBezTo>
                      <a:cubicBezTo>
                        <a:pt x="230" y="256"/>
                        <a:pt x="263" y="204"/>
                        <a:pt x="263" y="130"/>
                      </a:cubicBezTo>
                      <a:cubicBezTo>
                        <a:pt x="272" y="61"/>
                        <a:pt x="216" y="1"/>
                        <a:pt x="148" y="1"/>
                      </a:cubicBezTo>
                      <a:cubicBezTo>
                        <a:pt x="145" y="1"/>
                        <a:pt x="141" y="1"/>
                        <a:pt x="138" y="1"/>
                      </a:cubicBezTo>
                      <a:cubicBezTo>
                        <a:pt x="134" y="1"/>
                        <a:pt x="131" y="1"/>
                        <a:pt x="1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7" name="Google Shape;8697;p29"/>
                <p:cNvSpPr/>
                <p:nvPr/>
              </p:nvSpPr>
              <p:spPr>
                <a:xfrm>
                  <a:off x="6618202" y="4303316"/>
                  <a:ext cx="95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258" extrusionOk="0">
                      <a:moveTo>
                        <a:pt x="115" y="0"/>
                      </a:moveTo>
                      <a:cubicBezTo>
                        <a:pt x="48" y="0"/>
                        <a:pt x="7" y="57"/>
                        <a:pt x="7" y="129"/>
                      </a:cubicBezTo>
                      <a:cubicBezTo>
                        <a:pt x="1" y="200"/>
                        <a:pt x="55" y="258"/>
                        <a:pt x="125" y="258"/>
                      </a:cubicBezTo>
                      <a:cubicBezTo>
                        <a:pt x="128" y="258"/>
                        <a:pt x="132" y="258"/>
                        <a:pt x="135" y="257"/>
                      </a:cubicBezTo>
                      <a:cubicBezTo>
                        <a:pt x="220" y="257"/>
                        <a:pt x="261" y="217"/>
                        <a:pt x="286" y="107"/>
                      </a:cubicBezTo>
                      <a:cubicBezTo>
                        <a:pt x="239" y="72"/>
                        <a:pt x="195" y="13"/>
                        <a:pt x="145" y="3"/>
                      </a:cubicBezTo>
                      <a:cubicBezTo>
                        <a:pt x="135" y="1"/>
                        <a:pt x="125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8" name="Google Shape;8698;p29"/>
                <p:cNvSpPr/>
                <p:nvPr/>
              </p:nvSpPr>
              <p:spPr>
                <a:xfrm>
                  <a:off x="6830037" y="3988994"/>
                  <a:ext cx="9090" cy="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4" extrusionOk="0">
                      <a:moveTo>
                        <a:pt x="123" y="0"/>
                      </a:moveTo>
                      <a:cubicBezTo>
                        <a:pt x="55" y="0"/>
                        <a:pt x="1" y="60"/>
                        <a:pt x="10" y="130"/>
                      </a:cubicBezTo>
                      <a:cubicBezTo>
                        <a:pt x="10" y="208"/>
                        <a:pt x="47" y="258"/>
                        <a:pt x="163" y="283"/>
                      </a:cubicBezTo>
                      <a:cubicBezTo>
                        <a:pt x="198" y="233"/>
                        <a:pt x="254" y="189"/>
                        <a:pt x="263" y="133"/>
                      </a:cubicBezTo>
                      <a:cubicBezTo>
                        <a:pt x="273" y="61"/>
                        <a:pt x="223" y="4"/>
                        <a:pt x="138" y="1"/>
                      </a:cubicBezTo>
                      <a:cubicBezTo>
                        <a:pt x="133" y="1"/>
                        <a:pt x="128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9" name="Google Shape;8699;p29"/>
                <p:cNvSpPr/>
                <p:nvPr/>
              </p:nvSpPr>
              <p:spPr>
                <a:xfrm>
                  <a:off x="6782889" y="4094678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27" y="0"/>
                      </a:moveTo>
                      <a:cubicBezTo>
                        <a:pt x="63" y="0"/>
                        <a:pt x="9" y="53"/>
                        <a:pt x="12" y="121"/>
                      </a:cubicBezTo>
                      <a:cubicBezTo>
                        <a:pt x="0" y="191"/>
                        <a:pt x="57" y="256"/>
                        <a:pt x="129" y="256"/>
                      </a:cubicBezTo>
                      <a:cubicBezTo>
                        <a:pt x="131" y="256"/>
                        <a:pt x="133" y="256"/>
                        <a:pt x="135" y="256"/>
                      </a:cubicBezTo>
                      <a:cubicBezTo>
                        <a:pt x="137" y="256"/>
                        <a:pt x="140" y="256"/>
                        <a:pt x="143" y="256"/>
                      </a:cubicBezTo>
                      <a:cubicBezTo>
                        <a:pt x="214" y="256"/>
                        <a:pt x="263" y="218"/>
                        <a:pt x="269" y="149"/>
                      </a:cubicBezTo>
                      <a:cubicBezTo>
                        <a:pt x="272" y="52"/>
                        <a:pt x="232" y="8"/>
                        <a:pt x="147" y="2"/>
                      </a:cubicBezTo>
                      <a:cubicBezTo>
                        <a:pt x="140" y="1"/>
                        <a:pt x="13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0" name="Google Shape;8700;p29"/>
                <p:cNvSpPr/>
                <p:nvPr/>
              </p:nvSpPr>
              <p:spPr>
                <a:xfrm>
                  <a:off x="6664951" y="4157476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47" y="1"/>
                      </a:moveTo>
                      <a:cubicBezTo>
                        <a:pt x="140" y="1"/>
                        <a:pt x="133" y="1"/>
                        <a:pt x="126" y="2"/>
                      </a:cubicBezTo>
                      <a:cubicBezTo>
                        <a:pt x="73" y="12"/>
                        <a:pt x="29" y="68"/>
                        <a:pt x="4" y="87"/>
                      </a:cubicBezTo>
                      <a:cubicBezTo>
                        <a:pt x="1" y="219"/>
                        <a:pt x="48" y="256"/>
                        <a:pt x="132" y="256"/>
                      </a:cubicBezTo>
                      <a:cubicBezTo>
                        <a:pt x="136" y="257"/>
                        <a:pt x="139" y="257"/>
                        <a:pt x="142" y="257"/>
                      </a:cubicBezTo>
                      <a:cubicBezTo>
                        <a:pt x="210" y="257"/>
                        <a:pt x="266" y="197"/>
                        <a:pt x="258" y="128"/>
                      </a:cubicBezTo>
                      <a:cubicBezTo>
                        <a:pt x="258" y="54"/>
                        <a:pt x="21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1" name="Google Shape;8701;p29"/>
                <p:cNvSpPr/>
                <p:nvPr/>
              </p:nvSpPr>
              <p:spPr>
                <a:xfrm>
                  <a:off x="6806663" y="4120983"/>
                  <a:ext cx="9723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2" extrusionOk="0">
                      <a:moveTo>
                        <a:pt x="171" y="1"/>
                      </a:moveTo>
                      <a:cubicBezTo>
                        <a:pt x="167" y="1"/>
                        <a:pt x="162" y="1"/>
                        <a:pt x="157" y="2"/>
                      </a:cubicBezTo>
                      <a:cubicBezTo>
                        <a:pt x="101" y="5"/>
                        <a:pt x="54" y="61"/>
                        <a:pt x="0" y="92"/>
                      </a:cubicBezTo>
                      <a:cubicBezTo>
                        <a:pt x="0" y="111"/>
                        <a:pt x="0" y="130"/>
                        <a:pt x="0" y="152"/>
                      </a:cubicBezTo>
                      <a:cubicBezTo>
                        <a:pt x="47" y="183"/>
                        <a:pt x="94" y="237"/>
                        <a:pt x="148" y="249"/>
                      </a:cubicBezTo>
                      <a:cubicBezTo>
                        <a:pt x="157" y="251"/>
                        <a:pt x="166" y="252"/>
                        <a:pt x="174" y="252"/>
                      </a:cubicBezTo>
                      <a:cubicBezTo>
                        <a:pt x="238" y="252"/>
                        <a:pt x="280" y="202"/>
                        <a:pt x="282" y="130"/>
                      </a:cubicBezTo>
                      <a:cubicBezTo>
                        <a:pt x="291" y="60"/>
                        <a:pt x="237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2" name="Google Shape;8702;p29"/>
                <p:cNvSpPr/>
                <p:nvPr/>
              </p:nvSpPr>
              <p:spPr>
                <a:xfrm>
                  <a:off x="6647104" y="4062879"/>
                  <a:ext cx="9024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58" extrusionOk="0">
                      <a:moveTo>
                        <a:pt x="130" y="1"/>
                      </a:moveTo>
                      <a:cubicBezTo>
                        <a:pt x="57" y="1"/>
                        <a:pt x="1" y="62"/>
                        <a:pt x="13" y="133"/>
                      </a:cubicBezTo>
                      <a:cubicBezTo>
                        <a:pt x="13" y="205"/>
                        <a:pt x="58" y="258"/>
                        <a:pt x="120" y="258"/>
                      </a:cubicBezTo>
                      <a:cubicBezTo>
                        <a:pt x="128" y="258"/>
                        <a:pt x="136" y="257"/>
                        <a:pt x="145" y="255"/>
                      </a:cubicBezTo>
                      <a:cubicBezTo>
                        <a:pt x="198" y="246"/>
                        <a:pt x="242" y="189"/>
                        <a:pt x="261" y="173"/>
                      </a:cubicBezTo>
                      <a:cubicBezTo>
                        <a:pt x="270" y="32"/>
                        <a:pt x="214" y="1"/>
                        <a:pt x="135" y="1"/>
                      </a:cubicBezTo>
                      <a:cubicBezTo>
                        <a:pt x="134" y="1"/>
                        <a:pt x="132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3" name="Google Shape;8703;p29"/>
                <p:cNvSpPr/>
                <p:nvPr/>
              </p:nvSpPr>
              <p:spPr>
                <a:xfrm>
                  <a:off x="6789248" y="4162038"/>
                  <a:ext cx="9090" cy="9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6" extrusionOk="0">
                      <a:moveTo>
                        <a:pt x="129" y="0"/>
                      </a:moveTo>
                      <a:cubicBezTo>
                        <a:pt x="55" y="0"/>
                        <a:pt x="0" y="38"/>
                        <a:pt x="3" y="126"/>
                      </a:cubicBezTo>
                      <a:cubicBezTo>
                        <a:pt x="3" y="210"/>
                        <a:pt x="44" y="251"/>
                        <a:pt x="153" y="276"/>
                      </a:cubicBezTo>
                      <a:cubicBezTo>
                        <a:pt x="191" y="229"/>
                        <a:pt x="244" y="188"/>
                        <a:pt x="257" y="135"/>
                      </a:cubicBezTo>
                      <a:cubicBezTo>
                        <a:pt x="273" y="60"/>
                        <a:pt x="219" y="3"/>
                        <a:pt x="138" y="0"/>
                      </a:cubicBezTo>
                      <a:cubicBezTo>
                        <a:pt x="135" y="0"/>
                        <a:pt x="13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4" name="Google Shape;8704;p29"/>
                <p:cNvSpPr/>
                <p:nvPr/>
              </p:nvSpPr>
              <p:spPr>
                <a:xfrm>
                  <a:off x="6661422" y="4247178"/>
                  <a:ext cx="94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77" extrusionOk="0">
                      <a:moveTo>
                        <a:pt x="103" y="0"/>
                      </a:moveTo>
                      <a:cubicBezTo>
                        <a:pt x="72" y="51"/>
                        <a:pt x="19" y="98"/>
                        <a:pt x="13" y="151"/>
                      </a:cubicBezTo>
                      <a:cubicBezTo>
                        <a:pt x="0" y="230"/>
                        <a:pt x="59" y="276"/>
                        <a:pt x="134" y="276"/>
                      </a:cubicBezTo>
                      <a:cubicBezTo>
                        <a:pt x="136" y="276"/>
                        <a:pt x="139" y="276"/>
                        <a:pt x="141" y="276"/>
                      </a:cubicBezTo>
                      <a:cubicBezTo>
                        <a:pt x="216" y="273"/>
                        <a:pt x="282" y="229"/>
                        <a:pt x="263" y="145"/>
                      </a:cubicBezTo>
                      <a:cubicBezTo>
                        <a:pt x="251" y="91"/>
                        <a:pt x="197" y="47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5" name="Google Shape;8705;p29"/>
                <p:cNvSpPr/>
                <p:nvPr/>
              </p:nvSpPr>
              <p:spPr>
                <a:xfrm>
                  <a:off x="6790713" y="4216245"/>
                  <a:ext cx="9390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4" extrusionOk="0">
                      <a:moveTo>
                        <a:pt x="123" y="1"/>
                      </a:moveTo>
                      <a:cubicBezTo>
                        <a:pt x="57" y="1"/>
                        <a:pt x="0" y="57"/>
                        <a:pt x="6" y="124"/>
                      </a:cubicBezTo>
                      <a:cubicBezTo>
                        <a:pt x="6" y="200"/>
                        <a:pt x="49" y="253"/>
                        <a:pt x="118" y="253"/>
                      </a:cubicBezTo>
                      <a:cubicBezTo>
                        <a:pt x="123" y="253"/>
                        <a:pt x="129" y="253"/>
                        <a:pt x="135" y="252"/>
                      </a:cubicBezTo>
                      <a:cubicBezTo>
                        <a:pt x="188" y="246"/>
                        <a:pt x="232" y="193"/>
                        <a:pt x="282" y="158"/>
                      </a:cubicBezTo>
                      <a:cubicBezTo>
                        <a:pt x="266" y="46"/>
                        <a:pt x="219" y="2"/>
                        <a:pt x="138" y="2"/>
                      </a:cubicBezTo>
                      <a:cubicBezTo>
                        <a:pt x="133" y="1"/>
                        <a:pt x="128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6" name="Google Shape;8706;p29"/>
                <p:cNvSpPr/>
                <p:nvPr/>
              </p:nvSpPr>
              <p:spPr>
                <a:xfrm>
                  <a:off x="6668814" y="4048162"/>
                  <a:ext cx="8890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4" extrusionOk="0">
                      <a:moveTo>
                        <a:pt x="134" y="0"/>
                      </a:moveTo>
                      <a:cubicBezTo>
                        <a:pt x="69" y="0"/>
                        <a:pt x="4" y="44"/>
                        <a:pt x="4" y="130"/>
                      </a:cubicBezTo>
                      <a:cubicBezTo>
                        <a:pt x="1" y="198"/>
                        <a:pt x="55" y="254"/>
                        <a:pt x="119" y="254"/>
                      </a:cubicBezTo>
                      <a:cubicBezTo>
                        <a:pt x="125" y="254"/>
                        <a:pt x="132" y="253"/>
                        <a:pt x="138" y="252"/>
                      </a:cubicBezTo>
                      <a:cubicBezTo>
                        <a:pt x="220" y="249"/>
                        <a:pt x="267" y="208"/>
                        <a:pt x="264" y="130"/>
                      </a:cubicBezTo>
                      <a:cubicBezTo>
                        <a:pt x="264" y="44"/>
                        <a:pt x="199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7" name="Google Shape;8707;p29"/>
                <p:cNvSpPr/>
                <p:nvPr/>
              </p:nvSpPr>
              <p:spPr>
                <a:xfrm>
                  <a:off x="6746462" y="4012135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22" y="0"/>
                      </a:moveTo>
                      <a:cubicBezTo>
                        <a:pt x="58" y="0"/>
                        <a:pt x="4" y="56"/>
                        <a:pt x="9" y="124"/>
                      </a:cubicBezTo>
                      <a:cubicBezTo>
                        <a:pt x="0" y="193"/>
                        <a:pt x="54" y="256"/>
                        <a:pt x="125" y="256"/>
                      </a:cubicBezTo>
                      <a:cubicBezTo>
                        <a:pt x="128" y="256"/>
                        <a:pt x="131" y="256"/>
                        <a:pt x="135" y="256"/>
                      </a:cubicBezTo>
                      <a:cubicBezTo>
                        <a:pt x="140" y="256"/>
                        <a:pt x="144" y="257"/>
                        <a:pt x="149" y="257"/>
                      </a:cubicBezTo>
                      <a:cubicBezTo>
                        <a:pt x="218" y="257"/>
                        <a:pt x="275" y="195"/>
                        <a:pt x="270" y="124"/>
                      </a:cubicBezTo>
                      <a:cubicBezTo>
                        <a:pt x="273" y="56"/>
                        <a:pt x="219" y="2"/>
                        <a:pt x="152" y="2"/>
                      </a:cubicBezTo>
                      <a:cubicBezTo>
                        <a:pt x="148" y="2"/>
                        <a:pt x="145" y="2"/>
                        <a:pt x="141" y="2"/>
                      </a:cubicBezTo>
                      <a:cubicBezTo>
                        <a:pt x="135" y="1"/>
                        <a:pt x="128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8" name="Google Shape;8708;p29"/>
                <p:cNvSpPr/>
                <p:nvPr/>
              </p:nvSpPr>
              <p:spPr>
                <a:xfrm>
                  <a:off x="6792811" y="4076931"/>
                  <a:ext cx="89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56" extrusionOk="0">
                      <a:moveTo>
                        <a:pt x="121" y="1"/>
                      </a:moveTo>
                      <a:cubicBezTo>
                        <a:pt x="54" y="1"/>
                        <a:pt x="0" y="59"/>
                        <a:pt x="9" y="127"/>
                      </a:cubicBezTo>
                      <a:cubicBezTo>
                        <a:pt x="9" y="203"/>
                        <a:pt x="43" y="256"/>
                        <a:pt x="131" y="256"/>
                      </a:cubicBezTo>
                      <a:cubicBezTo>
                        <a:pt x="216" y="256"/>
                        <a:pt x="260" y="218"/>
                        <a:pt x="266" y="134"/>
                      </a:cubicBezTo>
                      <a:cubicBezTo>
                        <a:pt x="269" y="46"/>
                        <a:pt x="216" y="5"/>
                        <a:pt x="140" y="2"/>
                      </a:cubicBezTo>
                      <a:cubicBezTo>
                        <a:pt x="134" y="1"/>
                        <a:pt x="128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9" name="Google Shape;8709;p29"/>
                <p:cNvSpPr/>
                <p:nvPr/>
              </p:nvSpPr>
              <p:spPr>
                <a:xfrm>
                  <a:off x="6903590" y="3993822"/>
                  <a:ext cx="8990" cy="8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1" extrusionOk="0">
                      <a:moveTo>
                        <a:pt x="136" y="0"/>
                      </a:moveTo>
                      <a:cubicBezTo>
                        <a:pt x="134" y="0"/>
                        <a:pt x="131" y="0"/>
                        <a:pt x="129" y="0"/>
                      </a:cubicBezTo>
                      <a:cubicBezTo>
                        <a:pt x="54" y="4"/>
                        <a:pt x="1" y="38"/>
                        <a:pt x="4" y="151"/>
                      </a:cubicBezTo>
                      <a:cubicBezTo>
                        <a:pt x="4" y="214"/>
                        <a:pt x="52" y="260"/>
                        <a:pt x="110" y="260"/>
                      </a:cubicBezTo>
                      <a:cubicBezTo>
                        <a:pt x="118" y="260"/>
                        <a:pt x="127" y="259"/>
                        <a:pt x="135" y="257"/>
                      </a:cubicBezTo>
                      <a:cubicBezTo>
                        <a:pt x="195" y="236"/>
                        <a:pt x="239" y="185"/>
                        <a:pt x="258" y="126"/>
                      </a:cubicBezTo>
                      <a:cubicBezTo>
                        <a:pt x="270" y="53"/>
                        <a:pt x="214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0" name="Google Shape;8710;p29"/>
                <p:cNvSpPr/>
                <p:nvPr/>
              </p:nvSpPr>
              <p:spPr>
                <a:xfrm>
                  <a:off x="6795808" y="4006874"/>
                  <a:ext cx="9090" cy="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83" extrusionOk="0">
                      <a:moveTo>
                        <a:pt x="157" y="0"/>
                      </a:moveTo>
                      <a:lnTo>
                        <a:pt x="104" y="3"/>
                      </a:lnTo>
                      <a:cubicBezTo>
                        <a:pt x="72" y="50"/>
                        <a:pt x="22" y="94"/>
                        <a:pt x="13" y="148"/>
                      </a:cubicBezTo>
                      <a:cubicBezTo>
                        <a:pt x="0" y="223"/>
                        <a:pt x="50" y="279"/>
                        <a:pt x="132" y="282"/>
                      </a:cubicBezTo>
                      <a:cubicBezTo>
                        <a:pt x="136" y="283"/>
                        <a:pt x="141" y="283"/>
                        <a:pt x="145" y="283"/>
                      </a:cubicBezTo>
                      <a:cubicBezTo>
                        <a:pt x="220" y="283"/>
                        <a:pt x="272" y="231"/>
                        <a:pt x="264" y="160"/>
                      </a:cubicBezTo>
                      <a:cubicBezTo>
                        <a:pt x="254" y="104"/>
                        <a:pt x="195" y="53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1" name="Google Shape;8711;p29"/>
                <p:cNvSpPr/>
                <p:nvPr/>
              </p:nvSpPr>
              <p:spPr>
                <a:xfrm>
                  <a:off x="6725052" y="3982001"/>
                  <a:ext cx="94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7" extrusionOk="0">
                      <a:moveTo>
                        <a:pt x="170" y="0"/>
                      </a:moveTo>
                      <a:cubicBezTo>
                        <a:pt x="165" y="0"/>
                        <a:pt x="159" y="1"/>
                        <a:pt x="154" y="1"/>
                      </a:cubicBezTo>
                      <a:cubicBezTo>
                        <a:pt x="101" y="11"/>
                        <a:pt x="54" y="61"/>
                        <a:pt x="4" y="95"/>
                      </a:cubicBezTo>
                      <a:cubicBezTo>
                        <a:pt x="4" y="114"/>
                        <a:pt x="1" y="133"/>
                        <a:pt x="1" y="152"/>
                      </a:cubicBezTo>
                      <a:cubicBezTo>
                        <a:pt x="51" y="186"/>
                        <a:pt x="92" y="240"/>
                        <a:pt x="145" y="252"/>
                      </a:cubicBezTo>
                      <a:cubicBezTo>
                        <a:pt x="156" y="255"/>
                        <a:pt x="167" y="256"/>
                        <a:pt x="176" y="256"/>
                      </a:cubicBezTo>
                      <a:cubicBezTo>
                        <a:pt x="240" y="256"/>
                        <a:pt x="274" y="198"/>
                        <a:pt x="276" y="133"/>
                      </a:cubicBezTo>
                      <a:cubicBezTo>
                        <a:pt x="282" y="60"/>
                        <a:pt x="239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2" name="Google Shape;8712;p29"/>
                <p:cNvSpPr/>
                <p:nvPr/>
              </p:nvSpPr>
              <p:spPr>
                <a:xfrm>
                  <a:off x="6733410" y="4024122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48" y="1"/>
                      </a:moveTo>
                      <a:cubicBezTo>
                        <a:pt x="142" y="1"/>
                        <a:pt x="135" y="1"/>
                        <a:pt x="129" y="2"/>
                      </a:cubicBezTo>
                      <a:cubicBezTo>
                        <a:pt x="50" y="2"/>
                        <a:pt x="0" y="40"/>
                        <a:pt x="0" y="125"/>
                      </a:cubicBezTo>
                      <a:cubicBezTo>
                        <a:pt x="0" y="216"/>
                        <a:pt x="57" y="253"/>
                        <a:pt x="129" y="256"/>
                      </a:cubicBezTo>
                      <a:cubicBezTo>
                        <a:pt x="132" y="257"/>
                        <a:pt x="136" y="257"/>
                        <a:pt x="139" y="257"/>
                      </a:cubicBezTo>
                      <a:cubicBezTo>
                        <a:pt x="210" y="257"/>
                        <a:pt x="266" y="197"/>
                        <a:pt x="260" y="128"/>
                      </a:cubicBezTo>
                      <a:cubicBezTo>
                        <a:pt x="266" y="59"/>
                        <a:pt x="214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3" name="Google Shape;8713;p29"/>
                <p:cNvSpPr/>
                <p:nvPr/>
              </p:nvSpPr>
              <p:spPr>
                <a:xfrm>
                  <a:off x="6616737" y="4240285"/>
                  <a:ext cx="10156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255" extrusionOk="0">
                      <a:moveTo>
                        <a:pt x="176" y="0"/>
                      </a:moveTo>
                      <a:cubicBezTo>
                        <a:pt x="173" y="0"/>
                        <a:pt x="170" y="0"/>
                        <a:pt x="167" y="1"/>
                      </a:cubicBezTo>
                      <a:cubicBezTo>
                        <a:pt x="1" y="7"/>
                        <a:pt x="7" y="255"/>
                        <a:pt x="167" y="255"/>
                      </a:cubicBezTo>
                      <a:cubicBezTo>
                        <a:pt x="170" y="255"/>
                        <a:pt x="173" y="255"/>
                        <a:pt x="176" y="254"/>
                      </a:cubicBezTo>
                      <a:cubicBezTo>
                        <a:pt x="258" y="251"/>
                        <a:pt x="305" y="207"/>
                        <a:pt x="298" y="123"/>
                      </a:cubicBezTo>
                      <a:cubicBezTo>
                        <a:pt x="301" y="36"/>
                        <a:pt x="247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4" name="Google Shape;8714;p29"/>
                <p:cNvSpPr/>
                <p:nvPr/>
              </p:nvSpPr>
              <p:spPr>
                <a:xfrm>
                  <a:off x="6759181" y="4128008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16" y="1"/>
                      </a:moveTo>
                      <a:cubicBezTo>
                        <a:pt x="82" y="48"/>
                        <a:pt x="25" y="91"/>
                        <a:pt x="16" y="145"/>
                      </a:cubicBezTo>
                      <a:cubicBezTo>
                        <a:pt x="0" y="220"/>
                        <a:pt x="54" y="273"/>
                        <a:pt x="135" y="276"/>
                      </a:cubicBezTo>
                      <a:cubicBezTo>
                        <a:pt x="140" y="277"/>
                        <a:pt x="144" y="277"/>
                        <a:pt x="148" y="277"/>
                      </a:cubicBezTo>
                      <a:cubicBezTo>
                        <a:pt x="220" y="277"/>
                        <a:pt x="272" y="228"/>
                        <a:pt x="264" y="154"/>
                      </a:cubicBezTo>
                      <a:cubicBezTo>
                        <a:pt x="257" y="101"/>
                        <a:pt x="207" y="54"/>
                        <a:pt x="176" y="4"/>
                      </a:cubicBez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5" name="Google Shape;8715;p29"/>
                <p:cNvSpPr/>
                <p:nvPr/>
              </p:nvSpPr>
              <p:spPr>
                <a:xfrm>
                  <a:off x="6616538" y="4168064"/>
                  <a:ext cx="2864" cy="8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243" extrusionOk="0">
                      <a:moveTo>
                        <a:pt x="0" y="1"/>
                      </a:moveTo>
                      <a:lnTo>
                        <a:pt x="0" y="242"/>
                      </a:lnTo>
                      <a:cubicBezTo>
                        <a:pt x="54" y="230"/>
                        <a:pt x="85" y="198"/>
                        <a:pt x="85" y="161"/>
                      </a:cubicBezTo>
                      <a:cubicBezTo>
                        <a:pt x="82" y="64"/>
                        <a:pt x="54" y="17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6" name="Google Shape;8716;p29"/>
                <p:cNvSpPr/>
                <p:nvPr/>
              </p:nvSpPr>
              <p:spPr>
                <a:xfrm>
                  <a:off x="6774132" y="4143558"/>
                  <a:ext cx="9057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9" extrusionOk="0">
                      <a:moveTo>
                        <a:pt x="132" y="0"/>
                      </a:moveTo>
                      <a:cubicBezTo>
                        <a:pt x="50" y="0"/>
                        <a:pt x="12" y="47"/>
                        <a:pt x="12" y="126"/>
                      </a:cubicBezTo>
                      <a:cubicBezTo>
                        <a:pt x="0" y="198"/>
                        <a:pt x="57" y="258"/>
                        <a:pt x="124" y="258"/>
                      </a:cubicBezTo>
                      <a:cubicBezTo>
                        <a:pt x="128" y="258"/>
                        <a:pt x="131" y="258"/>
                        <a:pt x="134" y="257"/>
                      </a:cubicBezTo>
                      <a:cubicBezTo>
                        <a:pt x="139" y="258"/>
                        <a:pt x="144" y="258"/>
                        <a:pt x="149" y="258"/>
                      </a:cubicBezTo>
                      <a:cubicBezTo>
                        <a:pt x="218" y="258"/>
                        <a:pt x="272" y="199"/>
                        <a:pt x="266" y="129"/>
                      </a:cubicBezTo>
                      <a:cubicBezTo>
                        <a:pt x="266" y="59"/>
                        <a:pt x="230" y="0"/>
                        <a:pt x="147" y="0"/>
                      </a:cubicBezTo>
                      <a:cubicBezTo>
                        <a:pt x="145" y="0"/>
                        <a:pt x="143" y="0"/>
                        <a:pt x="141" y="1"/>
                      </a:cubicBezTo>
                      <a:cubicBezTo>
                        <a:pt x="138" y="0"/>
                        <a:pt x="135" y="0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7" name="Google Shape;8717;p29"/>
                <p:cNvSpPr/>
                <p:nvPr/>
              </p:nvSpPr>
              <p:spPr>
                <a:xfrm>
                  <a:off x="6719858" y="4252072"/>
                  <a:ext cx="93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77" extrusionOk="0">
                      <a:moveTo>
                        <a:pt x="97" y="1"/>
                      </a:moveTo>
                      <a:cubicBezTo>
                        <a:pt x="66" y="54"/>
                        <a:pt x="16" y="101"/>
                        <a:pt x="9" y="154"/>
                      </a:cubicBezTo>
                      <a:cubicBezTo>
                        <a:pt x="0" y="228"/>
                        <a:pt x="56" y="277"/>
                        <a:pt x="128" y="277"/>
                      </a:cubicBezTo>
                      <a:cubicBezTo>
                        <a:pt x="132" y="277"/>
                        <a:pt x="137" y="277"/>
                        <a:pt x="141" y="276"/>
                      </a:cubicBezTo>
                      <a:cubicBezTo>
                        <a:pt x="216" y="270"/>
                        <a:pt x="282" y="226"/>
                        <a:pt x="260" y="142"/>
                      </a:cubicBezTo>
                      <a:cubicBezTo>
                        <a:pt x="248" y="88"/>
                        <a:pt x="191" y="48"/>
                        <a:pt x="1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8" name="Google Shape;8718;p29"/>
                <p:cNvSpPr/>
                <p:nvPr/>
              </p:nvSpPr>
              <p:spPr>
                <a:xfrm>
                  <a:off x="6755119" y="4210718"/>
                  <a:ext cx="8358" cy="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275" extrusionOk="0">
                      <a:moveTo>
                        <a:pt x="112" y="1"/>
                      </a:moveTo>
                      <a:cubicBezTo>
                        <a:pt x="54" y="1"/>
                        <a:pt x="0" y="34"/>
                        <a:pt x="0" y="118"/>
                      </a:cubicBezTo>
                      <a:cubicBezTo>
                        <a:pt x="3" y="199"/>
                        <a:pt x="41" y="246"/>
                        <a:pt x="154" y="274"/>
                      </a:cubicBezTo>
                      <a:cubicBezTo>
                        <a:pt x="188" y="224"/>
                        <a:pt x="251" y="177"/>
                        <a:pt x="251" y="130"/>
                      </a:cubicBezTo>
                      <a:cubicBezTo>
                        <a:pt x="238" y="71"/>
                        <a:pt x="201" y="24"/>
                        <a:pt x="147" y="5"/>
                      </a:cubicBezTo>
                      <a:cubicBezTo>
                        <a:pt x="136" y="2"/>
                        <a:pt x="124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9" name="Google Shape;8719;p29"/>
                <p:cNvSpPr/>
                <p:nvPr/>
              </p:nvSpPr>
              <p:spPr>
                <a:xfrm>
                  <a:off x="6733410" y="3972545"/>
                  <a:ext cx="7525" cy="5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177" extrusionOk="0">
                      <a:moveTo>
                        <a:pt x="220" y="0"/>
                      </a:moveTo>
                      <a:lnTo>
                        <a:pt x="0" y="132"/>
                      </a:lnTo>
                      <a:cubicBezTo>
                        <a:pt x="22" y="159"/>
                        <a:pt x="54" y="177"/>
                        <a:pt x="88" y="177"/>
                      </a:cubicBezTo>
                      <a:cubicBezTo>
                        <a:pt x="93" y="177"/>
                        <a:pt x="98" y="176"/>
                        <a:pt x="104" y="176"/>
                      </a:cubicBezTo>
                      <a:cubicBezTo>
                        <a:pt x="191" y="173"/>
                        <a:pt x="226" y="126"/>
                        <a:pt x="226" y="44"/>
                      </a:cubicBezTo>
                      <a:cubicBezTo>
                        <a:pt x="226" y="28"/>
                        <a:pt x="226" y="13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0" name="Google Shape;8720;p29"/>
                <p:cNvSpPr/>
                <p:nvPr/>
              </p:nvSpPr>
              <p:spPr>
                <a:xfrm>
                  <a:off x="6655162" y="4317767"/>
                  <a:ext cx="90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56" extrusionOk="0">
                      <a:moveTo>
                        <a:pt x="153" y="0"/>
                      </a:moveTo>
                      <a:cubicBezTo>
                        <a:pt x="147" y="0"/>
                        <a:pt x="141" y="1"/>
                        <a:pt x="135" y="2"/>
                      </a:cubicBezTo>
                      <a:cubicBezTo>
                        <a:pt x="131" y="2"/>
                        <a:pt x="128" y="2"/>
                        <a:pt x="125" y="2"/>
                      </a:cubicBezTo>
                      <a:cubicBezTo>
                        <a:pt x="54" y="2"/>
                        <a:pt x="0" y="65"/>
                        <a:pt x="9" y="134"/>
                      </a:cubicBezTo>
                      <a:cubicBezTo>
                        <a:pt x="16" y="221"/>
                        <a:pt x="60" y="256"/>
                        <a:pt x="175" y="256"/>
                      </a:cubicBezTo>
                      <a:cubicBezTo>
                        <a:pt x="177" y="256"/>
                        <a:pt x="178" y="256"/>
                        <a:pt x="180" y="256"/>
                      </a:cubicBezTo>
                      <a:cubicBezTo>
                        <a:pt x="234" y="256"/>
                        <a:pt x="266" y="200"/>
                        <a:pt x="266" y="124"/>
                      </a:cubicBezTo>
                      <a:cubicBezTo>
                        <a:pt x="272" y="58"/>
                        <a:pt x="218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1" name="Google Shape;8721;p29"/>
                <p:cNvSpPr/>
                <p:nvPr/>
              </p:nvSpPr>
              <p:spPr>
                <a:xfrm>
                  <a:off x="6769004" y="4257367"/>
                  <a:ext cx="9290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4" extrusionOk="0">
                      <a:moveTo>
                        <a:pt x="112" y="0"/>
                      </a:moveTo>
                      <a:cubicBezTo>
                        <a:pt x="46" y="0"/>
                        <a:pt x="0" y="54"/>
                        <a:pt x="3" y="130"/>
                      </a:cubicBezTo>
                      <a:cubicBezTo>
                        <a:pt x="0" y="197"/>
                        <a:pt x="54" y="253"/>
                        <a:pt x="120" y="253"/>
                      </a:cubicBezTo>
                      <a:cubicBezTo>
                        <a:pt x="125" y="253"/>
                        <a:pt x="130" y="253"/>
                        <a:pt x="135" y="252"/>
                      </a:cubicBezTo>
                      <a:cubicBezTo>
                        <a:pt x="216" y="249"/>
                        <a:pt x="263" y="208"/>
                        <a:pt x="279" y="92"/>
                      </a:cubicBezTo>
                      <a:cubicBezTo>
                        <a:pt x="229" y="61"/>
                        <a:pt x="182" y="8"/>
                        <a:pt x="128" y="1"/>
                      </a:cubicBezTo>
                      <a:cubicBezTo>
                        <a:pt x="123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2" name="Google Shape;8722;p29"/>
                <p:cNvSpPr/>
                <p:nvPr/>
              </p:nvSpPr>
              <p:spPr>
                <a:xfrm>
                  <a:off x="6842124" y="4165367"/>
                  <a:ext cx="94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5" extrusionOk="0">
                      <a:moveTo>
                        <a:pt x="151" y="0"/>
                      </a:moveTo>
                      <a:cubicBezTo>
                        <a:pt x="75" y="0"/>
                        <a:pt x="28" y="36"/>
                        <a:pt x="1" y="145"/>
                      </a:cubicBezTo>
                      <a:cubicBezTo>
                        <a:pt x="48" y="182"/>
                        <a:pt x="92" y="239"/>
                        <a:pt x="142" y="251"/>
                      </a:cubicBezTo>
                      <a:cubicBezTo>
                        <a:pt x="152" y="254"/>
                        <a:pt x="162" y="255"/>
                        <a:pt x="171" y="255"/>
                      </a:cubicBezTo>
                      <a:cubicBezTo>
                        <a:pt x="233" y="255"/>
                        <a:pt x="274" y="203"/>
                        <a:pt x="280" y="135"/>
                      </a:cubicBezTo>
                      <a:cubicBezTo>
                        <a:pt x="283" y="54"/>
                        <a:pt x="245" y="4"/>
                        <a:pt x="161" y="0"/>
                      </a:cubicBezTo>
                      <a:cubicBezTo>
                        <a:pt x="157" y="0"/>
                        <a:pt x="154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3" name="Google Shape;8723;p29"/>
                <p:cNvSpPr/>
                <p:nvPr/>
              </p:nvSpPr>
              <p:spPr>
                <a:xfrm>
                  <a:off x="6895565" y="3978072"/>
                  <a:ext cx="9223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6" extrusionOk="0">
                      <a:moveTo>
                        <a:pt x="148" y="0"/>
                      </a:moveTo>
                      <a:cubicBezTo>
                        <a:pt x="63" y="3"/>
                        <a:pt x="22" y="44"/>
                        <a:pt x="0" y="157"/>
                      </a:cubicBezTo>
                      <a:cubicBezTo>
                        <a:pt x="47" y="191"/>
                        <a:pt x="94" y="245"/>
                        <a:pt x="148" y="254"/>
                      </a:cubicBezTo>
                      <a:cubicBezTo>
                        <a:pt x="155" y="255"/>
                        <a:pt x="161" y="256"/>
                        <a:pt x="168" y="256"/>
                      </a:cubicBezTo>
                      <a:cubicBezTo>
                        <a:pt x="235" y="256"/>
                        <a:pt x="276" y="200"/>
                        <a:pt x="276" y="129"/>
                      </a:cubicBezTo>
                      <a:cubicBezTo>
                        <a:pt x="273" y="50"/>
                        <a:pt x="235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4" name="Google Shape;8724;p29"/>
                <p:cNvSpPr/>
                <p:nvPr/>
              </p:nvSpPr>
              <p:spPr>
                <a:xfrm>
                  <a:off x="6676106" y="4154945"/>
                  <a:ext cx="9323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78" extrusionOk="0">
                      <a:moveTo>
                        <a:pt x="154" y="0"/>
                      </a:moveTo>
                      <a:cubicBezTo>
                        <a:pt x="42" y="22"/>
                        <a:pt x="1" y="78"/>
                        <a:pt x="4" y="154"/>
                      </a:cubicBezTo>
                      <a:cubicBezTo>
                        <a:pt x="1" y="222"/>
                        <a:pt x="55" y="278"/>
                        <a:pt x="122" y="278"/>
                      </a:cubicBezTo>
                      <a:cubicBezTo>
                        <a:pt x="128" y="278"/>
                        <a:pt x="135" y="277"/>
                        <a:pt x="142" y="276"/>
                      </a:cubicBezTo>
                      <a:cubicBezTo>
                        <a:pt x="217" y="270"/>
                        <a:pt x="280" y="226"/>
                        <a:pt x="258" y="141"/>
                      </a:cubicBezTo>
                      <a:cubicBezTo>
                        <a:pt x="245" y="88"/>
                        <a:pt x="192" y="47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5" name="Google Shape;8725;p29"/>
                <p:cNvSpPr/>
                <p:nvPr/>
              </p:nvSpPr>
              <p:spPr>
                <a:xfrm>
                  <a:off x="6643142" y="4254803"/>
                  <a:ext cx="8890" cy="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80" extrusionOk="0">
                      <a:moveTo>
                        <a:pt x="151" y="0"/>
                      </a:moveTo>
                      <a:cubicBezTo>
                        <a:pt x="35" y="25"/>
                        <a:pt x="1" y="75"/>
                        <a:pt x="1" y="157"/>
                      </a:cubicBezTo>
                      <a:cubicBezTo>
                        <a:pt x="1" y="238"/>
                        <a:pt x="50" y="279"/>
                        <a:pt x="124" y="279"/>
                      </a:cubicBezTo>
                      <a:cubicBezTo>
                        <a:pt x="127" y="279"/>
                        <a:pt x="129" y="279"/>
                        <a:pt x="132" y="279"/>
                      </a:cubicBezTo>
                      <a:cubicBezTo>
                        <a:pt x="214" y="276"/>
                        <a:pt x="267" y="223"/>
                        <a:pt x="254" y="144"/>
                      </a:cubicBezTo>
                      <a:cubicBezTo>
                        <a:pt x="245" y="94"/>
                        <a:pt x="189" y="47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6" name="Google Shape;8726;p29"/>
                <p:cNvSpPr/>
                <p:nvPr/>
              </p:nvSpPr>
              <p:spPr>
                <a:xfrm>
                  <a:off x="6684563" y="4198598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48" y="0"/>
                      </a:moveTo>
                      <a:cubicBezTo>
                        <a:pt x="142" y="0"/>
                        <a:pt x="136" y="1"/>
                        <a:pt x="129" y="2"/>
                      </a:cubicBezTo>
                      <a:cubicBezTo>
                        <a:pt x="51" y="5"/>
                        <a:pt x="1" y="49"/>
                        <a:pt x="7" y="137"/>
                      </a:cubicBezTo>
                      <a:cubicBezTo>
                        <a:pt x="13" y="222"/>
                        <a:pt x="60" y="256"/>
                        <a:pt x="154" y="256"/>
                      </a:cubicBezTo>
                      <a:cubicBezTo>
                        <a:pt x="229" y="256"/>
                        <a:pt x="264" y="200"/>
                        <a:pt x="264" y="124"/>
                      </a:cubicBezTo>
                      <a:cubicBezTo>
                        <a:pt x="267" y="56"/>
                        <a:pt x="213" y="0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7" name="Google Shape;8727;p29"/>
                <p:cNvSpPr/>
                <p:nvPr/>
              </p:nvSpPr>
              <p:spPr>
                <a:xfrm>
                  <a:off x="6676039" y="4247977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22" y="0"/>
                      </a:moveTo>
                      <a:cubicBezTo>
                        <a:pt x="54" y="0"/>
                        <a:pt x="0" y="57"/>
                        <a:pt x="9" y="127"/>
                      </a:cubicBezTo>
                      <a:cubicBezTo>
                        <a:pt x="0" y="197"/>
                        <a:pt x="54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13" y="255"/>
                        <a:pt x="266" y="218"/>
                        <a:pt x="266" y="152"/>
                      </a:cubicBezTo>
                      <a:cubicBezTo>
                        <a:pt x="266" y="42"/>
                        <a:pt x="219" y="5"/>
                        <a:pt x="138" y="1"/>
                      </a:cubicBezTo>
                      <a:cubicBezTo>
                        <a:pt x="132" y="1"/>
                        <a:pt x="127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8" name="Google Shape;8728;p29"/>
                <p:cNvSpPr/>
                <p:nvPr/>
              </p:nvSpPr>
              <p:spPr>
                <a:xfrm>
                  <a:off x="6779426" y="4063312"/>
                  <a:ext cx="8791" cy="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59" extrusionOk="0">
                      <a:moveTo>
                        <a:pt x="153" y="0"/>
                      </a:moveTo>
                      <a:cubicBezTo>
                        <a:pt x="151" y="0"/>
                        <a:pt x="149" y="1"/>
                        <a:pt x="148" y="1"/>
                      </a:cubicBezTo>
                      <a:cubicBezTo>
                        <a:pt x="38" y="4"/>
                        <a:pt x="0" y="54"/>
                        <a:pt x="0" y="135"/>
                      </a:cubicBezTo>
                      <a:cubicBezTo>
                        <a:pt x="0" y="217"/>
                        <a:pt x="47" y="258"/>
                        <a:pt x="121" y="258"/>
                      </a:cubicBezTo>
                      <a:cubicBezTo>
                        <a:pt x="123" y="258"/>
                        <a:pt x="126" y="258"/>
                        <a:pt x="129" y="258"/>
                      </a:cubicBezTo>
                      <a:cubicBezTo>
                        <a:pt x="132" y="258"/>
                        <a:pt x="136" y="258"/>
                        <a:pt x="139" y="258"/>
                      </a:cubicBezTo>
                      <a:cubicBezTo>
                        <a:pt x="209" y="258"/>
                        <a:pt x="263" y="198"/>
                        <a:pt x="254" y="126"/>
                      </a:cubicBezTo>
                      <a:cubicBezTo>
                        <a:pt x="251" y="53"/>
                        <a:pt x="213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9" name="Google Shape;8729;p29"/>
                <p:cNvSpPr/>
                <p:nvPr/>
              </p:nvSpPr>
              <p:spPr>
                <a:xfrm>
                  <a:off x="6640844" y="4155645"/>
                  <a:ext cx="88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6" extrusionOk="0">
                      <a:moveTo>
                        <a:pt x="143" y="0"/>
                      </a:moveTo>
                      <a:cubicBezTo>
                        <a:pt x="139" y="0"/>
                        <a:pt x="134" y="1"/>
                        <a:pt x="129" y="1"/>
                      </a:cubicBezTo>
                      <a:cubicBezTo>
                        <a:pt x="45" y="4"/>
                        <a:pt x="1" y="45"/>
                        <a:pt x="4" y="130"/>
                      </a:cubicBezTo>
                      <a:cubicBezTo>
                        <a:pt x="1" y="217"/>
                        <a:pt x="57" y="255"/>
                        <a:pt x="132" y="255"/>
                      </a:cubicBezTo>
                      <a:cubicBezTo>
                        <a:pt x="136" y="255"/>
                        <a:pt x="139" y="255"/>
                        <a:pt x="143" y="255"/>
                      </a:cubicBezTo>
                      <a:cubicBezTo>
                        <a:pt x="213" y="255"/>
                        <a:pt x="267" y="195"/>
                        <a:pt x="261" y="123"/>
                      </a:cubicBezTo>
                      <a:cubicBezTo>
                        <a:pt x="258" y="49"/>
                        <a:pt x="219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0" name="Google Shape;8730;p29"/>
                <p:cNvSpPr/>
                <p:nvPr/>
              </p:nvSpPr>
              <p:spPr>
                <a:xfrm>
                  <a:off x="6637315" y="4219009"/>
                  <a:ext cx="88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8" extrusionOk="0">
                      <a:moveTo>
                        <a:pt x="99" y="0"/>
                      </a:moveTo>
                      <a:cubicBezTo>
                        <a:pt x="48" y="0"/>
                        <a:pt x="13" y="52"/>
                        <a:pt x="10" y="126"/>
                      </a:cubicBezTo>
                      <a:cubicBezTo>
                        <a:pt x="1" y="197"/>
                        <a:pt x="57" y="258"/>
                        <a:pt x="128" y="258"/>
                      </a:cubicBezTo>
                      <a:cubicBezTo>
                        <a:pt x="131" y="258"/>
                        <a:pt x="135" y="258"/>
                        <a:pt x="138" y="257"/>
                      </a:cubicBezTo>
                      <a:cubicBezTo>
                        <a:pt x="213" y="257"/>
                        <a:pt x="266" y="220"/>
                        <a:pt x="263" y="132"/>
                      </a:cubicBezTo>
                      <a:cubicBezTo>
                        <a:pt x="263" y="47"/>
                        <a:pt x="223" y="3"/>
                        <a:pt x="104" y="0"/>
                      </a:cubicBezTo>
                      <a:cubicBezTo>
                        <a:pt x="102" y="0"/>
                        <a:pt x="101" y="0"/>
                        <a:pt x="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1" name="Google Shape;8731;p29"/>
                <p:cNvSpPr/>
                <p:nvPr/>
              </p:nvSpPr>
              <p:spPr>
                <a:xfrm>
                  <a:off x="6637315" y="4198531"/>
                  <a:ext cx="8890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8" extrusionOk="0">
                      <a:moveTo>
                        <a:pt x="128" y="1"/>
                      </a:moveTo>
                      <a:cubicBezTo>
                        <a:pt x="57" y="1"/>
                        <a:pt x="0" y="61"/>
                        <a:pt x="6" y="130"/>
                      </a:cubicBezTo>
                      <a:cubicBezTo>
                        <a:pt x="6" y="208"/>
                        <a:pt x="47" y="258"/>
                        <a:pt x="135" y="258"/>
                      </a:cubicBezTo>
                      <a:cubicBezTo>
                        <a:pt x="219" y="258"/>
                        <a:pt x="260" y="214"/>
                        <a:pt x="263" y="104"/>
                      </a:cubicBezTo>
                      <a:cubicBezTo>
                        <a:pt x="266" y="45"/>
                        <a:pt x="213" y="4"/>
                        <a:pt x="138" y="1"/>
                      </a:cubicBezTo>
                      <a:cubicBezTo>
                        <a:pt x="134" y="1"/>
                        <a:pt x="13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2" name="Google Shape;8732;p29"/>
                <p:cNvSpPr/>
                <p:nvPr/>
              </p:nvSpPr>
              <p:spPr>
                <a:xfrm>
                  <a:off x="6912480" y="4089084"/>
                  <a:ext cx="3996" cy="8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53" extrusionOk="0">
                      <a:moveTo>
                        <a:pt x="109" y="0"/>
                      </a:moveTo>
                      <a:cubicBezTo>
                        <a:pt x="43" y="0"/>
                        <a:pt x="0" y="58"/>
                        <a:pt x="3" y="129"/>
                      </a:cubicBezTo>
                      <a:cubicBezTo>
                        <a:pt x="6" y="196"/>
                        <a:pt x="39" y="252"/>
                        <a:pt x="104" y="252"/>
                      </a:cubicBezTo>
                      <a:cubicBezTo>
                        <a:pt x="109" y="252"/>
                        <a:pt x="114" y="252"/>
                        <a:pt x="119" y="251"/>
                      </a:cubicBezTo>
                      <a:lnTo>
                        <a:pt x="119" y="1"/>
                      </a:lnTo>
                      <a:cubicBezTo>
                        <a:pt x="116" y="0"/>
                        <a:pt x="112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3" name="Google Shape;8733;p29"/>
                <p:cNvSpPr/>
                <p:nvPr/>
              </p:nvSpPr>
              <p:spPr>
                <a:xfrm>
                  <a:off x="6616538" y="4276079"/>
                  <a:ext cx="1299" cy="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192" extrusionOk="0">
                      <a:moveTo>
                        <a:pt x="0" y="0"/>
                      </a:moveTo>
                      <a:lnTo>
                        <a:pt x="0" y="192"/>
                      </a:lnTo>
                      <a:cubicBezTo>
                        <a:pt x="26" y="167"/>
                        <a:pt x="38" y="132"/>
                        <a:pt x="35" y="94"/>
                      </a:cubicBezTo>
                      <a:cubicBezTo>
                        <a:pt x="38" y="60"/>
                        <a:pt x="26" y="2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4" name="Google Shape;8734;p29"/>
                <p:cNvSpPr/>
                <p:nvPr/>
              </p:nvSpPr>
              <p:spPr>
                <a:xfrm>
                  <a:off x="6647537" y="4106931"/>
                  <a:ext cx="91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7" extrusionOk="0">
                      <a:moveTo>
                        <a:pt x="126" y="1"/>
                      </a:moveTo>
                      <a:cubicBezTo>
                        <a:pt x="38" y="1"/>
                        <a:pt x="0" y="57"/>
                        <a:pt x="0" y="132"/>
                      </a:cubicBezTo>
                      <a:cubicBezTo>
                        <a:pt x="0" y="203"/>
                        <a:pt x="44" y="256"/>
                        <a:pt x="108" y="256"/>
                      </a:cubicBezTo>
                      <a:cubicBezTo>
                        <a:pt x="115" y="256"/>
                        <a:pt x="122" y="256"/>
                        <a:pt x="129" y="254"/>
                      </a:cubicBezTo>
                      <a:cubicBezTo>
                        <a:pt x="182" y="245"/>
                        <a:pt x="226" y="189"/>
                        <a:pt x="276" y="154"/>
                      </a:cubicBezTo>
                      <a:cubicBezTo>
                        <a:pt x="254" y="41"/>
                        <a:pt x="210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5" name="Google Shape;8735;p29"/>
                <p:cNvSpPr/>
                <p:nvPr/>
              </p:nvSpPr>
              <p:spPr>
                <a:xfrm>
                  <a:off x="6873556" y="3916573"/>
                  <a:ext cx="9090" cy="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8" extrusionOk="0">
                      <a:moveTo>
                        <a:pt x="150" y="0"/>
                      </a:moveTo>
                      <a:cubicBezTo>
                        <a:pt x="145" y="0"/>
                        <a:pt x="140" y="1"/>
                        <a:pt x="135" y="1"/>
                      </a:cubicBezTo>
                      <a:cubicBezTo>
                        <a:pt x="56" y="1"/>
                        <a:pt x="0" y="58"/>
                        <a:pt x="16" y="133"/>
                      </a:cubicBezTo>
                      <a:cubicBezTo>
                        <a:pt x="25" y="186"/>
                        <a:pt x="82" y="227"/>
                        <a:pt x="116" y="277"/>
                      </a:cubicBezTo>
                      <a:cubicBezTo>
                        <a:pt x="232" y="255"/>
                        <a:pt x="270" y="202"/>
                        <a:pt x="266" y="124"/>
                      </a:cubicBezTo>
                      <a:cubicBezTo>
                        <a:pt x="272" y="57"/>
                        <a:pt x="218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6" name="Google Shape;8736;p29"/>
                <p:cNvSpPr/>
                <p:nvPr/>
              </p:nvSpPr>
              <p:spPr>
                <a:xfrm>
                  <a:off x="6865831" y="4140295"/>
                  <a:ext cx="8990" cy="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0" extrusionOk="0">
                      <a:moveTo>
                        <a:pt x="130" y="1"/>
                      </a:moveTo>
                      <a:cubicBezTo>
                        <a:pt x="60" y="1"/>
                        <a:pt x="4" y="58"/>
                        <a:pt x="10" y="130"/>
                      </a:cubicBezTo>
                      <a:cubicBezTo>
                        <a:pt x="1" y="200"/>
                        <a:pt x="55" y="259"/>
                        <a:pt x="123" y="259"/>
                      </a:cubicBezTo>
                      <a:cubicBezTo>
                        <a:pt x="128" y="259"/>
                        <a:pt x="133" y="259"/>
                        <a:pt x="138" y="258"/>
                      </a:cubicBezTo>
                      <a:cubicBezTo>
                        <a:pt x="220" y="255"/>
                        <a:pt x="267" y="218"/>
                        <a:pt x="267" y="124"/>
                      </a:cubicBezTo>
                      <a:cubicBezTo>
                        <a:pt x="270" y="42"/>
                        <a:pt x="216" y="4"/>
                        <a:pt x="141" y="1"/>
                      </a:cubicBezTo>
                      <a:cubicBezTo>
                        <a:pt x="138" y="1"/>
                        <a:pt x="134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7" name="Google Shape;8737;p29"/>
                <p:cNvSpPr/>
                <p:nvPr/>
              </p:nvSpPr>
              <p:spPr>
                <a:xfrm>
                  <a:off x="6780991" y="4242616"/>
                  <a:ext cx="94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57" extrusionOk="0">
                      <a:moveTo>
                        <a:pt x="115" y="1"/>
                      </a:moveTo>
                      <a:cubicBezTo>
                        <a:pt x="51" y="1"/>
                        <a:pt x="7" y="57"/>
                        <a:pt x="7" y="128"/>
                      </a:cubicBezTo>
                      <a:cubicBezTo>
                        <a:pt x="1" y="200"/>
                        <a:pt x="54" y="257"/>
                        <a:pt x="124" y="257"/>
                      </a:cubicBezTo>
                      <a:cubicBezTo>
                        <a:pt x="128" y="257"/>
                        <a:pt x="131" y="257"/>
                        <a:pt x="135" y="256"/>
                      </a:cubicBezTo>
                      <a:cubicBezTo>
                        <a:pt x="217" y="253"/>
                        <a:pt x="264" y="216"/>
                        <a:pt x="282" y="100"/>
                      </a:cubicBezTo>
                      <a:cubicBezTo>
                        <a:pt x="235" y="65"/>
                        <a:pt x="188" y="12"/>
                        <a:pt x="135" y="3"/>
                      </a:cubicBezTo>
                      <a:cubicBezTo>
                        <a:pt x="128" y="1"/>
                        <a:pt x="122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8" name="Google Shape;8738;p29"/>
                <p:cNvSpPr/>
                <p:nvPr/>
              </p:nvSpPr>
              <p:spPr>
                <a:xfrm>
                  <a:off x="6781623" y="3943510"/>
                  <a:ext cx="8058" cy="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02" extrusionOk="0">
                      <a:moveTo>
                        <a:pt x="226" y="1"/>
                      </a:moveTo>
                      <a:lnTo>
                        <a:pt x="0" y="136"/>
                      </a:lnTo>
                      <a:cubicBezTo>
                        <a:pt x="18" y="174"/>
                        <a:pt x="61" y="202"/>
                        <a:pt x="106" y="202"/>
                      </a:cubicBezTo>
                      <a:cubicBezTo>
                        <a:pt x="108" y="202"/>
                        <a:pt x="111" y="202"/>
                        <a:pt x="113" y="202"/>
                      </a:cubicBezTo>
                      <a:cubicBezTo>
                        <a:pt x="191" y="202"/>
                        <a:pt x="241" y="164"/>
                        <a:pt x="241" y="76"/>
                      </a:cubicBezTo>
                      <a:cubicBezTo>
                        <a:pt x="241" y="51"/>
                        <a:pt x="235" y="23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9" name="Google Shape;8739;p29"/>
                <p:cNvSpPr/>
                <p:nvPr/>
              </p:nvSpPr>
              <p:spPr>
                <a:xfrm>
                  <a:off x="6632920" y="4084323"/>
                  <a:ext cx="9323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57" extrusionOk="0">
                      <a:moveTo>
                        <a:pt x="169" y="0"/>
                      </a:moveTo>
                      <a:cubicBezTo>
                        <a:pt x="161" y="0"/>
                        <a:pt x="153" y="1"/>
                        <a:pt x="145" y="3"/>
                      </a:cubicBezTo>
                      <a:cubicBezTo>
                        <a:pt x="91" y="12"/>
                        <a:pt x="47" y="68"/>
                        <a:pt x="0" y="106"/>
                      </a:cubicBezTo>
                      <a:cubicBezTo>
                        <a:pt x="26" y="219"/>
                        <a:pt x="73" y="256"/>
                        <a:pt x="154" y="256"/>
                      </a:cubicBezTo>
                      <a:cubicBezTo>
                        <a:pt x="242" y="256"/>
                        <a:pt x="279" y="200"/>
                        <a:pt x="276" y="125"/>
                      </a:cubicBezTo>
                      <a:cubicBezTo>
                        <a:pt x="276" y="53"/>
                        <a:pt x="232" y="0"/>
                        <a:pt x="1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0" name="Google Shape;8740;p29"/>
                <p:cNvSpPr/>
                <p:nvPr/>
              </p:nvSpPr>
              <p:spPr>
                <a:xfrm>
                  <a:off x="6625494" y="4274448"/>
                  <a:ext cx="9223" cy="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5" extrusionOk="0">
                      <a:moveTo>
                        <a:pt x="111" y="1"/>
                      </a:moveTo>
                      <a:cubicBezTo>
                        <a:pt x="45" y="1"/>
                        <a:pt x="4" y="54"/>
                        <a:pt x="1" y="125"/>
                      </a:cubicBezTo>
                      <a:cubicBezTo>
                        <a:pt x="1" y="199"/>
                        <a:pt x="43" y="255"/>
                        <a:pt x="109" y="255"/>
                      </a:cubicBezTo>
                      <a:cubicBezTo>
                        <a:pt x="116" y="255"/>
                        <a:pt x="122" y="254"/>
                        <a:pt x="129" y="253"/>
                      </a:cubicBezTo>
                      <a:cubicBezTo>
                        <a:pt x="180" y="247"/>
                        <a:pt x="227" y="194"/>
                        <a:pt x="277" y="159"/>
                      </a:cubicBezTo>
                      <a:cubicBezTo>
                        <a:pt x="277" y="140"/>
                        <a:pt x="277" y="122"/>
                        <a:pt x="277" y="100"/>
                      </a:cubicBezTo>
                      <a:cubicBezTo>
                        <a:pt x="230" y="65"/>
                        <a:pt x="186" y="15"/>
                        <a:pt x="133" y="2"/>
                      </a:cubicBezTo>
                      <a:cubicBezTo>
                        <a:pt x="125" y="1"/>
                        <a:pt x="118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1" name="Google Shape;8741;p29"/>
                <p:cNvSpPr/>
                <p:nvPr/>
              </p:nvSpPr>
              <p:spPr>
                <a:xfrm>
                  <a:off x="6788316" y="4113557"/>
                  <a:ext cx="93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57" extrusionOk="0">
                      <a:moveTo>
                        <a:pt x="115" y="0"/>
                      </a:moveTo>
                      <a:cubicBezTo>
                        <a:pt x="48" y="0"/>
                        <a:pt x="6" y="59"/>
                        <a:pt x="9" y="131"/>
                      </a:cubicBezTo>
                      <a:cubicBezTo>
                        <a:pt x="0" y="198"/>
                        <a:pt x="54" y="257"/>
                        <a:pt x="123" y="257"/>
                      </a:cubicBezTo>
                      <a:cubicBezTo>
                        <a:pt x="128" y="257"/>
                        <a:pt x="133" y="257"/>
                        <a:pt x="138" y="256"/>
                      </a:cubicBezTo>
                      <a:cubicBezTo>
                        <a:pt x="222" y="253"/>
                        <a:pt x="263" y="212"/>
                        <a:pt x="282" y="99"/>
                      </a:cubicBezTo>
                      <a:cubicBezTo>
                        <a:pt x="235" y="65"/>
                        <a:pt x="188" y="12"/>
                        <a:pt x="134" y="2"/>
                      </a:cubicBezTo>
                      <a:cubicBezTo>
                        <a:pt x="128" y="1"/>
                        <a:pt x="121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2" name="Google Shape;8742;p29"/>
                <p:cNvSpPr/>
                <p:nvPr/>
              </p:nvSpPr>
              <p:spPr>
                <a:xfrm>
                  <a:off x="6621033" y="4223803"/>
                  <a:ext cx="9190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256" extrusionOk="0">
                      <a:moveTo>
                        <a:pt x="151" y="0"/>
                      </a:moveTo>
                      <a:cubicBezTo>
                        <a:pt x="69" y="0"/>
                        <a:pt x="19" y="35"/>
                        <a:pt x="13" y="119"/>
                      </a:cubicBezTo>
                      <a:cubicBezTo>
                        <a:pt x="1" y="191"/>
                        <a:pt x="55" y="255"/>
                        <a:pt x="125" y="255"/>
                      </a:cubicBezTo>
                      <a:cubicBezTo>
                        <a:pt x="128" y="255"/>
                        <a:pt x="132" y="255"/>
                        <a:pt x="135" y="254"/>
                      </a:cubicBezTo>
                      <a:cubicBezTo>
                        <a:pt x="141" y="255"/>
                        <a:pt x="148" y="256"/>
                        <a:pt x="154" y="256"/>
                      </a:cubicBezTo>
                      <a:cubicBezTo>
                        <a:pt x="219" y="256"/>
                        <a:pt x="275" y="200"/>
                        <a:pt x="270" y="132"/>
                      </a:cubicBezTo>
                      <a:cubicBezTo>
                        <a:pt x="273" y="57"/>
                        <a:pt x="238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3" name="Google Shape;8743;p29"/>
                <p:cNvSpPr/>
                <p:nvPr/>
              </p:nvSpPr>
              <p:spPr>
                <a:xfrm>
                  <a:off x="6820348" y="4062480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25" y="0"/>
                      </a:moveTo>
                      <a:cubicBezTo>
                        <a:pt x="57" y="0"/>
                        <a:pt x="0" y="60"/>
                        <a:pt x="9" y="129"/>
                      </a:cubicBezTo>
                      <a:cubicBezTo>
                        <a:pt x="9" y="214"/>
                        <a:pt x="50" y="258"/>
                        <a:pt x="166" y="276"/>
                      </a:cubicBezTo>
                      <a:cubicBezTo>
                        <a:pt x="200" y="226"/>
                        <a:pt x="254" y="182"/>
                        <a:pt x="260" y="129"/>
                      </a:cubicBezTo>
                      <a:cubicBezTo>
                        <a:pt x="272" y="54"/>
                        <a:pt x="216" y="1"/>
                        <a:pt x="135" y="1"/>
                      </a:cubicBezTo>
                      <a:cubicBezTo>
                        <a:pt x="131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4" name="Google Shape;8744;p29"/>
                <p:cNvSpPr/>
                <p:nvPr/>
              </p:nvSpPr>
              <p:spPr>
                <a:xfrm>
                  <a:off x="6896198" y="4050160"/>
                  <a:ext cx="88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7" extrusionOk="0">
                      <a:moveTo>
                        <a:pt x="123" y="1"/>
                      </a:moveTo>
                      <a:cubicBezTo>
                        <a:pt x="49" y="1"/>
                        <a:pt x="0" y="39"/>
                        <a:pt x="0" y="123"/>
                      </a:cubicBezTo>
                      <a:cubicBezTo>
                        <a:pt x="0" y="201"/>
                        <a:pt x="31" y="255"/>
                        <a:pt x="151" y="277"/>
                      </a:cubicBezTo>
                      <a:cubicBezTo>
                        <a:pt x="185" y="230"/>
                        <a:pt x="241" y="186"/>
                        <a:pt x="251" y="132"/>
                      </a:cubicBezTo>
                      <a:cubicBezTo>
                        <a:pt x="266" y="57"/>
                        <a:pt x="213" y="1"/>
                        <a:pt x="132" y="1"/>
                      </a:cubicBezTo>
                      <a:cubicBezTo>
                        <a:pt x="129" y="1"/>
                        <a:pt x="126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5" name="Google Shape;8745;p29"/>
                <p:cNvSpPr/>
                <p:nvPr/>
              </p:nvSpPr>
              <p:spPr>
                <a:xfrm>
                  <a:off x="6788483" y="3962722"/>
                  <a:ext cx="9223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77" extrusionOk="0">
                      <a:moveTo>
                        <a:pt x="139" y="1"/>
                      </a:moveTo>
                      <a:cubicBezTo>
                        <a:pt x="61" y="1"/>
                        <a:pt x="1" y="51"/>
                        <a:pt x="14" y="129"/>
                      </a:cubicBezTo>
                      <a:cubicBezTo>
                        <a:pt x="20" y="182"/>
                        <a:pt x="73" y="226"/>
                        <a:pt x="108" y="276"/>
                      </a:cubicBezTo>
                      <a:lnTo>
                        <a:pt x="167" y="276"/>
                      </a:lnTo>
                      <a:cubicBezTo>
                        <a:pt x="202" y="229"/>
                        <a:pt x="255" y="186"/>
                        <a:pt x="264" y="132"/>
                      </a:cubicBezTo>
                      <a:cubicBezTo>
                        <a:pt x="277" y="57"/>
                        <a:pt x="220" y="4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6" name="Google Shape;8746;p29"/>
                <p:cNvSpPr/>
                <p:nvPr/>
              </p:nvSpPr>
              <p:spPr>
                <a:xfrm>
                  <a:off x="6907985" y="4021125"/>
                  <a:ext cx="8491" cy="9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75" extrusionOk="0">
                      <a:moveTo>
                        <a:pt x="146" y="1"/>
                      </a:moveTo>
                      <a:cubicBezTo>
                        <a:pt x="142" y="1"/>
                        <a:pt x="137" y="1"/>
                        <a:pt x="132" y="2"/>
                      </a:cubicBezTo>
                      <a:cubicBezTo>
                        <a:pt x="129" y="1"/>
                        <a:pt x="125" y="1"/>
                        <a:pt x="122" y="1"/>
                      </a:cubicBezTo>
                      <a:cubicBezTo>
                        <a:pt x="55" y="1"/>
                        <a:pt x="1" y="64"/>
                        <a:pt x="10" y="133"/>
                      </a:cubicBezTo>
                      <a:cubicBezTo>
                        <a:pt x="13" y="218"/>
                        <a:pt x="53" y="259"/>
                        <a:pt x="169" y="274"/>
                      </a:cubicBezTo>
                      <a:cubicBezTo>
                        <a:pt x="204" y="237"/>
                        <a:pt x="232" y="193"/>
                        <a:pt x="254" y="146"/>
                      </a:cubicBezTo>
                      <a:lnTo>
                        <a:pt x="254" y="70"/>
                      </a:lnTo>
                      <a:cubicBezTo>
                        <a:pt x="234" y="28"/>
                        <a:pt x="194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7" name="Google Shape;8747;p29"/>
                <p:cNvSpPr/>
                <p:nvPr/>
              </p:nvSpPr>
              <p:spPr>
                <a:xfrm>
                  <a:off x="6644906" y="4179285"/>
                  <a:ext cx="9223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254" extrusionOk="0">
                      <a:moveTo>
                        <a:pt x="166" y="1"/>
                      </a:moveTo>
                      <a:cubicBezTo>
                        <a:pt x="160" y="1"/>
                        <a:pt x="152" y="1"/>
                        <a:pt x="145" y="2"/>
                      </a:cubicBezTo>
                      <a:cubicBezTo>
                        <a:pt x="95" y="12"/>
                        <a:pt x="48" y="65"/>
                        <a:pt x="1" y="100"/>
                      </a:cubicBezTo>
                      <a:cubicBezTo>
                        <a:pt x="23" y="215"/>
                        <a:pt x="67" y="253"/>
                        <a:pt x="151" y="253"/>
                      </a:cubicBezTo>
                      <a:cubicBezTo>
                        <a:pt x="239" y="253"/>
                        <a:pt x="277" y="203"/>
                        <a:pt x="277" y="125"/>
                      </a:cubicBezTo>
                      <a:cubicBezTo>
                        <a:pt x="277" y="54"/>
                        <a:pt x="233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8" name="Google Shape;8748;p29"/>
                <p:cNvSpPr/>
                <p:nvPr/>
              </p:nvSpPr>
              <p:spPr>
                <a:xfrm>
                  <a:off x="6759914" y="4057585"/>
                  <a:ext cx="88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77" extrusionOk="0">
                      <a:moveTo>
                        <a:pt x="151" y="0"/>
                      </a:moveTo>
                      <a:cubicBezTo>
                        <a:pt x="35" y="22"/>
                        <a:pt x="0" y="69"/>
                        <a:pt x="0" y="151"/>
                      </a:cubicBezTo>
                      <a:cubicBezTo>
                        <a:pt x="3" y="238"/>
                        <a:pt x="57" y="276"/>
                        <a:pt x="132" y="276"/>
                      </a:cubicBezTo>
                      <a:cubicBezTo>
                        <a:pt x="213" y="273"/>
                        <a:pt x="267" y="220"/>
                        <a:pt x="254" y="141"/>
                      </a:cubicBezTo>
                      <a:cubicBezTo>
                        <a:pt x="242" y="91"/>
                        <a:pt x="188" y="47"/>
                        <a:pt x="1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9" name="Google Shape;8749;p29"/>
                <p:cNvSpPr/>
                <p:nvPr/>
              </p:nvSpPr>
              <p:spPr>
                <a:xfrm>
                  <a:off x="6722355" y="4003944"/>
                  <a:ext cx="89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77" extrusionOk="0">
                      <a:moveTo>
                        <a:pt x="116" y="0"/>
                      </a:moveTo>
                      <a:cubicBezTo>
                        <a:pt x="82" y="47"/>
                        <a:pt x="25" y="91"/>
                        <a:pt x="16" y="145"/>
                      </a:cubicBezTo>
                      <a:cubicBezTo>
                        <a:pt x="0" y="220"/>
                        <a:pt x="57" y="276"/>
                        <a:pt x="135" y="276"/>
                      </a:cubicBezTo>
                      <a:cubicBezTo>
                        <a:pt x="138" y="276"/>
                        <a:pt x="141" y="276"/>
                        <a:pt x="143" y="276"/>
                      </a:cubicBezTo>
                      <a:cubicBezTo>
                        <a:pt x="214" y="276"/>
                        <a:pt x="267" y="238"/>
                        <a:pt x="267" y="154"/>
                      </a:cubicBezTo>
                      <a:cubicBezTo>
                        <a:pt x="270" y="69"/>
                        <a:pt x="229" y="26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0" name="Google Shape;8750;p29"/>
                <p:cNvSpPr/>
                <p:nvPr/>
              </p:nvSpPr>
              <p:spPr>
                <a:xfrm>
                  <a:off x="6818749" y="3924231"/>
                  <a:ext cx="2431" cy="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45" extrusionOk="0">
                      <a:moveTo>
                        <a:pt x="73" y="0"/>
                      </a:moveTo>
                      <a:lnTo>
                        <a:pt x="1" y="44"/>
                      </a:lnTo>
                      <a:cubicBezTo>
                        <a:pt x="29" y="41"/>
                        <a:pt x="54" y="25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1" name="Google Shape;8751;p29"/>
                <p:cNvSpPr/>
                <p:nvPr/>
              </p:nvSpPr>
              <p:spPr>
                <a:xfrm>
                  <a:off x="6759081" y="4269187"/>
                  <a:ext cx="9090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277" extrusionOk="0">
                      <a:moveTo>
                        <a:pt x="104" y="1"/>
                      </a:moveTo>
                      <a:cubicBezTo>
                        <a:pt x="69" y="51"/>
                        <a:pt x="16" y="98"/>
                        <a:pt x="10" y="148"/>
                      </a:cubicBezTo>
                      <a:cubicBezTo>
                        <a:pt x="0" y="226"/>
                        <a:pt x="60" y="276"/>
                        <a:pt x="138" y="276"/>
                      </a:cubicBezTo>
                      <a:cubicBezTo>
                        <a:pt x="141" y="277"/>
                        <a:pt x="145" y="277"/>
                        <a:pt x="148" y="277"/>
                      </a:cubicBezTo>
                      <a:cubicBezTo>
                        <a:pt x="216" y="277"/>
                        <a:pt x="272" y="214"/>
                        <a:pt x="260" y="145"/>
                      </a:cubicBezTo>
                      <a:cubicBezTo>
                        <a:pt x="260" y="60"/>
                        <a:pt x="216" y="19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2" name="Google Shape;8752;p29"/>
                <p:cNvSpPr/>
                <p:nvPr/>
              </p:nvSpPr>
              <p:spPr>
                <a:xfrm>
                  <a:off x="6695518" y="4101304"/>
                  <a:ext cx="8924" cy="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7" extrusionOk="0">
                      <a:moveTo>
                        <a:pt x="117" y="0"/>
                      </a:moveTo>
                      <a:cubicBezTo>
                        <a:pt x="79" y="47"/>
                        <a:pt x="26" y="91"/>
                        <a:pt x="16" y="144"/>
                      </a:cubicBezTo>
                      <a:cubicBezTo>
                        <a:pt x="1" y="220"/>
                        <a:pt x="57" y="276"/>
                        <a:pt x="136" y="276"/>
                      </a:cubicBezTo>
                      <a:cubicBezTo>
                        <a:pt x="211" y="276"/>
                        <a:pt x="267" y="242"/>
                        <a:pt x="267" y="151"/>
                      </a:cubicBezTo>
                      <a:cubicBezTo>
                        <a:pt x="267" y="66"/>
                        <a:pt x="226" y="25"/>
                        <a:pt x="1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3" name="Google Shape;8753;p29"/>
                <p:cNvSpPr/>
                <p:nvPr/>
              </p:nvSpPr>
              <p:spPr>
                <a:xfrm>
                  <a:off x="6873656" y="4197099"/>
                  <a:ext cx="9290" cy="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52" extrusionOk="0">
                      <a:moveTo>
                        <a:pt x="152" y="0"/>
                      </a:moveTo>
                      <a:cubicBezTo>
                        <a:pt x="149" y="0"/>
                        <a:pt x="147" y="0"/>
                        <a:pt x="144" y="0"/>
                      </a:cubicBezTo>
                      <a:cubicBezTo>
                        <a:pt x="60" y="0"/>
                        <a:pt x="22" y="47"/>
                        <a:pt x="0" y="160"/>
                      </a:cubicBezTo>
                      <a:cubicBezTo>
                        <a:pt x="50" y="191"/>
                        <a:pt x="97" y="245"/>
                        <a:pt x="151" y="251"/>
                      </a:cubicBezTo>
                      <a:cubicBezTo>
                        <a:pt x="156" y="252"/>
                        <a:pt x="161" y="252"/>
                        <a:pt x="167" y="252"/>
                      </a:cubicBezTo>
                      <a:cubicBezTo>
                        <a:pt x="233" y="252"/>
                        <a:pt x="279" y="198"/>
                        <a:pt x="276" y="122"/>
                      </a:cubicBezTo>
                      <a:cubicBezTo>
                        <a:pt x="273" y="49"/>
                        <a:pt x="234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4" name="Google Shape;8754;p29"/>
                <p:cNvSpPr/>
                <p:nvPr/>
              </p:nvSpPr>
              <p:spPr>
                <a:xfrm>
                  <a:off x="6725085" y="4036508"/>
                  <a:ext cx="9057" cy="8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56" extrusionOk="0">
                      <a:moveTo>
                        <a:pt x="137" y="0"/>
                      </a:moveTo>
                      <a:cubicBezTo>
                        <a:pt x="134" y="0"/>
                        <a:pt x="131" y="0"/>
                        <a:pt x="128" y="0"/>
                      </a:cubicBezTo>
                      <a:cubicBezTo>
                        <a:pt x="126" y="0"/>
                        <a:pt x="123" y="0"/>
                        <a:pt x="121" y="0"/>
                      </a:cubicBezTo>
                      <a:cubicBezTo>
                        <a:pt x="39" y="0"/>
                        <a:pt x="6" y="55"/>
                        <a:pt x="6" y="129"/>
                      </a:cubicBezTo>
                      <a:cubicBezTo>
                        <a:pt x="0" y="199"/>
                        <a:pt x="57" y="255"/>
                        <a:pt x="122" y="255"/>
                      </a:cubicBezTo>
                      <a:cubicBezTo>
                        <a:pt x="127" y="255"/>
                        <a:pt x="132" y="255"/>
                        <a:pt x="138" y="254"/>
                      </a:cubicBezTo>
                      <a:cubicBezTo>
                        <a:pt x="139" y="254"/>
                        <a:pt x="141" y="254"/>
                        <a:pt x="143" y="254"/>
                      </a:cubicBezTo>
                      <a:cubicBezTo>
                        <a:pt x="216" y="254"/>
                        <a:pt x="272" y="193"/>
                        <a:pt x="260" y="122"/>
                      </a:cubicBezTo>
                      <a:cubicBezTo>
                        <a:pt x="257" y="41"/>
                        <a:pt x="216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5" name="Google Shape;8755;p29"/>
                <p:cNvSpPr/>
                <p:nvPr/>
              </p:nvSpPr>
              <p:spPr>
                <a:xfrm>
                  <a:off x="6751690" y="4157409"/>
                  <a:ext cx="8890" cy="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57" extrusionOk="0">
                      <a:moveTo>
                        <a:pt x="124" y="1"/>
                      </a:moveTo>
                      <a:cubicBezTo>
                        <a:pt x="54" y="1"/>
                        <a:pt x="0" y="61"/>
                        <a:pt x="6" y="133"/>
                      </a:cubicBezTo>
                      <a:cubicBezTo>
                        <a:pt x="0" y="200"/>
                        <a:pt x="57" y="256"/>
                        <a:pt x="123" y="256"/>
                      </a:cubicBezTo>
                      <a:cubicBezTo>
                        <a:pt x="128" y="256"/>
                        <a:pt x="133" y="256"/>
                        <a:pt x="138" y="255"/>
                      </a:cubicBezTo>
                      <a:cubicBezTo>
                        <a:pt x="222" y="252"/>
                        <a:pt x="263" y="211"/>
                        <a:pt x="263" y="124"/>
                      </a:cubicBezTo>
                      <a:cubicBezTo>
                        <a:pt x="266" y="36"/>
                        <a:pt x="210" y="1"/>
                        <a:pt x="135" y="1"/>
                      </a:cubicBezTo>
                      <a:cubicBezTo>
                        <a:pt x="131" y="1"/>
                        <a:pt x="128" y="1"/>
                        <a:pt x="1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6" name="Google Shape;8756;p29"/>
                <p:cNvSpPr/>
                <p:nvPr/>
              </p:nvSpPr>
              <p:spPr>
                <a:xfrm>
                  <a:off x="6844022" y="4050493"/>
                  <a:ext cx="9323" cy="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37" extrusionOk="0">
                      <a:moveTo>
                        <a:pt x="129" y="0"/>
                      </a:moveTo>
                      <a:cubicBezTo>
                        <a:pt x="88" y="0"/>
                        <a:pt x="44" y="66"/>
                        <a:pt x="0" y="104"/>
                      </a:cubicBezTo>
                      <a:cubicBezTo>
                        <a:pt x="50" y="151"/>
                        <a:pt x="94" y="210"/>
                        <a:pt x="151" y="235"/>
                      </a:cubicBezTo>
                      <a:cubicBezTo>
                        <a:pt x="152" y="236"/>
                        <a:pt x="154" y="236"/>
                        <a:pt x="157" y="236"/>
                      </a:cubicBezTo>
                      <a:cubicBezTo>
                        <a:pt x="186" y="236"/>
                        <a:pt x="238" y="177"/>
                        <a:pt x="276" y="147"/>
                      </a:cubicBezTo>
                      <a:cubicBezTo>
                        <a:pt x="279" y="129"/>
                        <a:pt x="279" y="110"/>
                        <a:pt x="279" y="94"/>
                      </a:cubicBezTo>
                      <a:cubicBezTo>
                        <a:pt x="229" y="60"/>
                        <a:pt x="179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7" name="Google Shape;8757;p29"/>
                <p:cNvSpPr/>
                <p:nvPr/>
              </p:nvSpPr>
              <p:spPr>
                <a:xfrm>
                  <a:off x="6616538" y="4331485"/>
                  <a:ext cx="6826" cy="7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239" extrusionOk="0">
                      <a:moveTo>
                        <a:pt x="109" y="1"/>
                      </a:moveTo>
                      <a:cubicBezTo>
                        <a:pt x="93" y="1"/>
                        <a:pt x="76" y="4"/>
                        <a:pt x="66" y="10"/>
                      </a:cubicBezTo>
                      <a:cubicBezTo>
                        <a:pt x="41" y="22"/>
                        <a:pt x="19" y="41"/>
                        <a:pt x="0" y="63"/>
                      </a:cubicBezTo>
                      <a:lnTo>
                        <a:pt x="0" y="207"/>
                      </a:lnTo>
                      <a:cubicBezTo>
                        <a:pt x="22" y="223"/>
                        <a:pt x="44" y="232"/>
                        <a:pt x="69" y="239"/>
                      </a:cubicBezTo>
                      <a:cubicBezTo>
                        <a:pt x="120" y="236"/>
                        <a:pt x="163" y="210"/>
                        <a:pt x="189" y="167"/>
                      </a:cubicBezTo>
                      <a:cubicBezTo>
                        <a:pt x="204" y="123"/>
                        <a:pt x="182" y="60"/>
                        <a:pt x="160" y="16"/>
                      </a:cubicBezTo>
                      <a:cubicBezTo>
                        <a:pt x="157" y="7"/>
                        <a:pt x="133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8" name="Google Shape;8758;p29"/>
                <p:cNvSpPr/>
                <p:nvPr/>
              </p:nvSpPr>
              <p:spPr>
                <a:xfrm>
                  <a:off x="6859571" y="4080294"/>
                  <a:ext cx="8458" cy="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" h="247" extrusionOk="0">
                      <a:moveTo>
                        <a:pt x="112" y="1"/>
                      </a:moveTo>
                      <a:cubicBezTo>
                        <a:pt x="52" y="1"/>
                        <a:pt x="12" y="33"/>
                        <a:pt x="10" y="108"/>
                      </a:cubicBezTo>
                      <a:cubicBezTo>
                        <a:pt x="0" y="177"/>
                        <a:pt x="50" y="236"/>
                        <a:pt x="119" y="243"/>
                      </a:cubicBezTo>
                      <a:cubicBezTo>
                        <a:pt x="130" y="245"/>
                        <a:pt x="140" y="246"/>
                        <a:pt x="148" y="246"/>
                      </a:cubicBezTo>
                      <a:cubicBezTo>
                        <a:pt x="218" y="246"/>
                        <a:pt x="187" y="169"/>
                        <a:pt x="207" y="127"/>
                      </a:cubicBezTo>
                      <a:cubicBezTo>
                        <a:pt x="254" y="24"/>
                        <a:pt x="249" y="1"/>
                        <a:pt x="150" y="1"/>
                      </a:cubicBezTo>
                      <a:cubicBezTo>
                        <a:pt x="144" y="1"/>
                        <a:pt x="136" y="1"/>
                        <a:pt x="129" y="1"/>
                      </a:cubicBezTo>
                      <a:cubicBezTo>
                        <a:pt x="123" y="1"/>
                        <a:pt x="117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9" name="Google Shape;8759;p29"/>
                <p:cNvSpPr/>
                <p:nvPr/>
              </p:nvSpPr>
              <p:spPr>
                <a:xfrm>
                  <a:off x="6829804" y="4046631"/>
                  <a:ext cx="8291" cy="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282" extrusionOk="0">
                      <a:moveTo>
                        <a:pt x="114" y="0"/>
                      </a:moveTo>
                      <a:lnTo>
                        <a:pt x="54" y="28"/>
                      </a:lnTo>
                      <a:cubicBezTo>
                        <a:pt x="35" y="72"/>
                        <a:pt x="1" y="116"/>
                        <a:pt x="4" y="160"/>
                      </a:cubicBezTo>
                      <a:cubicBezTo>
                        <a:pt x="7" y="227"/>
                        <a:pt x="47" y="282"/>
                        <a:pt x="113" y="282"/>
                      </a:cubicBezTo>
                      <a:cubicBezTo>
                        <a:pt x="121" y="282"/>
                        <a:pt x="130" y="281"/>
                        <a:pt x="139" y="279"/>
                      </a:cubicBezTo>
                      <a:cubicBezTo>
                        <a:pt x="180" y="273"/>
                        <a:pt x="249" y="204"/>
                        <a:pt x="242" y="194"/>
                      </a:cubicBezTo>
                      <a:cubicBezTo>
                        <a:pt x="205" y="126"/>
                        <a:pt x="161" y="63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0" name="Google Shape;8760;p29"/>
                <p:cNvSpPr/>
                <p:nvPr/>
              </p:nvSpPr>
              <p:spPr>
                <a:xfrm>
                  <a:off x="6879383" y="4080727"/>
                  <a:ext cx="9723" cy="8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8" extrusionOk="0">
                      <a:moveTo>
                        <a:pt x="189" y="1"/>
                      </a:moveTo>
                      <a:cubicBezTo>
                        <a:pt x="126" y="57"/>
                        <a:pt x="66" y="111"/>
                        <a:pt x="1" y="173"/>
                      </a:cubicBezTo>
                      <a:cubicBezTo>
                        <a:pt x="48" y="226"/>
                        <a:pt x="92" y="257"/>
                        <a:pt x="135" y="257"/>
                      </a:cubicBezTo>
                      <a:cubicBezTo>
                        <a:pt x="164" y="257"/>
                        <a:pt x="193" y="244"/>
                        <a:pt x="223" y="214"/>
                      </a:cubicBezTo>
                      <a:cubicBezTo>
                        <a:pt x="292" y="145"/>
                        <a:pt x="270" y="73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1" name="Google Shape;8761;p29"/>
                <p:cNvSpPr/>
                <p:nvPr/>
              </p:nvSpPr>
              <p:spPr>
                <a:xfrm>
                  <a:off x="6718692" y="4183847"/>
                  <a:ext cx="9323" cy="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16" extrusionOk="0">
                      <a:moveTo>
                        <a:pt x="32" y="0"/>
                      </a:moveTo>
                      <a:cubicBezTo>
                        <a:pt x="26" y="53"/>
                        <a:pt x="0" y="122"/>
                        <a:pt x="26" y="154"/>
                      </a:cubicBezTo>
                      <a:cubicBezTo>
                        <a:pt x="49" y="184"/>
                        <a:pt x="113" y="215"/>
                        <a:pt x="152" y="215"/>
                      </a:cubicBezTo>
                      <a:cubicBezTo>
                        <a:pt x="160" y="215"/>
                        <a:pt x="168" y="214"/>
                        <a:pt x="173" y="210"/>
                      </a:cubicBezTo>
                      <a:cubicBezTo>
                        <a:pt x="223" y="182"/>
                        <a:pt x="245" y="107"/>
                        <a:pt x="279" y="50"/>
                      </a:cubicBezTo>
                      <a:cubicBezTo>
                        <a:pt x="267" y="44"/>
                        <a:pt x="257" y="35"/>
                        <a:pt x="245" y="28"/>
                      </a:cubicBezTo>
                      <a:cubicBezTo>
                        <a:pt x="207" y="47"/>
                        <a:pt x="170" y="63"/>
                        <a:pt x="129" y="85"/>
                      </a:cubicBezTo>
                      <a:cubicBezTo>
                        <a:pt x="110" y="53"/>
                        <a:pt x="94" y="25"/>
                        <a:pt x="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2" name="Google Shape;8762;p29"/>
                <p:cNvSpPr/>
                <p:nvPr/>
              </p:nvSpPr>
              <p:spPr>
                <a:xfrm>
                  <a:off x="6619135" y="4321863"/>
                  <a:ext cx="7359" cy="7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230" extrusionOk="0">
                      <a:moveTo>
                        <a:pt x="105" y="1"/>
                      </a:moveTo>
                      <a:cubicBezTo>
                        <a:pt x="104" y="1"/>
                        <a:pt x="102" y="1"/>
                        <a:pt x="101" y="1"/>
                      </a:cubicBezTo>
                      <a:cubicBezTo>
                        <a:pt x="60" y="14"/>
                        <a:pt x="23" y="42"/>
                        <a:pt x="7" y="83"/>
                      </a:cubicBezTo>
                      <a:cubicBezTo>
                        <a:pt x="1" y="127"/>
                        <a:pt x="16" y="167"/>
                        <a:pt x="51" y="195"/>
                      </a:cubicBezTo>
                      <a:cubicBezTo>
                        <a:pt x="95" y="221"/>
                        <a:pt x="154" y="217"/>
                        <a:pt x="220" y="230"/>
                      </a:cubicBezTo>
                      <a:cubicBezTo>
                        <a:pt x="205" y="155"/>
                        <a:pt x="205" y="111"/>
                        <a:pt x="186" y="73"/>
                      </a:cubicBezTo>
                      <a:cubicBezTo>
                        <a:pt x="168" y="44"/>
                        <a:pt x="12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3" name="Google Shape;8763;p29"/>
                <p:cNvSpPr/>
                <p:nvPr/>
              </p:nvSpPr>
              <p:spPr>
                <a:xfrm>
                  <a:off x="6716095" y="4163669"/>
                  <a:ext cx="9423" cy="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18" extrusionOk="0">
                      <a:moveTo>
                        <a:pt x="136" y="0"/>
                      </a:moveTo>
                      <a:cubicBezTo>
                        <a:pt x="98" y="0"/>
                        <a:pt x="62" y="12"/>
                        <a:pt x="31" y="36"/>
                      </a:cubicBezTo>
                      <a:cubicBezTo>
                        <a:pt x="0" y="64"/>
                        <a:pt x="13" y="139"/>
                        <a:pt x="16" y="192"/>
                      </a:cubicBezTo>
                      <a:cubicBezTo>
                        <a:pt x="16" y="202"/>
                        <a:pt x="53" y="208"/>
                        <a:pt x="75" y="218"/>
                      </a:cubicBezTo>
                      <a:cubicBezTo>
                        <a:pt x="91" y="180"/>
                        <a:pt x="104" y="139"/>
                        <a:pt x="119" y="98"/>
                      </a:cubicBezTo>
                      <a:cubicBezTo>
                        <a:pt x="125" y="89"/>
                        <a:pt x="135" y="83"/>
                        <a:pt x="154" y="58"/>
                      </a:cubicBezTo>
                      <a:cubicBezTo>
                        <a:pt x="182" y="102"/>
                        <a:pt x="204" y="136"/>
                        <a:pt x="232" y="177"/>
                      </a:cubicBezTo>
                      <a:cubicBezTo>
                        <a:pt x="282" y="102"/>
                        <a:pt x="251" y="36"/>
                        <a:pt x="188" y="8"/>
                      </a:cubicBezTo>
                      <a:cubicBezTo>
                        <a:pt x="171" y="3"/>
                        <a:pt x="153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4" name="Google Shape;8764;p29"/>
                <p:cNvSpPr/>
                <p:nvPr/>
              </p:nvSpPr>
              <p:spPr>
                <a:xfrm>
                  <a:off x="6876153" y="4104001"/>
                  <a:ext cx="8358" cy="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188" extrusionOk="0">
                      <a:moveTo>
                        <a:pt x="182" y="1"/>
                      </a:moveTo>
                      <a:cubicBezTo>
                        <a:pt x="153" y="1"/>
                        <a:pt x="123" y="3"/>
                        <a:pt x="94" y="7"/>
                      </a:cubicBezTo>
                      <a:cubicBezTo>
                        <a:pt x="57" y="20"/>
                        <a:pt x="22" y="51"/>
                        <a:pt x="7" y="89"/>
                      </a:cubicBezTo>
                      <a:cubicBezTo>
                        <a:pt x="0" y="114"/>
                        <a:pt x="47" y="164"/>
                        <a:pt x="79" y="176"/>
                      </a:cubicBezTo>
                      <a:cubicBezTo>
                        <a:pt x="98" y="184"/>
                        <a:pt x="117" y="187"/>
                        <a:pt x="133" y="187"/>
                      </a:cubicBezTo>
                      <a:cubicBezTo>
                        <a:pt x="208" y="187"/>
                        <a:pt x="251" y="117"/>
                        <a:pt x="235" y="4"/>
                      </a:cubicBezTo>
                      <a:cubicBezTo>
                        <a:pt x="217" y="2"/>
                        <a:pt x="200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5" name="Google Shape;8765;p29"/>
                <p:cNvSpPr/>
                <p:nvPr/>
              </p:nvSpPr>
              <p:spPr>
                <a:xfrm>
                  <a:off x="6616538" y="4049328"/>
                  <a:ext cx="7325" cy="6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0" y="1"/>
                      </a:moveTo>
                      <a:lnTo>
                        <a:pt x="0" y="135"/>
                      </a:lnTo>
                      <a:cubicBezTo>
                        <a:pt x="4" y="148"/>
                        <a:pt x="10" y="161"/>
                        <a:pt x="16" y="170"/>
                      </a:cubicBezTo>
                      <a:cubicBezTo>
                        <a:pt x="31" y="193"/>
                        <a:pt x="83" y="203"/>
                        <a:pt x="125" y="203"/>
                      </a:cubicBezTo>
                      <a:cubicBezTo>
                        <a:pt x="136" y="203"/>
                        <a:pt x="145" y="202"/>
                        <a:pt x="154" y="201"/>
                      </a:cubicBezTo>
                      <a:cubicBezTo>
                        <a:pt x="182" y="198"/>
                        <a:pt x="217" y="148"/>
                        <a:pt x="220" y="120"/>
                      </a:cubicBezTo>
                      <a:cubicBezTo>
                        <a:pt x="220" y="98"/>
                        <a:pt x="173" y="70"/>
                        <a:pt x="145" y="54"/>
                      </a:cubicBezTo>
                      <a:cubicBezTo>
                        <a:pt x="98" y="32"/>
                        <a:pt x="51" y="1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6" name="Google Shape;8766;p29"/>
                <p:cNvSpPr/>
                <p:nvPr/>
              </p:nvSpPr>
              <p:spPr>
                <a:xfrm>
                  <a:off x="6736107" y="4184580"/>
                  <a:ext cx="9024" cy="8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54" extrusionOk="0">
                      <a:moveTo>
                        <a:pt x="126" y="0"/>
                      </a:moveTo>
                      <a:cubicBezTo>
                        <a:pt x="79" y="94"/>
                        <a:pt x="48" y="157"/>
                        <a:pt x="1" y="254"/>
                      </a:cubicBezTo>
                      <a:lnTo>
                        <a:pt x="270" y="16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7" name="Google Shape;8767;p29"/>
                <p:cNvSpPr/>
                <p:nvPr/>
              </p:nvSpPr>
              <p:spPr>
                <a:xfrm>
                  <a:off x="6913812" y="4130206"/>
                  <a:ext cx="2664" cy="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123" extrusionOk="0">
                      <a:moveTo>
                        <a:pt x="79" y="0"/>
                      </a:moveTo>
                      <a:lnTo>
                        <a:pt x="1" y="72"/>
                      </a:lnTo>
                      <a:cubicBezTo>
                        <a:pt x="7" y="88"/>
                        <a:pt x="16" y="107"/>
                        <a:pt x="23" y="123"/>
                      </a:cubicBezTo>
                      <a:cubicBezTo>
                        <a:pt x="41" y="119"/>
                        <a:pt x="60" y="119"/>
                        <a:pt x="79" y="116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8" name="Google Shape;8768;p29"/>
                <p:cNvSpPr/>
                <p:nvPr/>
              </p:nvSpPr>
              <p:spPr>
                <a:xfrm>
                  <a:off x="6891070" y="4093879"/>
                  <a:ext cx="7758" cy="6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08" extrusionOk="0">
                      <a:moveTo>
                        <a:pt x="223" y="7"/>
                      </a:moveTo>
                      <a:cubicBezTo>
                        <a:pt x="173" y="13"/>
                        <a:pt x="107" y="1"/>
                        <a:pt x="73" y="29"/>
                      </a:cubicBezTo>
                      <a:cubicBezTo>
                        <a:pt x="35" y="57"/>
                        <a:pt x="22" y="123"/>
                        <a:pt x="1" y="176"/>
                      </a:cubicBezTo>
                      <a:lnTo>
                        <a:pt x="44" y="208"/>
                      </a:lnTo>
                      <a:cubicBezTo>
                        <a:pt x="107" y="158"/>
                        <a:pt x="170" y="107"/>
                        <a:pt x="232" y="57"/>
                      </a:cubicBezTo>
                      <a:lnTo>
                        <a:pt x="223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9" name="Google Shape;8769;p29"/>
                <p:cNvSpPr/>
                <p:nvPr/>
              </p:nvSpPr>
              <p:spPr>
                <a:xfrm>
                  <a:off x="6830037" y="4023456"/>
                  <a:ext cx="7226" cy="6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198" extrusionOk="0">
                      <a:moveTo>
                        <a:pt x="198" y="0"/>
                      </a:moveTo>
                      <a:cubicBezTo>
                        <a:pt x="144" y="10"/>
                        <a:pt x="79" y="4"/>
                        <a:pt x="47" y="35"/>
                      </a:cubicBezTo>
                      <a:cubicBezTo>
                        <a:pt x="16" y="63"/>
                        <a:pt x="16" y="132"/>
                        <a:pt x="0" y="182"/>
                      </a:cubicBezTo>
                      <a:lnTo>
                        <a:pt x="47" y="198"/>
                      </a:lnTo>
                      <a:cubicBezTo>
                        <a:pt x="104" y="148"/>
                        <a:pt x="160" y="98"/>
                        <a:pt x="216" y="48"/>
                      </a:cubicBezTo>
                      <a:cubicBezTo>
                        <a:pt x="210" y="32"/>
                        <a:pt x="204" y="16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0" name="Google Shape;8770;p29"/>
                <p:cNvSpPr/>
                <p:nvPr/>
              </p:nvSpPr>
              <p:spPr>
                <a:xfrm>
                  <a:off x="6821779" y="4039605"/>
                  <a:ext cx="9223" cy="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34" extrusionOk="0">
                      <a:moveTo>
                        <a:pt x="160" y="0"/>
                      </a:moveTo>
                      <a:cubicBezTo>
                        <a:pt x="149" y="0"/>
                        <a:pt x="139" y="1"/>
                        <a:pt x="129" y="4"/>
                      </a:cubicBezTo>
                      <a:cubicBezTo>
                        <a:pt x="57" y="26"/>
                        <a:pt x="1" y="80"/>
                        <a:pt x="113" y="123"/>
                      </a:cubicBezTo>
                      <a:cubicBezTo>
                        <a:pt x="129" y="130"/>
                        <a:pt x="144" y="133"/>
                        <a:pt x="159" y="133"/>
                      </a:cubicBezTo>
                      <a:cubicBezTo>
                        <a:pt x="212" y="133"/>
                        <a:pt x="254" y="89"/>
                        <a:pt x="276" y="17"/>
                      </a:cubicBezTo>
                      <a:cubicBezTo>
                        <a:pt x="231" y="12"/>
                        <a:pt x="193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1" name="Google Shape;8771;p29"/>
                <p:cNvSpPr/>
                <p:nvPr/>
              </p:nvSpPr>
              <p:spPr>
                <a:xfrm>
                  <a:off x="6901725" y="4112792"/>
                  <a:ext cx="7126" cy="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192" extrusionOk="0">
                      <a:moveTo>
                        <a:pt x="188" y="0"/>
                      </a:moveTo>
                      <a:cubicBezTo>
                        <a:pt x="138" y="13"/>
                        <a:pt x="88" y="35"/>
                        <a:pt x="44" y="63"/>
                      </a:cubicBezTo>
                      <a:cubicBezTo>
                        <a:pt x="16" y="85"/>
                        <a:pt x="13" y="135"/>
                        <a:pt x="0" y="172"/>
                      </a:cubicBezTo>
                      <a:lnTo>
                        <a:pt x="47" y="191"/>
                      </a:lnTo>
                      <a:lnTo>
                        <a:pt x="213" y="41"/>
                      </a:lnTo>
                      <a:cubicBezTo>
                        <a:pt x="207" y="28"/>
                        <a:pt x="198" y="13"/>
                        <a:pt x="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2" name="Google Shape;8772;p29"/>
                <p:cNvSpPr/>
                <p:nvPr/>
              </p:nvSpPr>
              <p:spPr>
                <a:xfrm>
                  <a:off x="6734775" y="4198964"/>
                  <a:ext cx="4395" cy="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292" extrusionOk="0">
                      <a:moveTo>
                        <a:pt x="44" y="1"/>
                      </a:moveTo>
                      <a:cubicBezTo>
                        <a:pt x="28" y="82"/>
                        <a:pt x="0" y="142"/>
                        <a:pt x="13" y="192"/>
                      </a:cubicBezTo>
                      <a:cubicBezTo>
                        <a:pt x="22" y="232"/>
                        <a:pt x="82" y="258"/>
                        <a:pt x="119" y="292"/>
                      </a:cubicBezTo>
                      <a:cubicBezTo>
                        <a:pt x="122" y="283"/>
                        <a:pt x="125" y="273"/>
                        <a:pt x="132" y="267"/>
                      </a:cubicBezTo>
                      <a:cubicBezTo>
                        <a:pt x="107" y="189"/>
                        <a:pt x="82" y="113"/>
                        <a:pt x="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3" name="Google Shape;8773;p29"/>
                <p:cNvSpPr/>
                <p:nvPr/>
              </p:nvSpPr>
              <p:spPr>
                <a:xfrm>
                  <a:off x="6868961" y="4063645"/>
                  <a:ext cx="4195" cy="6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201" extrusionOk="0">
                      <a:moveTo>
                        <a:pt x="113" y="0"/>
                      </a:moveTo>
                      <a:cubicBezTo>
                        <a:pt x="0" y="97"/>
                        <a:pt x="0" y="125"/>
                        <a:pt x="126" y="201"/>
                      </a:cubicBezTo>
                      <a:cubicBezTo>
                        <a:pt x="122" y="128"/>
                        <a:pt x="119" y="72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74" name="Google Shape;8774;p29"/>
              <p:cNvSpPr/>
              <p:nvPr/>
            </p:nvSpPr>
            <p:spPr>
              <a:xfrm>
                <a:off x="6315900" y="3866927"/>
                <a:ext cx="300676" cy="511150"/>
              </a:xfrm>
              <a:custGeom>
                <a:avLst/>
                <a:gdLst/>
                <a:ahLst/>
                <a:cxnLst/>
                <a:rect l="l" t="t" r="r" b="b"/>
                <a:pathLst>
                  <a:path w="9030" h="15351" extrusionOk="0">
                    <a:moveTo>
                      <a:pt x="361" y="637"/>
                    </a:moveTo>
                    <a:lnTo>
                      <a:pt x="8669" y="5623"/>
                    </a:lnTo>
                    <a:lnTo>
                      <a:pt x="8669" y="14711"/>
                    </a:lnTo>
                    <a:lnTo>
                      <a:pt x="361" y="9728"/>
                    </a:lnTo>
                    <a:lnTo>
                      <a:pt x="361" y="637"/>
                    </a:lnTo>
                    <a:close/>
                    <a:moveTo>
                      <a:pt x="1" y="1"/>
                    </a:moveTo>
                    <a:lnTo>
                      <a:pt x="1" y="9932"/>
                    </a:lnTo>
                    <a:lnTo>
                      <a:pt x="9029" y="15350"/>
                    </a:lnTo>
                    <a:lnTo>
                      <a:pt x="9029" y="15281"/>
                    </a:lnTo>
                    <a:lnTo>
                      <a:pt x="9029" y="541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5" name="Google Shape;8775;p29"/>
              <p:cNvSpPr/>
              <p:nvPr/>
            </p:nvSpPr>
            <p:spPr>
              <a:xfrm>
                <a:off x="6315900" y="3686425"/>
                <a:ext cx="601286" cy="360845"/>
              </a:xfrm>
              <a:custGeom>
                <a:avLst/>
                <a:gdLst/>
                <a:ahLst/>
                <a:cxnLst/>
                <a:rect l="l" t="t" r="r" b="b"/>
                <a:pathLst>
                  <a:path w="18058" h="10837" extrusionOk="0">
                    <a:moveTo>
                      <a:pt x="9029" y="0"/>
                    </a:moveTo>
                    <a:lnTo>
                      <a:pt x="7751" y="762"/>
                    </a:lnTo>
                    <a:lnTo>
                      <a:pt x="6839" y="1304"/>
                    </a:lnTo>
                    <a:lnTo>
                      <a:pt x="3448" y="3322"/>
                    </a:lnTo>
                    <a:lnTo>
                      <a:pt x="2646" y="3798"/>
                    </a:lnTo>
                    <a:lnTo>
                      <a:pt x="1" y="5375"/>
                    </a:lnTo>
                    <a:lnTo>
                      <a:pt x="1157" y="6074"/>
                    </a:lnTo>
                    <a:lnTo>
                      <a:pt x="1631" y="6359"/>
                    </a:lnTo>
                    <a:lnTo>
                      <a:pt x="5657" y="8797"/>
                    </a:lnTo>
                    <a:lnTo>
                      <a:pt x="6316" y="9195"/>
                    </a:lnTo>
                    <a:lnTo>
                      <a:pt x="9029" y="10837"/>
                    </a:lnTo>
                    <a:lnTo>
                      <a:pt x="10170" y="10148"/>
                    </a:lnTo>
                    <a:lnTo>
                      <a:pt x="10706" y="9822"/>
                    </a:lnTo>
                    <a:lnTo>
                      <a:pt x="14570" y="7484"/>
                    </a:lnTo>
                    <a:lnTo>
                      <a:pt x="15043" y="7199"/>
                    </a:lnTo>
                    <a:lnTo>
                      <a:pt x="18058" y="5375"/>
                    </a:lnTo>
                    <a:lnTo>
                      <a:pt x="14639" y="3338"/>
                    </a:lnTo>
                    <a:lnTo>
                      <a:pt x="13743" y="2808"/>
                    </a:lnTo>
                    <a:lnTo>
                      <a:pt x="13595" y="2720"/>
                    </a:lnTo>
                    <a:lnTo>
                      <a:pt x="13595" y="2720"/>
                    </a:lnTo>
                    <a:cubicBezTo>
                      <a:pt x="13602" y="2727"/>
                      <a:pt x="13602" y="2736"/>
                      <a:pt x="13605" y="2749"/>
                    </a:cubicBezTo>
                    <a:lnTo>
                      <a:pt x="13432" y="2645"/>
                    </a:lnTo>
                    <a:cubicBezTo>
                      <a:pt x="13442" y="2642"/>
                      <a:pt x="13451" y="2639"/>
                      <a:pt x="13461" y="2639"/>
                    </a:cubicBezTo>
                    <a:lnTo>
                      <a:pt x="9913" y="527"/>
                    </a:lnTo>
                    <a:lnTo>
                      <a:pt x="9437" y="245"/>
                    </a:lnTo>
                    <a:lnTo>
                      <a:pt x="90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F621CE5-31BF-68D2-E5E5-8C453BDAA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371" y="6948"/>
            <a:ext cx="1373918" cy="921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49446-FE9F-31CF-486A-170C73480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43" y="801226"/>
            <a:ext cx="5224532" cy="245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2" name="Google Shape;15132;p60"/>
          <p:cNvSpPr txBox="1">
            <a:spLocks noGrp="1"/>
          </p:cNvSpPr>
          <p:nvPr>
            <p:ph type="title"/>
          </p:nvPr>
        </p:nvSpPr>
        <p:spPr>
          <a:xfrm>
            <a:off x="163210" y="43048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sz="3200" b="0" dirty="0">
                <a:cs typeface="B Nazanin" panose="00000400000000000000" pitchFamily="2" charset="-78"/>
              </a:rPr>
              <a:t>اعضای تیم اجرایی</a:t>
            </a:r>
            <a:endParaRPr sz="3200" b="0" dirty="0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35EF4-B957-51D3-62B5-1AC4BE8AB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pSp>
        <p:nvGrpSpPr>
          <p:cNvPr id="11925" name="Google Shape;11925;p45"/>
          <p:cNvGrpSpPr/>
          <p:nvPr/>
        </p:nvGrpSpPr>
        <p:grpSpPr>
          <a:xfrm>
            <a:off x="5465560" y="455125"/>
            <a:ext cx="665669" cy="563617"/>
            <a:chOff x="6744345" y="3121940"/>
            <a:chExt cx="665669" cy="563617"/>
          </a:xfrm>
        </p:grpSpPr>
        <p:grpSp>
          <p:nvGrpSpPr>
            <p:cNvPr id="11926" name="Google Shape;11926;p45"/>
            <p:cNvGrpSpPr/>
            <p:nvPr/>
          </p:nvGrpSpPr>
          <p:grpSpPr>
            <a:xfrm>
              <a:off x="6744345" y="3121940"/>
              <a:ext cx="570516" cy="563617"/>
              <a:chOff x="5853000" y="3649975"/>
              <a:chExt cx="390150" cy="399275"/>
            </a:xfrm>
          </p:grpSpPr>
          <p:sp>
            <p:nvSpPr>
              <p:cNvPr id="11927" name="Google Shape;11927;p45"/>
              <p:cNvSpPr/>
              <p:nvPr/>
            </p:nvSpPr>
            <p:spPr>
              <a:xfrm>
                <a:off x="6134850" y="4024300"/>
                <a:ext cx="77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74" extrusionOk="0">
                    <a:moveTo>
                      <a:pt x="238" y="1"/>
                    </a:moveTo>
                    <a:cubicBezTo>
                      <a:pt x="224" y="1"/>
                      <a:pt x="211" y="2"/>
                      <a:pt x="198" y="4"/>
                    </a:cubicBezTo>
                    <a:cubicBezTo>
                      <a:pt x="104" y="16"/>
                      <a:pt x="28" y="82"/>
                      <a:pt x="0" y="173"/>
                    </a:cubicBezTo>
                    <a:cubicBezTo>
                      <a:pt x="107" y="123"/>
                      <a:pt x="210" y="67"/>
                      <a:pt x="310" y="10"/>
                    </a:cubicBezTo>
                    <a:cubicBezTo>
                      <a:pt x="286" y="4"/>
                      <a:pt x="262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8" name="Google Shape;11928;p45"/>
              <p:cNvSpPr/>
              <p:nvPr/>
            </p:nvSpPr>
            <p:spPr>
              <a:xfrm>
                <a:off x="6103750" y="4028975"/>
                <a:ext cx="1332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38" extrusionOk="0">
                    <a:moveTo>
                      <a:pt x="285" y="1"/>
                    </a:moveTo>
                    <a:cubicBezTo>
                      <a:pt x="244" y="1"/>
                      <a:pt x="202" y="11"/>
                      <a:pt x="163" y="33"/>
                    </a:cubicBezTo>
                    <a:cubicBezTo>
                      <a:pt x="16" y="121"/>
                      <a:pt x="0" y="328"/>
                      <a:pt x="135" y="437"/>
                    </a:cubicBezTo>
                    <a:cubicBezTo>
                      <a:pt x="266" y="394"/>
                      <a:pt x="395" y="350"/>
                      <a:pt x="523" y="300"/>
                    </a:cubicBezTo>
                    <a:cubicBezTo>
                      <a:pt x="530" y="268"/>
                      <a:pt x="533" y="237"/>
                      <a:pt x="527" y="209"/>
                    </a:cubicBezTo>
                    <a:cubicBezTo>
                      <a:pt x="508" y="82"/>
                      <a:pt x="399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9" name="Google Shape;11929;p45"/>
              <p:cNvSpPr/>
              <p:nvPr/>
            </p:nvSpPr>
            <p:spPr>
              <a:xfrm>
                <a:off x="6073025" y="403370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3" y="1"/>
                    </a:moveTo>
                    <a:cubicBezTo>
                      <a:pt x="310" y="1"/>
                      <a:pt x="296" y="2"/>
                      <a:pt x="283" y="4"/>
                    </a:cubicBezTo>
                    <a:cubicBezTo>
                      <a:pt x="70" y="38"/>
                      <a:pt x="1" y="314"/>
                      <a:pt x="179" y="443"/>
                    </a:cubicBezTo>
                    <a:cubicBezTo>
                      <a:pt x="224" y="476"/>
                      <a:pt x="273" y="490"/>
                      <a:pt x="321" y="490"/>
                    </a:cubicBezTo>
                    <a:cubicBezTo>
                      <a:pt x="460" y="490"/>
                      <a:pt x="587" y="366"/>
                      <a:pt x="562" y="208"/>
                    </a:cubicBezTo>
                    <a:cubicBezTo>
                      <a:pt x="545" y="86"/>
                      <a:pt x="441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0" name="Google Shape;11930;p45"/>
              <p:cNvSpPr/>
              <p:nvPr/>
            </p:nvSpPr>
            <p:spPr>
              <a:xfrm>
                <a:off x="6044050" y="4038400"/>
                <a:ext cx="13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34" extrusionOk="0">
                    <a:moveTo>
                      <a:pt x="286" y="0"/>
                    </a:moveTo>
                    <a:cubicBezTo>
                      <a:pt x="245" y="0"/>
                      <a:pt x="204" y="10"/>
                      <a:pt x="166" y="32"/>
                    </a:cubicBezTo>
                    <a:cubicBezTo>
                      <a:pt x="16" y="120"/>
                      <a:pt x="0" y="327"/>
                      <a:pt x="132" y="433"/>
                    </a:cubicBezTo>
                    <a:cubicBezTo>
                      <a:pt x="238" y="433"/>
                      <a:pt x="345" y="430"/>
                      <a:pt x="451" y="427"/>
                    </a:cubicBezTo>
                    <a:cubicBezTo>
                      <a:pt x="514" y="371"/>
                      <a:pt x="542" y="289"/>
                      <a:pt x="530" y="208"/>
                    </a:cubicBezTo>
                    <a:cubicBezTo>
                      <a:pt x="509" y="82"/>
                      <a:pt x="400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1" name="Google Shape;11931;p45"/>
              <p:cNvSpPr/>
              <p:nvPr/>
            </p:nvSpPr>
            <p:spPr>
              <a:xfrm>
                <a:off x="6015750" y="4043125"/>
                <a:ext cx="117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10" extrusionOk="0">
                    <a:moveTo>
                      <a:pt x="223" y="1"/>
                    </a:moveTo>
                    <a:cubicBezTo>
                      <a:pt x="212" y="1"/>
                      <a:pt x="200" y="1"/>
                      <a:pt x="189" y="3"/>
                    </a:cubicBezTo>
                    <a:cubicBezTo>
                      <a:pt x="104" y="19"/>
                      <a:pt x="32" y="72"/>
                      <a:pt x="1" y="153"/>
                    </a:cubicBezTo>
                    <a:cubicBezTo>
                      <a:pt x="154" y="175"/>
                      <a:pt x="311" y="194"/>
                      <a:pt x="468" y="210"/>
                    </a:cubicBezTo>
                    <a:cubicBezTo>
                      <a:pt x="468" y="210"/>
                      <a:pt x="468" y="207"/>
                      <a:pt x="468" y="207"/>
                    </a:cubicBezTo>
                    <a:cubicBezTo>
                      <a:pt x="448" y="87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2" name="Google Shape;11932;p45"/>
              <p:cNvSpPr/>
              <p:nvPr/>
            </p:nvSpPr>
            <p:spPr>
              <a:xfrm>
                <a:off x="6190625" y="3986300"/>
                <a:ext cx="1275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51" h="55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32" y="17"/>
                      <a:pt x="16" y="35"/>
                      <a:pt x="0" y="54"/>
                    </a:cubicBezTo>
                    <a:cubicBezTo>
                      <a:pt x="19" y="35"/>
                      <a:pt x="35" y="20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3" name="Google Shape;11933;p45"/>
              <p:cNvSpPr/>
              <p:nvPr/>
            </p:nvSpPr>
            <p:spPr>
              <a:xfrm>
                <a:off x="6157800" y="3989750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323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9" y="35"/>
                      <a:pt x="0" y="314"/>
                      <a:pt x="179" y="443"/>
                    </a:cubicBezTo>
                    <a:cubicBezTo>
                      <a:pt x="224" y="475"/>
                      <a:pt x="272" y="489"/>
                      <a:pt x="320" y="489"/>
                    </a:cubicBezTo>
                    <a:cubicBezTo>
                      <a:pt x="459" y="489"/>
                      <a:pt x="587" y="366"/>
                      <a:pt x="561" y="205"/>
                    </a:cubicBezTo>
                    <a:cubicBezTo>
                      <a:pt x="544" y="86"/>
                      <a:pt x="441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4" name="Google Shape;11934;p45"/>
              <p:cNvSpPr/>
              <p:nvPr/>
            </p:nvSpPr>
            <p:spPr>
              <a:xfrm>
                <a:off x="6128025" y="399445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3" y="4"/>
                    </a:cubicBezTo>
                    <a:cubicBezTo>
                      <a:pt x="66" y="38"/>
                      <a:pt x="1" y="314"/>
                      <a:pt x="176" y="443"/>
                    </a:cubicBezTo>
                    <a:cubicBezTo>
                      <a:pt x="221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8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5" name="Google Shape;11935;p45"/>
              <p:cNvSpPr/>
              <p:nvPr/>
            </p:nvSpPr>
            <p:spPr>
              <a:xfrm>
                <a:off x="6098175" y="399915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3" y="4"/>
                    </a:cubicBezTo>
                    <a:cubicBezTo>
                      <a:pt x="66" y="38"/>
                      <a:pt x="1" y="314"/>
                      <a:pt x="176" y="443"/>
                    </a:cubicBezTo>
                    <a:cubicBezTo>
                      <a:pt x="221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2" y="208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6" name="Google Shape;11936;p45"/>
              <p:cNvSpPr/>
              <p:nvPr/>
            </p:nvSpPr>
            <p:spPr>
              <a:xfrm>
                <a:off x="6069650" y="40038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9" y="0"/>
                    </a:moveTo>
                    <a:cubicBezTo>
                      <a:pt x="129" y="0"/>
                      <a:pt x="0" y="124"/>
                      <a:pt x="26" y="283"/>
                    </a:cubicBezTo>
                    <a:cubicBezTo>
                      <a:pt x="46" y="404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7" y="15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7" name="Google Shape;11937;p45"/>
              <p:cNvSpPr/>
              <p:nvPr/>
            </p:nvSpPr>
            <p:spPr>
              <a:xfrm>
                <a:off x="6038550" y="4008575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5" y="1"/>
                    </a:moveTo>
                    <a:cubicBezTo>
                      <a:pt x="303" y="1"/>
                      <a:pt x="292" y="1"/>
                      <a:pt x="280" y="3"/>
                    </a:cubicBezTo>
                    <a:cubicBezTo>
                      <a:pt x="67" y="38"/>
                      <a:pt x="1" y="316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8" y="490"/>
                      <a:pt x="585" y="367"/>
                      <a:pt x="562" y="207"/>
                    </a:cubicBezTo>
                    <a:cubicBezTo>
                      <a:pt x="542" y="87"/>
                      <a:pt x="436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8" name="Google Shape;11938;p45"/>
              <p:cNvSpPr/>
              <p:nvPr/>
            </p:nvSpPr>
            <p:spPr>
              <a:xfrm>
                <a:off x="6008700" y="4013325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3" y="4"/>
                    </a:cubicBezTo>
                    <a:cubicBezTo>
                      <a:pt x="67" y="36"/>
                      <a:pt x="1" y="314"/>
                      <a:pt x="176" y="443"/>
                    </a:cubicBezTo>
                    <a:cubicBezTo>
                      <a:pt x="221" y="475"/>
                      <a:pt x="270" y="489"/>
                      <a:pt x="318" y="489"/>
                    </a:cubicBezTo>
                    <a:cubicBezTo>
                      <a:pt x="458" y="489"/>
                      <a:pt x="587" y="366"/>
                      <a:pt x="562" y="205"/>
                    </a:cubicBezTo>
                    <a:cubicBezTo>
                      <a:pt x="542" y="8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9" name="Google Shape;11939;p45"/>
              <p:cNvSpPr/>
              <p:nvPr/>
            </p:nvSpPr>
            <p:spPr>
              <a:xfrm>
                <a:off x="5978850" y="40180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3" y="4"/>
                    </a:cubicBezTo>
                    <a:cubicBezTo>
                      <a:pt x="67" y="39"/>
                      <a:pt x="1" y="314"/>
                      <a:pt x="176" y="443"/>
                    </a:cubicBezTo>
                    <a:cubicBezTo>
                      <a:pt x="221" y="476"/>
                      <a:pt x="271" y="490"/>
                      <a:pt x="319" y="490"/>
                    </a:cubicBezTo>
                    <a:cubicBezTo>
                      <a:pt x="459" y="490"/>
                      <a:pt x="587" y="367"/>
                      <a:pt x="562" y="208"/>
                    </a:cubicBezTo>
                    <a:cubicBezTo>
                      <a:pt x="542" y="87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0" name="Google Shape;11940;p45"/>
              <p:cNvSpPr/>
              <p:nvPr/>
            </p:nvSpPr>
            <p:spPr>
              <a:xfrm>
                <a:off x="5951900" y="4022750"/>
                <a:ext cx="113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30" extrusionOk="0">
                    <a:moveTo>
                      <a:pt x="205" y="1"/>
                    </a:moveTo>
                    <a:cubicBezTo>
                      <a:pt x="128" y="1"/>
                      <a:pt x="51" y="36"/>
                      <a:pt x="1" y="113"/>
                    </a:cubicBezTo>
                    <a:cubicBezTo>
                      <a:pt x="142" y="188"/>
                      <a:pt x="289" y="260"/>
                      <a:pt x="436" y="329"/>
                    </a:cubicBezTo>
                    <a:cubicBezTo>
                      <a:pt x="449" y="288"/>
                      <a:pt x="452" y="248"/>
                      <a:pt x="446" y="207"/>
                    </a:cubicBezTo>
                    <a:cubicBezTo>
                      <a:pt x="425" y="75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1" name="Google Shape;11941;p45"/>
              <p:cNvSpPr/>
              <p:nvPr/>
            </p:nvSpPr>
            <p:spPr>
              <a:xfrm>
                <a:off x="6214450" y="3950975"/>
                <a:ext cx="40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46" extrusionOk="0">
                    <a:moveTo>
                      <a:pt x="160" y="1"/>
                    </a:moveTo>
                    <a:lnTo>
                      <a:pt x="160" y="1"/>
                    </a:lnTo>
                    <a:cubicBezTo>
                      <a:pt x="63" y="38"/>
                      <a:pt x="0" y="138"/>
                      <a:pt x="10" y="245"/>
                    </a:cubicBezTo>
                    <a:cubicBezTo>
                      <a:pt x="63" y="164"/>
                      <a:pt x="113" y="82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2" name="Google Shape;11942;p45"/>
              <p:cNvSpPr/>
              <p:nvPr/>
            </p:nvSpPr>
            <p:spPr>
              <a:xfrm>
                <a:off x="6182950" y="39552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8"/>
                      <a:pt x="0" y="314"/>
                      <a:pt x="176" y="443"/>
                    </a:cubicBezTo>
                    <a:cubicBezTo>
                      <a:pt x="221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8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3" name="Google Shape;11943;p45"/>
              <p:cNvSpPr/>
              <p:nvPr/>
            </p:nvSpPr>
            <p:spPr>
              <a:xfrm>
                <a:off x="6154425" y="39598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8" y="1"/>
                    </a:moveTo>
                    <a:cubicBezTo>
                      <a:pt x="128" y="1"/>
                      <a:pt x="0" y="123"/>
                      <a:pt x="26" y="284"/>
                    </a:cubicBezTo>
                    <a:cubicBezTo>
                      <a:pt x="45" y="405"/>
                      <a:pt x="149" y="491"/>
                      <a:pt x="265" y="491"/>
                    </a:cubicBezTo>
                    <a:cubicBezTo>
                      <a:pt x="278" y="491"/>
                      <a:pt x="291" y="490"/>
                      <a:pt x="305" y="488"/>
                    </a:cubicBezTo>
                    <a:cubicBezTo>
                      <a:pt x="521" y="453"/>
                      <a:pt x="587" y="177"/>
                      <a:pt x="411" y="49"/>
                    </a:cubicBezTo>
                    <a:cubicBezTo>
                      <a:pt x="366" y="16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4" name="Google Shape;11944;p45"/>
              <p:cNvSpPr/>
              <p:nvPr/>
            </p:nvSpPr>
            <p:spPr>
              <a:xfrm>
                <a:off x="6124625" y="3964600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267" y="0"/>
                    </a:moveTo>
                    <a:cubicBezTo>
                      <a:pt x="128" y="0"/>
                      <a:pt x="0" y="124"/>
                      <a:pt x="24" y="283"/>
                    </a:cubicBezTo>
                    <a:cubicBezTo>
                      <a:pt x="43" y="404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5" y="176"/>
                      <a:pt x="409" y="48"/>
                    </a:cubicBezTo>
                    <a:cubicBezTo>
                      <a:pt x="364" y="15"/>
                      <a:pt x="315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5" name="Google Shape;11945;p45"/>
              <p:cNvSpPr/>
              <p:nvPr/>
            </p:nvSpPr>
            <p:spPr>
              <a:xfrm>
                <a:off x="6094800" y="39693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7" y="0"/>
                      <a:pt x="0" y="124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6" name="Google Shape;11946;p45"/>
              <p:cNvSpPr/>
              <p:nvPr/>
            </p:nvSpPr>
            <p:spPr>
              <a:xfrm>
                <a:off x="6064950" y="3974025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270" y="1"/>
                    </a:moveTo>
                    <a:cubicBezTo>
                      <a:pt x="130" y="1"/>
                      <a:pt x="0" y="124"/>
                      <a:pt x="26" y="285"/>
                    </a:cubicBezTo>
                    <a:cubicBezTo>
                      <a:pt x="46" y="403"/>
                      <a:pt x="149" y="489"/>
                      <a:pt x="265" y="489"/>
                    </a:cubicBezTo>
                    <a:cubicBezTo>
                      <a:pt x="278" y="489"/>
                      <a:pt x="292" y="488"/>
                      <a:pt x="305" y="486"/>
                    </a:cubicBezTo>
                    <a:cubicBezTo>
                      <a:pt x="521" y="454"/>
                      <a:pt x="587" y="175"/>
                      <a:pt x="411" y="47"/>
                    </a:cubicBezTo>
                    <a:cubicBezTo>
                      <a:pt x="367" y="15"/>
                      <a:pt x="318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7" name="Google Shape;11947;p45"/>
              <p:cNvSpPr/>
              <p:nvPr/>
            </p:nvSpPr>
            <p:spPr>
              <a:xfrm>
                <a:off x="6035100" y="39787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3"/>
                      <a:pt x="152" y="489"/>
                      <a:pt x="270" y="489"/>
                    </a:cubicBezTo>
                    <a:cubicBezTo>
                      <a:pt x="282" y="489"/>
                      <a:pt x="293" y="488"/>
                      <a:pt x="305" y="487"/>
                    </a:cubicBezTo>
                    <a:cubicBezTo>
                      <a:pt x="521" y="452"/>
                      <a:pt x="587" y="173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8" name="Google Shape;11948;p45"/>
              <p:cNvSpPr/>
              <p:nvPr/>
            </p:nvSpPr>
            <p:spPr>
              <a:xfrm>
                <a:off x="6005325" y="398347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5" y="0"/>
                    </a:moveTo>
                    <a:cubicBezTo>
                      <a:pt x="127" y="0"/>
                      <a:pt x="0" y="123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2"/>
                      <a:pt x="587" y="177"/>
                      <a:pt x="408" y="48"/>
                    </a:cubicBezTo>
                    <a:cubicBezTo>
                      <a:pt x="363" y="15"/>
                      <a:pt x="314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9" name="Google Shape;11949;p45"/>
              <p:cNvSpPr/>
              <p:nvPr/>
            </p:nvSpPr>
            <p:spPr>
              <a:xfrm>
                <a:off x="5975475" y="398817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4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2"/>
                      <a:pt x="587" y="177"/>
                      <a:pt x="412" y="48"/>
                    </a:cubicBezTo>
                    <a:cubicBezTo>
                      <a:pt x="367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0" name="Google Shape;11950;p45"/>
              <p:cNvSpPr/>
              <p:nvPr/>
            </p:nvSpPr>
            <p:spPr>
              <a:xfrm>
                <a:off x="5944300" y="399290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3" y="3"/>
                    </a:cubicBezTo>
                    <a:cubicBezTo>
                      <a:pt x="67" y="38"/>
                      <a:pt x="1" y="314"/>
                      <a:pt x="176" y="442"/>
                    </a:cubicBezTo>
                    <a:cubicBezTo>
                      <a:pt x="222" y="475"/>
                      <a:pt x="271" y="490"/>
                      <a:pt x="320" y="490"/>
                    </a:cubicBezTo>
                    <a:cubicBezTo>
                      <a:pt x="459" y="490"/>
                      <a:pt x="587" y="367"/>
                      <a:pt x="562" y="207"/>
                    </a:cubicBezTo>
                    <a:cubicBezTo>
                      <a:pt x="542" y="88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1" name="Google Shape;11951;p45"/>
              <p:cNvSpPr/>
              <p:nvPr/>
            </p:nvSpPr>
            <p:spPr>
              <a:xfrm>
                <a:off x="5916800" y="3997625"/>
                <a:ext cx="121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448" extrusionOk="0">
                    <a:moveTo>
                      <a:pt x="226" y="1"/>
                    </a:moveTo>
                    <a:cubicBezTo>
                      <a:pt x="134" y="1"/>
                      <a:pt x="42" y="51"/>
                      <a:pt x="1" y="156"/>
                    </a:cubicBezTo>
                    <a:cubicBezTo>
                      <a:pt x="120" y="256"/>
                      <a:pt x="239" y="353"/>
                      <a:pt x="364" y="447"/>
                    </a:cubicBezTo>
                    <a:cubicBezTo>
                      <a:pt x="443" y="394"/>
                      <a:pt x="483" y="300"/>
                      <a:pt x="468" y="206"/>
                    </a:cubicBezTo>
                    <a:cubicBezTo>
                      <a:pt x="447" y="73"/>
                      <a:pt x="337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2" name="Google Shape;11952;p45"/>
              <p:cNvSpPr/>
              <p:nvPr/>
            </p:nvSpPr>
            <p:spPr>
              <a:xfrm>
                <a:off x="6208025" y="392065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9" y="38"/>
                      <a:pt x="0" y="314"/>
                      <a:pt x="179" y="443"/>
                    </a:cubicBezTo>
                    <a:cubicBezTo>
                      <a:pt x="224" y="476"/>
                      <a:pt x="273" y="490"/>
                      <a:pt x="321" y="490"/>
                    </a:cubicBezTo>
                    <a:cubicBezTo>
                      <a:pt x="460" y="490"/>
                      <a:pt x="587" y="366"/>
                      <a:pt x="561" y="208"/>
                    </a:cubicBezTo>
                    <a:cubicBezTo>
                      <a:pt x="544" y="86"/>
                      <a:pt x="441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3" name="Google Shape;11953;p45"/>
              <p:cNvSpPr/>
              <p:nvPr/>
            </p:nvSpPr>
            <p:spPr>
              <a:xfrm>
                <a:off x="6179575" y="39253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7" y="0"/>
                    </a:moveTo>
                    <a:cubicBezTo>
                      <a:pt x="127" y="0"/>
                      <a:pt x="0" y="124"/>
                      <a:pt x="26" y="283"/>
                    </a:cubicBezTo>
                    <a:cubicBezTo>
                      <a:pt x="43" y="404"/>
                      <a:pt x="146" y="490"/>
                      <a:pt x="264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5" y="15"/>
                      <a:pt x="316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4" name="Google Shape;11954;p45"/>
              <p:cNvSpPr/>
              <p:nvPr/>
            </p:nvSpPr>
            <p:spPr>
              <a:xfrm>
                <a:off x="6149725" y="39300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9" y="0"/>
                    </a:moveTo>
                    <a:cubicBezTo>
                      <a:pt x="129" y="0"/>
                      <a:pt x="0" y="124"/>
                      <a:pt x="26" y="283"/>
                    </a:cubicBezTo>
                    <a:cubicBezTo>
                      <a:pt x="45" y="404"/>
                      <a:pt x="149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6" y="15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5" name="Google Shape;11955;p45"/>
              <p:cNvSpPr/>
              <p:nvPr/>
            </p:nvSpPr>
            <p:spPr>
              <a:xfrm>
                <a:off x="6119875" y="39347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9" y="0"/>
                    </a:moveTo>
                    <a:cubicBezTo>
                      <a:pt x="129" y="0"/>
                      <a:pt x="0" y="125"/>
                      <a:pt x="26" y="286"/>
                    </a:cubicBezTo>
                    <a:cubicBezTo>
                      <a:pt x="45" y="404"/>
                      <a:pt x="149" y="490"/>
                      <a:pt x="268" y="490"/>
                    </a:cubicBezTo>
                    <a:cubicBezTo>
                      <a:pt x="281" y="490"/>
                      <a:pt x="294" y="489"/>
                      <a:pt x="308" y="487"/>
                    </a:cubicBezTo>
                    <a:cubicBezTo>
                      <a:pt x="521" y="455"/>
                      <a:pt x="587" y="176"/>
                      <a:pt x="411" y="48"/>
                    </a:cubicBezTo>
                    <a:cubicBezTo>
                      <a:pt x="366" y="15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6" name="Google Shape;11956;p45"/>
              <p:cNvSpPr/>
              <p:nvPr/>
            </p:nvSpPr>
            <p:spPr>
              <a:xfrm>
                <a:off x="6090100" y="39395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5" y="0"/>
                    </a:moveTo>
                    <a:cubicBezTo>
                      <a:pt x="127" y="0"/>
                      <a:pt x="0" y="123"/>
                      <a:pt x="26" y="283"/>
                    </a:cubicBezTo>
                    <a:cubicBezTo>
                      <a:pt x="43" y="403"/>
                      <a:pt x="149" y="489"/>
                      <a:pt x="269" y="489"/>
                    </a:cubicBezTo>
                    <a:cubicBezTo>
                      <a:pt x="281" y="489"/>
                      <a:pt x="293" y="488"/>
                      <a:pt x="305" y="487"/>
                    </a:cubicBezTo>
                    <a:cubicBezTo>
                      <a:pt x="518" y="452"/>
                      <a:pt x="587" y="173"/>
                      <a:pt x="408" y="48"/>
                    </a:cubicBezTo>
                    <a:cubicBezTo>
                      <a:pt x="363" y="15"/>
                      <a:pt x="313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7" name="Google Shape;11957;p45"/>
              <p:cNvSpPr/>
              <p:nvPr/>
            </p:nvSpPr>
            <p:spPr>
              <a:xfrm>
                <a:off x="6060250" y="39442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3"/>
                      <a:pt x="152" y="489"/>
                      <a:pt x="270" y="489"/>
                    </a:cubicBezTo>
                    <a:cubicBezTo>
                      <a:pt x="282" y="489"/>
                      <a:pt x="293" y="488"/>
                      <a:pt x="305" y="487"/>
                    </a:cubicBezTo>
                    <a:cubicBezTo>
                      <a:pt x="521" y="452"/>
                      <a:pt x="587" y="177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8" name="Google Shape;11958;p45"/>
              <p:cNvSpPr/>
              <p:nvPr/>
            </p:nvSpPr>
            <p:spPr>
              <a:xfrm>
                <a:off x="6030400" y="394892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4"/>
                      <a:pt x="149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21" y="452"/>
                      <a:pt x="587" y="177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9" name="Google Shape;11959;p45"/>
              <p:cNvSpPr/>
              <p:nvPr/>
            </p:nvSpPr>
            <p:spPr>
              <a:xfrm>
                <a:off x="6000600" y="395362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8" y="1"/>
                    </a:moveTo>
                    <a:cubicBezTo>
                      <a:pt x="128" y="1"/>
                      <a:pt x="1" y="125"/>
                      <a:pt x="24" y="283"/>
                    </a:cubicBezTo>
                    <a:cubicBezTo>
                      <a:pt x="44" y="404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5" y="177"/>
                      <a:pt x="409" y="48"/>
                    </a:cubicBezTo>
                    <a:cubicBezTo>
                      <a:pt x="365" y="15"/>
                      <a:pt x="315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0" name="Google Shape;11960;p45"/>
              <p:cNvSpPr/>
              <p:nvPr/>
            </p:nvSpPr>
            <p:spPr>
              <a:xfrm>
                <a:off x="5970775" y="39583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8" y="1"/>
                    </a:moveTo>
                    <a:cubicBezTo>
                      <a:pt x="128" y="1"/>
                      <a:pt x="0" y="125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2"/>
                      <a:pt x="587" y="177"/>
                      <a:pt x="412" y="48"/>
                    </a:cubicBezTo>
                    <a:cubicBezTo>
                      <a:pt x="366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1" name="Google Shape;11961;p45"/>
              <p:cNvSpPr/>
              <p:nvPr/>
            </p:nvSpPr>
            <p:spPr>
              <a:xfrm>
                <a:off x="5940925" y="3963075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270" y="0"/>
                    </a:moveTo>
                    <a:cubicBezTo>
                      <a:pt x="130" y="0"/>
                      <a:pt x="0" y="123"/>
                      <a:pt x="26" y="284"/>
                    </a:cubicBezTo>
                    <a:cubicBezTo>
                      <a:pt x="46" y="403"/>
                      <a:pt x="149" y="488"/>
                      <a:pt x="266" y="488"/>
                    </a:cubicBezTo>
                    <a:cubicBezTo>
                      <a:pt x="279" y="488"/>
                      <a:pt x="292" y="487"/>
                      <a:pt x="305" y="485"/>
                    </a:cubicBezTo>
                    <a:cubicBezTo>
                      <a:pt x="521" y="454"/>
                      <a:pt x="587" y="175"/>
                      <a:pt x="412" y="46"/>
                    </a:cubicBezTo>
                    <a:cubicBezTo>
                      <a:pt x="367" y="14"/>
                      <a:pt x="318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2" name="Google Shape;11962;p45"/>
              <p:cNvSpPr/>
              <p:nvPr/>
            </p:nvSpPr>
            <p:spPr>
              <a:xfrm>
                <a:off x="5909750" y="3967825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3" y="0"/>
                    </a:moveTo>
                    <a:cubicBezTo>
                      <a:pt x="310" y="0"/>
                      <a:pt x="296" y="1"/>
                      <a:pt x="283" y="3"/>
                    </a:cubicBezTo>
                    <a:cubicBezTo>
                      <a:pt x="67" y="38"/>
                      <a:pt x="1" y="314"/>
                      <a:pt x="176" y="442"/>
                    </a:cubicBezTo>
                    <a:cubicBezTo>
                      <a:pt x="222" y="475"/>
                      <a:pt x="272" y="490"/>
                      <a:pt x="320" y="490"/>
                    </a:cubicBezTo>
                    <a:cubicBezTo>
                      <a:pt x="460" y="490"/>
                      <a:pt x="587" y="365"/>
                      <a:pt x="562" y="204"/>
                    </a:cubicBezTo>
                    <a:cubicBezTo>
                      <a:pt x="545" y="86"/>
                      <a:pt x="442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3" name="Google Shape;11963;p45"/>
              <p:cNvSpPr/>
              <p:nvPr/>
            </p:nvSpPr>
            <p:spPr>
              <a:xfrm>
                <a:off x="5889150" y="3972675"/>
                <a:ext cx="49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79"/>
                      <a:pt x="129" y="160"/>
                      <a:pt x="195" y="239"/>
                    </a:cubicBezTo>
                    <a:cubicBezTo>
                      <a:pt x="198" y="123"/>
                      <a:pt x="113" y="2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4" name="Google Shape;11964;p45"/>
              <p:cNvSpPr/>
              <p:nvPr/>
            </p:nvSpPr>
            <p:spPr>
              <a:xfrm>
                <a:off x="6233325" y="3886100"/>
                <a:ext cx="9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87" extrusionOk="0">
                    <a:moveTo>
                      <a:pt x="313" y="1"/>
                    </a:moveTo>
                    <a:cubicBezTo>
                      <a:pt x="301" y="1"/>
                      <a:pt x="288" y="2"/>
                      <a:pt x="276" y="4"/>
                    </a:cubicBezTo>
                    <a:cubicBezTo>
                      <a:pt x="4" y="48"/>
                      <a:pt x="0" y="436"/>
                      <a:pt x="270" y="487"/>
                    </a:cubicBezTo>
                    <a:cubicBezTo>
                      <a:pt x="311" y="327"/>
                      <a:pt x="345" y="170"/>
                      <a:pt x="373" y="7"/>
                    </a:cubicBezTo>
                    <a:cubicBezTo>
                      <a:pt x="354" y="3"/>
                      <a:pt x="333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5" name="Google Shape;11965;p45"/>
              <p:cNvSpPr/>
              <p:nvPr/>
            </p:nvSpPr>
            <p:spPr>
              <a:xfrm>
                <a:off x="6203325" y="38908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9" y="38"/>
                      <a:pt x="0" y="314"/>
                      <a:pt x="176" y="443"/>
                    </a:cubicBezTo>
                    <a:cubicBezTo>
                      <a:pt x="222" y="476"/>
                      <a:pt x="272" y="491"/>
                      <a:pt x="321" y="491"/>
                    </a:cubicBezTo>
                    <a:cubicBezTo>
                      <a:pt x="460" y="491"/>
                      <a:pt x="587" y="368"/>
                      <a:pt x="561" y="208"/>
                    </a:cubicBezTo>
                    <a:cubicBezTo>
                      <a:pt x="544" y="86"/>
                      <a:pt x="441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6" name="Google Shape;11966;p45"/>
              <p:cNvSpPr/>
              <p:nvPr/>
            </p:nvSpPr>
            <p:spPr>
              <a:xfrm>
                <a:off x="6174850" y="389550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7" y="0"/>
                    </a:moveTo>
                    <a:cubicBezTo>
                      <a:pt x="128" y="0"/>
                      <a:pt x="1" y="124"/>
                      <a:pt x="27" y="283"/>
                    </a:cubicBezTo>
                    <a:cubicBezTo>
                      <a:pt x="44" y="404"/>
                      <a:pt x="147" y="490"/>
                      <a:pt x="265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8" y="176"/>
                      <a:pt x="409" y="48"/>
                    </a:cubicBezTo>
                    <a:cubicBezTo>
                      <a:pt x="364" y="15"/>
                      <a:pt x="315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7" name="Google Shape;11967;p45"/>
              <p:cNvSpPr/>
              <p:nvPr/>
            </p:nvSpPr>
            <p:spPr>
              <a:xfrm>
                <a:off x="6145000" y="3900225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271" y="1"/>
                    </a:moveTo>
                    <a:cubicBezTo>
                      <a:pt x="130" y="1"/>
                      <a:pt x="1" y="124"/>
                      <a:pt x="27" y="285"/>
                    </a:cubicBezTo>
                    <a:cubicBezTo>
                      <a:pt x="46" y="403"/>
                      <a:pt x="147" y="489"/>
                      <a:pt x="265" y="489"/>
                    </a:cubicBezTo>
                    <a:cubicBezTo>
                      <a:pt x="279" y="489"/>
                      <a:pt x="292" y="488"/>
                      <a:pt x="306" y="486"/>
                    </a:cubicBezTo>
                    <a:cubicBezTo>
                      <a:pt x="522" y="454"/>
                      <a:pt x="588" y="175"/>
                      <a:pt x="412" y="47"/>
                    </a:cubicBezTo>
                    <a:cubicBezTo>
                      <a:pt x="368" y="15"/>
                      <a:pt x="319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8" name="Google Shape;11968;p45"/>
              <p:cNvSpPr/>
              <p:nvPr/>
            </p:nvSpPr>
            <p:spPr>
              <a:xfrm>
                <a:off x="6115175" y="39049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3"/>
                      <a:pt x="152" y="489"/>
                      <a:pt x="270" y="489"/>
                    </a:cubicBezTo>
                    <a:cubicBezTo>
                      <a:pt x="281" y="489"/>
                      <a:pt x="293" y="488"/>
                      <a:pt x="305" y="487"/>
                    </a:cubicBezTo>
                    <a:cubicBezTo>
                      <a:pt x="521" y="452"/>
                      <a:pt x="587" y="173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9" name="Google Shape;11969;p45"/>
              <p:cNvSpPr/>
              <p:nvPr/>
            </p:nvSpPr>
            <p:spPr>
              <a:xfrm>
                <a:off x="6085375" y="390967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6" y="0"/>
                    </a:moveTo>
                    <a:cubicBezTo>
                      <a:pt x="127" y="0"/>
                      <a:pt x="0" y="123"/>
                      <a:pt x="24" y="283"/>
                    </a:cubicBezTo>
                    <a:cubicBezTo>
                      <a:pt x="43" y="404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5" y="177"/>
                      <a:pt x="409" y="48"/>
                    </a:cubicBezTo>
                    <a:cubicBezTo>
                      <a:pt x="364" y="15"/>
                      <a:pt x="314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0" name="Google Shape;11970;p45"/>
              <p:cNvSpPr/>
              <p:nvPr/>
            </p:nvSpPr>
            <p:spPr>
              <a:xfrm>
                <a:off x="6055550" y="39143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8" y="1"/>
                    </a:moveTo>
                    <a:cubicBezTo>
                      <a:pt x="127" y="1"/>
                      <a:pt x="0" y="125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2"/>
                      <a:pt x="587" y="177"/>
                      <a:pt x="411" y="48"/>
                    </a:cubicBezTo>
                    <a:cubicBezTo>
                      <a:pt x="366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1" name="Google Shape;11971;p45"/>
              <p:cNvSpPr/>
              <p:nvPr/>
            </p:nvSpPr>
            <p:spPr>
              <a:xfrm>
                <a:off x="6025700" y="39190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4"/>
                      <a:pt x="149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21" y="452"/>
                      <a:pt x="587" y="177"/>
                      <a:pt x="411" y="48"/>
                    </a:cubicBezTo>
                    <a:cubicBezTo>
                      <a:pt x="366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2" name="Google Shape;11972;p45"/>
              <p:cNvSpPr/>
              <p:nvPr/>
            </p:nvSpPr>
            <p:spPr>
              <a:xfrm>
                <a:off x="5995850" y="39237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6"/>
                    </a:cubicBezTo>
                    <a:cubicBezTo>
                      <a:pt x="46" y="405"/>
                      <a:pt x="149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21" y="456"/>
                      <a:pt x="587" y="177"/>
                      <a:pt x="411" y="48"/>
                    </a:cubicBezTo>
                    <a:cubicBezTo>
                      <a:pt x="367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3" name="Google Shape;11973;p45"/>
              <p:cNvSpPr/>
              <p:nvPr/>
            </p:nvSpPr>
            <p:spPr>
              <a:xfrm>
                <a:off x="5966075" y="39285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5" y="0"/>
                    </a:moveTo>
                    <a:cubicBezTo>
                      <a:pt x="127" y="0"/>
                      <a:pt x="0" y="123"/>
                      <a:pt x="26" y="283"/>
                    </a:cubicBezTo>
                    <a:cubicBezTo>
                      <a:pt x="43" y="403"/>
                      <a:pt x="149" y="490"/>
                      <a:pt x="270" y="490"/>
                    </a:cubicBezTo>
                    <a:cubicBezTo>
                      <a:pt x="281" y="490"/>
                      <a:pt x="293" y="489"/>
                      <a:pt x="305" y="487"/>
                    </a:cubicBezTo>
                    <a:cubicBezTo>
                      <a:pt x="518" y="453"/>
                      <a:pt x="587" y="174"/>
                      <a:pt x="408" y="48"/>
                    </a:cubicBezTo>
                    <a:cubicBezTo>
                      <a:pt x="363" y="15"/>
                      <a:pt x="313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4" name="Google Shape;11974;p45"/>
              <p:cNvSpPr/>
              <p:nvPr/>
            </p:nvSpPr>
            <p:spPr>
              <a:xfrm>
                <a:off x="5936225" y="39332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7" y="0"/>
                    </a:moveTo>
                    <a:cubicBezTo>
                      <a:pt x="127" y="0"/>
                      <a:pt x="0" y="123"/>
                      <a:pt x="26" y="283"/>
                    </a:cubicBezTo>
                    <a:cubicBezTo>
                      <a:pt x="46" y="403"/>
                      <a:pt x="149" y="490"/>
                      <a:pt x="270" y="490"/>
                    </a:cubicBezTo>
                    <a:cubicBezTo>
                      <a:pt x="281" y="490"/>
                      <a:pt x="293" y="489"/>
                      <a:pt x="305" y="487"/>
                    </a:cubicBezTo>
                    <a:cubicBezTo>
                      <a:pt x="521" y="453"/>
                      <a:pt x="587" y="177"/>
                      <a:pt x="412" y="48"/>
                    </a:cubicBezTo>
                    <a:cubicBezTo>
                      <a:pt x="365" y="15"/>
                      <a:pt x="315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5" name="Google Shape;11975;p45"/>
              <p:cNvSpPr/>
              <p:nvPr/>
            </p:nvSpPr>
            <p:spPr>
              <a:xfrm>
                <a:off x="5906375" y="393795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5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3"/>
                      <a:pt x="587" y="177"/>
                      <a:pt x="412" y="48"/>
                    </a:cubicBezTo>
                    <a:cubicBezTo>
                      <a:pt x="367" y="16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6" name="Google Shape;11976;p45"/>
              <p:cNvSpPr/>
              <p:nvPr/>
            </p:nvSpPr>
            <p:spPr>
              <a:xfrm>
                <a:off x="5875200" y="394267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3" y="0"/>
                    </a:moveTo>
                    <a:cubicBezTo>
                      <a:pt x="310" y="0"/>
                      <a:pt x="296" y="1"/>
                      <a:pt x="283" y="4"/>
                    </a:cubicBezTo>
                    <a:cubicBezTo>
                      <a:pt x="70" y="38"/>
                      <a:pt x="1" y="314"/>
                      <a:pt x="179" y="442"/>
                    </a:cubicBezTo>
                    <a:cubicBezTo>
                      <a:pt x="225" y="475"/>
                      <a:pt x="274" y="490"/>
                      <a:pt x="322" y="490"/>
                    </a:cubicBezTo>
                    <a:cubicBezTo>
                      <a:pt x="461" y="490"/>
                      <a:pt x="587" y="368"/>
                      <a:pt x="562" y="207"/>
                    </a:cubicBezTo>
                    <a:cubicBezTo>
                      <a:pt x="545" y="86"/>
                      <a:pt x="442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7" name="Google Shape;11977;p45"/>
              <p:cNvSpPr/>
              <p:nvPr/>
            </p:nvSpPr>
            <p:spPr>
              <a:xfrm>
                <a:off x="6228475" y="385625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1"/>
                    </a:moveTo>
                    <a:cubicBezTo>
                      <a:pt x="308" y="1"/>
                      <a:pt x="295" y="2"/>
                      <a:pt x="282" y="4"/>
                    </a:cubicBezTo>
                    <a:cubicBezTo>
                      <a:pt x="66" y="38"/>
                      <a:pt x="0" y="314"/>
                      <a:pt x="176" y="443"/>
                    </a:cubicBezTo>
                    <a:cubicBezTo>
                      <a:pt x="221" y="476"/>
                      <a:pt x="271" y="491"/>
                      <a:pt x="319" y="491"/>
                    </a:cubicBezTo>
                    <a:cubicBezTo>
                      <a:pt x="459" y="491"/>
                      <a:pt x="587" y="368"/>
                      <a:pt x="561" y="208"/>
                    </a:cubicBezTo>
                    <a:cubicBezTo>
                      <a:pt x="541" y="86"/>
                      <a:pt x="43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8" name="Google Shape;11978;p45"/>
              <p:cNvSpPr/>
              <p:nvPr/>
            </p:nvSpPr>
            <p:spPr>
              <a:xfrm>
                <a:off x="6198625" y="38609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1"/>
                    </a:moveTo>
                    <a:cubicBezTo>
                      <a:pt x="306" y="1"/>
                      <a:pt x="294" y="1"/>
                      <a:pt x="282" y="3"/>
                    </a:cubicBezTo>
                    <a:cubicBezTo>
                      <a:pt x="66" y="37"/>
                      <a:pt x="0" y="316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7"/>
                      <a:pt x="561" y="207"/>
                    </a:cubicBezTo>
                    <a:cubicBezTo>
                      <a:pt x="541" y="87"/>
                      <a:pt x="438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9" name="Google Shape;11979;p45"/>
              <p:cNvSpPr/>
              <p:nvPr/>
            </p:nvSpPr>
            <p:spPr>
              <a:xfrm>
                <a:off x="6170150" y="3865725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266" y="0"/>
                    </a:moveTo>
                    <a:cubicBezTo>
                      <a:pt x="127" y="0"/>
                      <a:pt x="0" y="123"/>
                      <a:pt x="23" y="283"/>
                    </a:cubicBezTo>
                    <a:cubicBezTo>
                      <a:pt x="43" y="403"/>
                      <a:pt x="149" y="489"/>
                      <a:pt x="270" y="489"/>
                    </a:cubicBezTo>
                    <a:cubicBezTo>
                      <a:pt x="282" y="489"/>
                      <a:pt x="294" y="488"/>
                      <a:pt x="306" y="487"/>
                    </a:cubicBezTo>
                    <a:cubicBezTo>
                      <a:pt x="519" y="452"/>
                      <a:pt x="584" y="173"/>
                      <a:pt x="409" y="48"/>
                    </a:cubicBezTo>
                    <a:cubicBezTo>
                      <a:pt x="364" y="15"/>
                      <a:pt x="314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0" name="Google Shape;11980;p45"/>
              <p:cNvSpPr/>
              <p:nvPr/>
            </p:nvSpPr>
            <p:spPr>
              <a:xfrm>
                <a:off x="6140325" y="38704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5" y="0"/>
                    </a:moveTo>
                    <a:cubicBezTo>
                      <a:pt x="126" y="0"/>
                      <a:pt x="0" y="123"/>
                      <a:pt x="26" y="283"/>
                    </a:cubicBezTo>
                    <a:cubicBezTo>
                      <a:pt x="43" y="403"/>
                      <a:pt x="149" y="489"/>
                      <a:pt x="269" y="489"/>
                    </a:cubicBezTo>
                    <a:cubicBezTo>
                      <a:pt x="281" y="489"/>
                      <a:pt x="293" y="488"/>
                      <a:pt x="305" y="487"/>
                    </a:cubicBezTo>
                    <a:cubicBezTo>
                      <a:pt x="518" y="452"/>
                      <a:pt x="587" y="177"/>
                      <a:pt x="408" y="48"/>
                    </a:cubicBezTo>
                    <a:cubicBezTo>
                      <a:pt x="363" y="15"/>
                      <a:pt x="313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1" name="Google Shape;11981;p45"/>
              <p:cNvSpPr/>
              <p:nvPr/>
            </p:nvSpPr>
            <p:spPr>
              <a:xfrm>
                <a:off x="6110450" y="38751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70" y="1"/>
                    </a:moveTo>
                    <a:cubicBezTo>
                      <a:pt x="130" y="1"/>
                      <a:pt x="1" y="124"/>
                      <a:pt x="27" y="283"/>
                    </a:cubicBezTo>
                    <a:cubicBezTo>
                      <a:pt x="46" y="404"/>
                      <a:pt x="150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22" y="452"/>
                      <a:pt x="588" y="177"/>
                      <a:pt x="412" y="48"/>
                    </a:cubicBezTo>
                    <a:cubicBezTo>
                      <a:pt x="367" y="15"/>
                      <a:pt x="318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2" name="Google Shape;11982;p45"/>
              <p:cNvSpPr/>
              <p:nvPr/>
            </p:nvSpPr>
            <p:spPr>
              <a:xfrm>
                <a:off x="6080700" y="3879825"/>
                <a:ext cx="1455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91" extrusionOk="0">
                    <a:moveTo>
                      <a:pt x="267" y="1"/>
                    </a:moveTo>
                    <a:cubicBezTo>
                      <a:pt x="254" y="1"/>
                      <a:pt x="240" y="2"/>
                      <a:pt x="226" y="4"/>
                    </a:cubicBezTo>
                    <a:cubicBezTo>
                      <a:pt x="95" y="26"/>
                      <a:pt x="1" y="152"/>
                      <a:pt x="23" y="283"/>
                    </a:cubicBezTo>
                    <a:cubicBezTo>
                      <a:pt x="44" y="414"/>
                      <a:pt x="154" y="490"/>
                      <a:pt x="265" y="490"/>
                    </a:cubicBezTo>
                    <a:cubicBezTo>
                      <a:pt x="338" y="490"/>
                      <a:pt x="411" y="459"/>
                      <a:pt x="461" y="390"/>
                    </a:cubicBezTo>
                    <a:cubicBezTo>
                      <a:pt x="582" y="225"/>
                      <a:pt x="46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3" name="Google Shape;11983;p45"/>
              <p:cNvSpPr/>
              <p:nvPr/>
            </p:nvSpPr>
            <p:spPr>
              <a:xfrm>
                <a:off x="6050850" y="3884525"/>
                <a:ext cx="146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91" extrusionOk="0">
                    <a:moveTo>
                      <a:pt x="266" y="1"/>
                    </a:moveTo>
                    <a:cubicBezTo>
                      <a:pt x="127" y="1"/>
                      <a:pt x="0" y="125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2"/>
                      <a:pt x="584" y="177"/>
                      <a:pt x="408" y="48"/>
                    </a:cubicBezTo>
                    <a:cubicBezTo>
                      <a:pt x="363" y="15"/>
                      <a:pt x="314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4" name="Google Shape;11984;p45"/>
              <p:cNvSpPr/>
              <p:nvPr/>
            </p:nvSpPr>
            <p:spPr>
              <a:xfrm>
                <a:off x="6021000" y="3889275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269" y="0"/>
                    </a:moveTo>
                    <a:cubicBezTo>
                      <a:pt x="128" y="0"/>
                      <a:pt x="0" y="123"/>
                      <a:pt x="26" y="284"/>
                    </a:cubicBezTo>
                    <a:cubicBezTo>
                      <a:pt x="46" y="403"/>
                      <a:pt x="146" y="488"/>
                      <a:pt x="265" y="488"/>
                    </a:cubicBezTo>
                    <a:cubicBezTo>
                      <a:pt x="278" y="488"/>
                      <a:pt x="291" y="487"/>
                      <a:pt x="305" y="485"/>
                    </a:cubicBezTo>
                    <a:cubicBezTo>
                      <a:pt x="521" y="454"/>
                      <a:pt x="587" y="175"/>
                      <a:pt x="411" y="46"/>
                    </a:cubicBezTo>
                    <a:cubicBezTo>
                      <a:pt x="366" y="14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5" name="Google Shape;11985;p45"/>
              <p:cNvSpPr/>
              <p:nvPr/>
            </p:nvSpPr>
            <p:spPr>
              <a:xfrm>
                <a:off x="5991150" y="38940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3"/>
                      <a:pt x="152" y="490"/>
                      <a:pt x="270" y="490"/>
                    </a:cubicBezTo>
                    <a:cubicBezTo>
                      <a:pt x="282" y="490"/>
                      <a:pt x="293" y="489"/>
                      <a:pt x="305" y="487"/>
                    </a:cubicBezTo>
                    <a:cubicBezTo>
                      <a:pt x="521" y="453"/>
                      <a:pt x="587" y="174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6" name="Google Shape;11986;p45"/>
              <p:cNvSpPr/>
              <p:nvPr/>
            </p:nvSpPr>
            <p:spPr>
              <a:xfrm>
                <a:off x="5961350" y="3898700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6" y="0"/>
                    </a:moveTo>
                    <a:cubicBezTo>
                      <a:pt x="128" y="0"/>
                      <a:pt x="1" y="123"/>
                      <a:pt x="24" y="283"/>
                    </a:cubicBezTo>
                    <a:cubicBezTo>
                      <a:pt x="44" y="405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3"/>
                      <a:pt x="585" y="177"/>
                      <a:pt x="409" y="48"/>
                    </a:cubicBezTo>
                    <a:cubicBezTo>
                      <a:pt x="364" y="15"/>
                      <a:pt x="314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7" name="Google Shape;11987;p45"/>
              <p:cNvSpPr/>
              <p:nvPr/>
            </p:nvSpPr>
            <p:spPr>
              <a:xfrm>
                <a:off x="5931525" y="39034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7" y="1"/>
                    </a:moveTo>
                    <a:cubicBezTo>
                      <a:pt x="127" y="1"/>
                      <a:pt x="0" y="125"/>
                      <a:pt x="26" y="283"/>
                    </a:cubicBezTo>
                    <a:cubicBezTo>
                      <a:pt x="43" y="405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3"/>
                      <a:pt x="587" y="177"/>
                      <a:pt x="408" y="48"/>
                    </a:cubicBezTo>
                    <a:cubicBezTo>
                      <a:pt x="363" y="16"/>
                      <a:pt x="314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8" name="Google Shape;11988;p45"/>
              <p:cNvSpPr/>
              <p:nvPr/>
            </p:nvSpPr>
            <p:spPr>
              <a:xfrm>
                <a:off x="5901675" y="39081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5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3"/>
                      <a:pt x="587" y="177"/>
                      <a:pt x="412" y="48"/>
                    </a:cubicBezTo>
                    <a:cubicBezTo>
                      <a:pt x="367" y="16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9" name="Google Shape;11989;p45"/>
              <p:cNvSpPr/>
              <p:nvPr/>
            </p:nvSpPr>
            <p:spPr>
              <a:xfrm>
                <a:off x="5871825" y="3912850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270" y="0"/>
                    </a:moveTo>
                    <a:cubicBezTo>
                      <a:pt x="130" y="0"/>
                      <a:pt x="0" y="123"/>
                      <a:pt x="26" y="285"/>
                    </a:cubicBezTo>
                    <a:cubicBezTo>
                      <a:pt x="46" y="403"/>
                      <a:pt x="149" y="488"/>
                      <a:pt x="266" y="488"/>
                    </a:cubicBezTo>
                    <a:cubicBezTo>
                      <a:pt x="279" y="488"/>
                      <a:pt x="292" y="487"/>
                      <a:pt x="305" y="485"/>
                    </a:cubicBezTo>
                    <a:cubicBezTo>
                      <a:pt x="521" y="454"/>
                      <a:pt x="587" y="175"/>
                      <a:pt x="412" y="46"/>
                    </a:cubicBezTo>
                    <a:cubicBezTo>
                      <a:pt x="367" y="15"/>
                      <a:pt x="318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0" name="Google Shape;11990;p45"/>
              <p:cNvSpPr/>
              <p:nvPr/>
            </p:nvSpPr>
            <p:spPr>
              <a:xfrm>
                <a:off x="6223775" y="382642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314" y="1"/>
                    </a:moveTo>
                    <a:cubicBezTo>
                      <a:pt x="303" y="1"/>
                      <a:pt x="291" y="1"/>
                      <a:pt x="279" y="3"/>
                    </a:cubicBezTo>
                    <a:cubicBezTo>
                      <a:pt x="66" y="37"/>
                      <a:pt x="0" y="316"/>
                      <a:pt x="176" y="445"/>
                    </a:cubicBezTo>
                    <a:cubicBezTo>
                      <a:pt x="220" y="477"/>
                      <a:pt x="269" y="491"/>
                      <a:pt x="316" y="491"/>
                    </a:cubicBezTo>
                    <a:cubicBezTo>
                      <a:pt x="456" y="491"/>
                      <a:pt x="584" y="368"/>
                      <a:pt x="561" y="207"/>
                    </a:cubicBezTo>
                    <a:cubicBezTo>
                      <a:pt x="541" y="87"/>
                      <a:pt x="435" y="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1" name="Google Shape;11991;p45"/>
              <p:cNvSpPr/>
              <p:nvPr/>
            </p:nvSpPr>
            <p:spPr>
              <a:xfrm>
                <a:off x="6193925" y="38311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1"/>
                    </a:moveTo>
                    <a:cubicBezTo>
                      <a:pt x="309" y="1"/>
                      <a:pt x="295" y="2"/>
                      <a:pt x="282" y="4"/>
                    </a:cubicBezTo>
                    <a:cubicBezTo>
                      <a:pt x="66" y="35"/>
                      <a:pt x="0" y="314"/>
                      <a:pt x="176" y="443"/>
                    </a:cubicBezTo>
                    <a:cubicBezTo>
                      <a:pt x="220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5"/>
                    </a:cubicBezTo>
                    <a:cubicBezTo>
                      <a:pt x="541" y="86"/>
                      <a:pt x="43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2" name="Google Shape;11992;p45"/>
              <p:cNvSpPr/>
              <p:nvPr/>
            </p:nvSpPr>
            <p:spPr>
              <a:xfrm>
                <a:off x="6164075" y="38358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9"/>
                      <a:pt x="0" y="314"/>
                      <a:pt x="176" y="443"/>
                    </a:cubicBezTo>
                    <a:cubicBezTo>
                      <a:pt x="221" y="476"/>
                      <a:pt x="271" y="490"/>
                      <a:pt x="319" y="490"/>
                    </a:cubicBezTo>
                    <a:cubicBezTo>
                      <a:pt x="460" y="490"/>
                      <a:pt x="587" y="366"/>
                      <a:pt x="561" y="208"/>
                    </a:cubicBezTo>
                    <a:cubicBezTo>
                      <a:pt x="541" y="87"/>
                      <a:pt x="44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3" name="Google Shape;11993;p45"/>
              <p:cNvSpPr/>
              <p:nvPr/>
            </p:nvSpPr>
            <p:spPr>
              <a:xfrm>
                <a:off x="6135600" y="384057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7" y="1"/>
                    </a:moveTo>
                    <a:cubicBezTo>
                      <a:pt x="128" y="1"/>
                      <a:pt x="0" y="124"/>
                      <a:pt x="23" y="283"/>
                    </a:cubicBezTo>
                    <a:cubicBezTo>
                      <a:pt x="43" y="404"/>
                      <a:pt x="147" y="490"/>
                      <a:pt x="265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4" y="177"/>
                      <a:pt x="409" y="48"/>
                    </a:cubicBezTo>
                    <a:cubicBezTo>
                      <a:pt x="364" y="15"/>
                      <a:pt x="315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4" name="Google Shape;11994;p45"/>
              <p:cNvSpPr/>
              <p:nvPr/>
            </p:nvSpPr>
            <p:spPr>
              <a:xfrm>
                <a:off x="6105750" y="384527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8" y="1"/>
                    </a:moveTo>
                    <a:cubicBezTo>
                      <a:pt x="128" y="1"/>
                      <a:pt x="1" y="125"/>
                      <a:pt x="27" y="283"/>
                    </a:cubicBezTo>
                    <a:cubicBezTo>
                      <a:pt x="44" y="404"/>
                      <a:pt x="147" y="490"/>
                      <a:pt x="265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22" y="452"/>
                      <a:pt x="588" y="177"/>
                      <a:pt x="412" y="48"/>
                    </a:cubicBezTo>
                    <a:cubicBezTo>
                      <a:pt x="366" y="15"/>
                      <a:pt x="317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5" name="Google Shape;11995;p45"/>
              <p:cNvSpPr/>
              <p:nvPr/>
            </p:nvSpPr>
            <p:spPr>
              <a:xfrm>
                <a:off x="6074600" y="38500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1"/>
                    </a:moveTo>
                    <a:cubicBezTo>
                      <a:pt x="305" y="1"/>
                      <a:pt x="294" y="2"/>
                      <a:pt x="282" y="3"/>
                    </a:cubicBezTo>
                    <a:cubicBezTo>
                      <a:pt x="66" y="38"/>
                      <a:pt x="0" y="317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7"/>
                      <a:pt x="561" y="207"/>
                    </a:cubicBezTo>
                    <a:cubicBezTo>
                      <a:pt x="541" y="87"/>
                      <a:pt x="435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6" name="Google Shape;11996;p45"/>
              <p:cNvSpPr/>
              <p:nvPr/>
            </p:nvSpPr>
            <p:spPr>
              <a:xfrm>
                <a:off x="6046225" y="3854775"/>
                <a:ext cx="144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8" extrusionOk="0">
                    <a:moveTo>
                      <a:pt x="265" y="0"/>
                    </a:moveTo>
                    <a:cubicBezTo>
                      <a:pt x="251" y="0"/>
                      <a:pt x="237" y="1"/>
                      <a:pt x="223" y="3"/>
                    </a:cubicBezTo>
                    <a:cubicBezTo>
                      <a:pt x="92" y="22"/>
                      <a:pt x="1" y="148"/>
                      <a:pt x="20" y="282"/>
                    </a:cubicBezTo>
                    <a:cubicBezTo>
                      <a:pt x="41" y="412"/>
                      <a:pt x="152" y="488"/>
                      <a:pt x="264" y="488"/>
                    </a:cubicBezTo>
                    <a:cubicBezTo>
                      <a:pt x="336" y="488"/>
                      <a:pt x="409" y="456"/>
                      <a:pt x="458" y="386"/>
                    </a:cubicBezTo>
                    <a:cubicBezTo>
                      <a:pt x="579" y="222"/>
                      <a:pt x="458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7" name="Google Shape;11997;p45"/>
              <p:cNvSpPr/>
              <p:nvPr/>
            </p:nvSpPr>
            <p:spPr>
              <a:xfrm>
                <a:off x="6016375" y="3859475"/>
                <a:ext cx="144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0" extrusionOk="0">
                    <a:moveTo>
                      <a:pt x="265" y="0"/>
                    </a:moveTo>
                    <a:cubicBezTo>
                      <a:pt x="251" y="0"/>
                      <a:pt x="237" y="1"/>
                      <a:pt x="223" y="3"/>
                    </a:cubicBezTo>
                    <a:cubicBezTo>
                      <a:pt x="92" y="22"/>
                      <a:pt x="1" y="148"/>
                      <a:pt x="23" y="282"/>
                    </a:cubicBezTo>
                    <a:cubicBezTo>
                      <a:pt x="42" y="414"/>
                      <a:pt x="152" y="490"/>
                      <a:pt x="265" y="490"/>
                    </a:cubicBezTo>
                    <a:cubicBezTo>
                      <a:pt x="337" y="490"/>
                      <a:pt x="411" y="458"/>
                      <a:pt x="462" y="389"/>
                    </a:cubicBezTo>
                    <a:cubicBezTo>
                      <a:pt x="579" y="222"/>
                      <a:pt x="458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8" name="Google Shape;11998;p45"/>
              <p:cNvSpPr/>
              <p:nvPr/>
            </p:nvSpPr>
            <p:spPr>
              <a:xfrm>
                <a:off x="5986525" y="3864175"/>
                <a:ext cx="145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90" extrusionOk="0">
                    <a:moveTo>
                      <a:pt x="267" y="0"/>
                    </a:moveTo>
                    <a:cubicBezTo>
                      <a:pt x="254" y="0"/>
                      <a:pt x="240" y="1"/>
                      <a:pt x="227" y="3"/>
                    </a:cubicBezTo>
                    <a:cubicBezTo>
                      <a:pt x="92" y="25"/>
                      <a:pt x="1" y="151"/>
                      <a:pt x="23" y="282"/>
                    </a:cubicBezTo>
                    <a:cubicBezTo>
                      <a:pt x="44" y="414"/>
                      <a:pt x="154" y="490"/>
                      <a:pt x="266" y="490"/>
                    </a:cubicBezTo>
                    <a:cubicBezTo>
                      <a:pt x="338" y="490"/>
                      <a:pt x="411" y="458"/>
                      <a:pt x="462" y="389"/>
                    </a:cubicBezTo>
                    <a:cubicBezTo>
                      <a:pt x="582" y="225"/>
                      <a:pt x="458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9" name="Google Shape;11999;p45"/>
              <p:cNvSpPr/>
              <p:nvPr/>
            </p:nvSpPr>
            <p:spPr>
              <a:xfrm>
                <a:off x="5956600" y="386885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5"/>
                      <a:pt x="149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21" y="453"/>
                      <a:pt x="587" y="177"/>
                      <a:pt x="411" y="48"/>
                    </a:cubicBezTo>
                    <a:cubicBezTo>
                      <a:pt x="366" y="16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0" name="Google Shape;12000;p45"/>
              <p:cNvSpPr/>
              <p:nvPr/>
            </p:nvSpPr>
            <p:spPr>
              <a:xfrm>
                <a:off x="5926800" y="3873550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7" y="1"/>
                    </a:moveTo>
                    <a:cubicBezTo>
                      <a:pt x="128" y="1"/>
                      <a:pt x="1" y="125"/>
                      <a:pt x="24" y="283"/>
                    </a:cubicBezTo>
                    <a:cubicBezTo>
                      <a:pt x="44" y="405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3"/>
                      <a:pt x="585" y="177"/>
                      <a:pt x="409" y="48"/>
                    </a:cubicBezTo>
                    <a:cubicBezTo>
                      <a:pt x="364" y="16"/>
                      <a:pt x="315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1" name="Google Shape;12001;p45"/>
              <p:cNvSpPr/>
              <p:nvPr/>
            </p:nvSpPr>
            <p:spPr>
              <a:xfrm>
                <a:off x="5896975" y="387830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269" y="0"/>
                    </a:moveTo>
                    <a:cubicBezTo>
                      <a:pt x="128" y="0"/>
                      <a:pt x="0" y="123"/>
                      <a:pt x="26" y="285"/>
                    </a:cubicBezTo>
                    <a:cubicBezTo>
                      <a:pt x="43" y="403"/>
                      <a:pt x="146" y="488"/>
                      <a:pt x="265" y="488"/>
                    </a:cubicBezTo>
                    <a:cubicBezTo>
                      <a:pt x="278" y="488"/>
                      <a:pt x="291" y="487"/>
                      <a:pt x="305" y="485"/>
                    </a:cubicBezTo>
                    <a:cubicBezTo>
                      <a:pt x="518" y="454"/>
                      <a:pt x="587" y="175"/>
                      <a:pt x="411" y="46"/>
                    </a:cubicBezTo>
                    <a:cubicBezTo>
                      <a:pt x="366" y="15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2" name="Google Shape;12002;p45"/>
              <p:cNvSpPr/>
              <p:nvPr/>
            </p:nvSpPr>
            <p:spPr>
              <a:xfrm>
                <a:off x="5867125" y="38830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1"/>
                    </a:moveTo>
                    <a:cubicBezTo>
                      <a:pt x="128" y="1"/>
                      <a:pt x="0" y="123"/>
                      <a:pt x="26" y="284"/>
                    </a:cubicBezTo>
                    <a:cubicBezTo>
                      <a:pt x="46" y="404"/>
                      <a:pt x="152" y="490"/>
                      <a:pt x="270" y="490"/>
                    </a:cubicBezTo>
                    <a:cubicBezTo>
                      <a:pt x="282" y="490"/>
                      <a:pt x="293" y="489"/>
                      <a:pt x="305" y="487"/>
                    </a:cubicBezTo>
                    <a:cubicBezTo>
                      <a:pt x="521" y="453"/>
                      <a:pt x="587" y="174"/>
                      <a:pt x="411" y="49"/>
                    </a:cubicBezTo>
                    <a:cubicBezTo>
                      <a:pt x="366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3" name="Google Shape;12003;p45"/>
              <p:cNvSpPr/>
              <p:nvPr/>
            </p:nvSpPr>
            <p:spPr>
              <a:xfrm>
                <a:off x="6218975" y="37966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3" y="1"/>
                    </a:moveTo>
                    <a:cubicBezTo>
                      <a:pt x="310" y="1"/>
                      <a:pt x="296" y="2"/>
                      <a:pt x="283" y="4"/>
                    </a:cubicBezTo>
                    <a:cubicBezTo>
                      <a:pt x="70" y="39"/>
                      <a:pt x="1" y="314"/>
                      <a:pt x="180" y="443"/>
                    </a:cubicBezTo>
                    <a:cubicBezTo>
                      <a:pt x="224" y="476"/>
                      <a:pt x="274" y="490"/>
                      <a:pt x="321" y="490"/>
                    </a:cubicBezTo>
                    <a:cubicBezTo>
                      <a:pt x="460" y="490"/>
                      <a:pt x="588" y="366"/>
                      <a:pt x="562" y="208"/>
                    </a:cubicBezTo>
                    <a:cubicBezTo>
                      <a:pt x="545" y="87"/>
                      <a:pt x="4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4" name="Google Shape;12004;p45"/>
              <p:cNvSpPr/>
              <p:nvPr/>
            </p:nvSpPr>
            <p:spPr>
              <a:xfrm>
                <a:off x="6189225" y="380132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1"/>
                    </a:moveTo>
                    <a:cubicBezTo>
                      <a:pt x="308" y="1"/>
                      <a:pt x="295" y="2"/>
                      <a:pt x="282" y="4"/>
                    </a:cubicBezTo>
                    <a:cubicBezTo>
                      <a:pt x="66" y="39"/>
                      <a:pt x="0" y="314"/>
                      <a:pt x="176" y="443"/>
                    </a:cubicBezTo>
                    <a:cubicBezTo>
                      <a:pt x="220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8"/>
                    </a:cubicBezTo>
                    <a:cubicBezTo>
                      <a:pt x="541" y="87"/>
                      <a:pt x="43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5" name="Google Shape;12005;p45"/>
              <p:cNvSpPr/>
              <p:nvPr/>
            </p:nvSpPr>
            <p:spPr>
              <a:xfrm>
                <a:off x="6159375" y="380602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1"/>
                    </a:moveTo>
                    <a:cubicBezTo>
                      <a:pt x="308" y="1"/>
                      <a:pt x="295" y="2"/>
                      <a:pt x="282" y="4"/>
                    </a:cubicBezTo>
                    <a:cubicBezTo>
                      <a:pt x="66" y="39"/>
                      <a:pt x="0" y="314"/>
                      <a:pt x="176" y="443"/>
                    </a:cubicBezTo>
                    <a:cubicBezTo>
                      <a:pt x="221" y="476"/>
                      <a:pt x="271" y="491"/>
                      <a:pt x="319" y="491"/>
                    </a:cubicBezTo>
                    <a:cubicBezTo>
                      <a:pt x="459" y="491"/>
                      <a:pt x="587" y="368"/>
                      <a:pt x="561" y="208"/>
                    </a:cubicBezTo>
                    <a:cubicBezTo>
                      <a:pt x="541" y="87"/>
                      <a:pt x="43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6" name="Google Shape;12006;p45"/>
              <p:cNvSpPr/>
              <p:nvPr/>
            </p:nvSpPr>
            <p:spPr>
              <a:xfrm>
                <a:off x="6129525" y="38107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1"/>
                    </a:moveTo>
                    <a:cubicBezTo>
                      <a:pt x="306" y="1"/>
                      <a:pt x="294" y="2"/>
                      <a:pt x="282" y="3"/>
                    </a:cubicBezTo>
                    <a:cubicBezTo>
                      <a:pt x="69" y="38"/>
                      <a:pt x="0" y="317"/>
                      <a:pt x="176" y="442"/>
                    </a:cubicBezTo>
                    <a:cubicBezTo>
                      <a:pt x="222" y="475"/>
                      <a:pt x="272" y="490"/>
                      <a:pt x="320" y="490"/>
                    </a:cubicBezTo>
                    <a:cubicBezTo>
                      <a:pt x="460" y="490"/>
                      <a:pt x="587" y="367"/>
                      <a:pt x="561" y="207"/>
                    </a:cubicBezTo>
                    <a:cubicBezTo>
                      <a:pt x="544" y="87"/>
                      <a:pt x="438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7" name="Google Shape;12007;p45"/>
              <p:cNvSpPr/>
              <p:nvPr/>
            </p:nvSpPr>
            <p:spPr>
              <a:xfrm>
                <a:off x="6099750" y="3815450"/>
                <a:ext cx="146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2" extrusionOk="0">
                    <a:moveTo>
                      <a:pt x="315" y="1"/>
                    </a:moveTo>
                    <a:cubicBezTo>
                      <a:pt x="303" y="1"/>
                      <a:pt x="291" y="2"/>
                      <a:pt x="279" y="3"/>
                    </a:cubicBezTo>
                    <a:cubicBezTo>
                      <a:pt x="66" y="38"/>
                      <a:pt x="0" y="317"/>
                      <a:pt x="176" y="445"/>
                    </a:cubicBezTo>
                    <a:cubicBezTo>
                      <a:pt x="220" y="477"/>
                      <a:pt x="269" y="491"/>
                      <a:pt x="317" y="491"/>
                    </a:cubicBezTo>
                    <a:cubicBezTo>
                      <a:pt x="456" y="491"/>
                      <a:pt x="585" y="368"/>
                      <a:pt x="561" y="207"/>
                    </a:cubicBezTo>
                    <a:cubicBezTo>
                      <a:pt x="541" y="87"/>
                      <a:pt x="435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8" name="Google Shape;12008;p45"/>
              <p:cNvSpPr/>
              <p:nvPr/>
            </p:nvSpPr>
            <p:spPr>
              <a:xfrm>
                <a:off x="6069900" y="38202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5"/>
                      <a:pt x="561" y="204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9" name="Google Shape;12009;p45"/>
              <p:cNvSpPr/>
              <p:nvPr/>
            </p:nvSpPr>
            <p:spPr>
              <a:xfrm>
                <a:off x="6040050" y="38249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0" name="Google Shape;12010;p45"/>
              <p:cNvSpPr/>
              <p:nvPr/>
            </p:nvSpPr>
            <p:spPr>
              <a:xfrm>
                <a:off x="6010200" y="38296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3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9" y="38"/>
                      <a:pt x="0" y="314"/>
                      <a:pt x="179" y="442"/>
                    </a:cubicBezTo>
                    <a:cubicBezTo>
                      <a:pt x="224" y="475"/>
                      <a:pt x="273" y="490"/>
                      <a:pt x="321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4" y="86"/>
                      <a:pt x="44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1" name="Google Shape;12011;p45"/>
              <p:cNvSpPr/>
              <p:nvPr/>
            </p:nvSpPr>
            <p:spPr>
              <a:xfrm>
                <a:off x="5980425" y="38343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0"/>
                    </a:moveTo>
                    <a:cubicBezTo>
                      <a:pt x="306" y="0"/>
                      <a:pt x="294" y="1"/>
                      <a:pt x="282" y="2"/>
                    </a:cubicBezTo>
                    <a:cubicBezTo>
                      <a:pt x="66" y="37"/>
                      <a:pt x="0" y="313"/>
                      <a:pt x="176" y="441"/>
                    </a:cubicBezTo>
                    <a:cubicBezTo>
                      <a:pt x="221" y="474"/>
                      <a:pt x="271" y="489"/>
                      <a:pt x="320" y="489"/>
                    </a:cubicBezTo>
                    <a:cubicBezTo>
                      <a:pt x="459" y="489"/>
                      <a:pt x="587" y="367"/>
                      <a:pt x="561" y="206"/>
                    </a:cubicBezTo>
                    <a:cubicBezTo>
                      <a:pt x="541" y="86"/>
                      <a:pt x="435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2" name="Google Shape;12012;p45"/>
              <p:cNvSpPr/>
              <p:nvPr/>
            </p:nvSpPr>
            <p:spPr>
              <a:xfrm>
                <a:off x="5951900" y="383905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270" y="0"/>
                    </a:moveTo>
                    <a:cubicBezTo>
                      <a:pt x="130" y="0"/>
                      <a:pt x="0" y="123"/>
                      <a:pt x="26" y="285"/>
                    </a:cubicBezTo>
                    <a:cubicBezTo>
                      <a:pt x="46" y="403"/>
                      <a:pt x="149" y="488"/>
                      <a:pt x="265" y="488"/>
                    </a:cubicBezTo>
                    <a:cubicBezTo>
                      <a:pt x="278" y="488"/>
                      <a:pt x="292" y="487"/>
                      <a:pt x="305" y="485"/>
                    </a:cubicBezTo>
                    <a:cubicBezTo>
                      <a:pt x="521" y="454"/>
                      <a:pt x="587" y="175"/>
                      <a:pt x="411" y="46"/>
                    </a:cubicBezTo>
                    <a:cubicBezTo>
                      <a:pt x="367" y="15"/>
                      <a:pt x="318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3" name="Google Shape;12013;p45"/>
              <p:cNvSpPr/>
              <p:nvPr/>
            </p:nvSpPr>
            <p:spPr>
              <a:xfrm>
                <a:off x="5922050" y="38437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1"/>
                    </a:moveTo>
                    <a:cubicBezTo>
                      <a:pt x="128" y="1"/>
                      <a:pt x="0" y="123"/>
                      <a:pt x="26" y="284"/>
                    </a:cubicBezTo>
                    <a:cubicBezTo>
                      <a:pt x="46" y="404"/>
                      <a:pt x="152" y="490"/>
                      <a:pt x="270" y="490"/>
                    </a:cubicBezTo>
                    <a:cubicBezTo>
                      <a:pt x="282" y="490"/>
                      <a:pt x="293" y="489"/>
                      <a:pt x="305" y="487"/>
                    </a:cubicBezTo>
                    <a:cubicBezTo>
                      <a:pt x="521" y="453"/>
                      <a:pt x="587" y="174"/>
                      <a:pt x="411" y="49"/>
                    </a:cubicBezTo>
                    <a:cubicBezTo>
                      <a:pt x="366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4" name="Google Shape;12014;p45"/>
              <p:cNvSpPr/>
              <p:nvPr/>
            </p:nvSpPr>
            <p:spPr>
              <a:xfrm>
                <a:off x="5890950" y="3848500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20" y="0"/>
                    </a:moveTo>
                    <a:cubicBezTo>
                      <a:pt x="306" y="0"/>
                      <a:pt x="293" y="1"/>
                      <a:pt x="280" y="4"/>
                    </a:cubicBezTo>
                    <a:cubicBezTo>
                      <a:pt x="66" y="38"/>
                      <a:pt x="1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7" y="490"/>
                      <a:pt x="585" y="366"/>
                      <a:pt x="562" y="207"/>
                    </a:cubicBezTo>
                    <a:cubicBezTo>
                      <a:pt x="542" y="86"/>
                      <a:pt x="438" y="0"/>
                      <a:pt x="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5" name="Google Shape;12015;p45"/>
              <p:cNvSpPr/>
              <p:nvPr/>
            </p:nvSpPr>
            <p:spPr>
              <a:xfrm>
                <a:off x="5862425" y="38532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7" y="0"/>
                      <a:pt x="0" y="124"/>
                      <a:pt x="26" y="283"/>
                    </a:cubicBezTo>
                    <a:cubicBezTo>
                      <a:pt x="46" y="404"/>
                      <a:pt x="147" y="490"/>
                      <a:pt x="265" y="490"/>
                    </a:cubicBezTo>
                    <a:cubicBezTo>
                      <a:pt x="278" y="490"/>
                      <a:pt x="291" y="489"/>
                      <a:pt x="305" y="486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6" name="Google Shape;12016;p45"/>
              <p:cNvSpPr/>
              <p:nvPr/>
            </p:nvSpPr>
            <p:spPr>
              <a:xfrm>
                <a:off x="6215600" y="3766775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9" y="1"/>
                    </a:moveTo>
                    <a:cubicBezTo>
                      <a:pt x="129" y="1"/>
                      <a:pt x="1" y="124"/>
                      <a:pt x="26" y="283"/>
                    </a:cubicBezTo>
                    <a:cubicBezTo>
                      <a:pt x="46" y="404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2"/>
                      <a:pt x="587" y="176"/>
                      <a:pt x="412" y="48"/>
                    </a:cubicBezTo>
                    <a:cubicBezTo>
                      <a:pt x="367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7" name="Google Shape;12017;p45"/>
              <p:cNvSpPr/>
              <p:nvPr/>
            </p:nvSpPr>
            <p:spPr>
              <a:xfrm>
                <a:off x="6184525" y="377147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318" y="1"/>
                    </a:moveTo>
                    <a:cubicBezTo>
                      <a:pt x="305" y="1"/>
                      <a:pt x="292" y="2"/>
                      <a:pt x="279" y="4"/>
                    </a:cubicBezTo>
                    <a:cubicBezTo>
                      <a:pt x="66" y="39"/>
                      <a:pt x="0" y="314"/>
                      <a:pt x="176" y="443"/>
                    </a:cubicBezTo>
                    <a:cubicBezTo>
                      <a:pt x="221" y="476"/>
                      <a:pt x="270" y="491"/>
                      <a:pt x="319" y="491"/>
                    </a:cubicBezTo>
                    <a:cubicBezTo>
                      <a:pt x="457" y="491"/>
                      <a:pt x="584" y="368"/>
                      <a:pt x="561" y="208"/>
                    </a:cubicBezTo>
                    <a:cubicBezTo>
                      <a:pt x="541" y="89"/>
                      <a:pt x="437" y="1"/>
                      <a:pt x="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8" name="Google Shape;12018;p45"/>
              <p:cNvSpPr/>
              <p:nvPr/>
            </p:nvSpPr>
            <p:spPr>
              <a:xfrm>
                <a:off x="6154675" y="37762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1"/>
                    </a:moveTo>
                    <a:cubicBezTo>
                      <a:pt x="305" y="1"/>
                      <a:pt x="294" y="2"/>
                      <a:pt x="282" y="3"/>
                    </a:cubicBezTo>
                    <a:cubicBezTo>
                      <a:pt x="66" y="38"/>
                      <a:pt x="0" y="317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7"/>
                      <a:pt x="561" y="207"/>
                    </a:cubicBezTo>
                    <a:cubicBezTo>
                      <a:pt x="541" y="87"/>
                      <a:pt x="435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9" name="Google Shape;12019;p45"/>
              <p:cNvSpPr/>
              <p:nvPr/>
            </p:nvSpPr>
            <p:spPr>
              <a:xfrm>
                <a:off x="6124825" y="3780975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1" y="0"/>
                    </a:moveTo>
                    <a:cubicBezTo>
                      <a:pt x="308" y="0"/>
                      <a:pt x="295" y="1"/>
                      <a:pt x="282" y="3"/>
                    </a:cubicBezTo>
                    <a:cubicBezTo>
                      <a:pt x="66" y="35"/>
                      <a:pt x="0" y="314"/>
                      <a:pt x="176" y="442"/>
                    </a:cubicBezTo>
                    <a:cubicBezTo>
                      <a:pt x="220" y="474"/>
                      <a:pt x="269" y="488"/>
                      <a:pt x="317" y="488"/>
                    </a:cubicBezTo>
                    <a:cubicBezTo>
                      <a:pt x="457" y="488"/>
                      <a:pt x="587" y="365"/>
                      <a:pt x="561" y="204"/>
                    </a:cubicBezTo>
                    <a:cubicBezTo>
                      <a:pt x="541" y="86"/>
                      <a:pt x="438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0" name="Google Shape;12020;p45"/>
              <p:cNvSpPr/>
              <p:nvPr/>
            </p:nvSpPr>
            <p:spPr>
              <a:xfrm>
                <a:off x="6094975" y="37856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9" y="38"/>
                      <a:pt x="0" y="314"/>
                      <a:pt x="179" y="442"/>
                    </a:cubicBezTo>
                    <a:cubicBezTo>
                      <a:pt x="224" y="475"/>
                      <a:pt x="273" y="490"/>
                      <a:pt x="321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4" y="86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1" name="Google Shape;12021;p45"/>
              <p:cNvSpPr/>
              <p:nvPr/>
            </p:nvSpPr>
            <p:spPr>
              <a:xfrm>
                <a:off x="6065200" y="3790375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9" y="0"/>
                    </a:moveTo>
                    <a:cubicBezTo>
                      <a:pt x="306" y="0"/>
                      <a:pt x="293" y="1"/>
                      <a:pt x="279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7" y="490"/>
                      <a:pt x="585" y="366"/>
                      <a:pt x="561" y="207"/>
                    </a:cubicBezTo>
                    <a:cubicBezTo>
                      <a:pt x="541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2" name="Google Shape;12022;p45"/>
              <p:cNvSpPr/>
              <p:nvPr/>
            </p:nvSpPr>
            <p:spPr>
              <a:xfrm>
                <a:off x="6035350" y="37950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0"/>
                    </a:moveTo>
                    <a:cubicBezTo>
                      <a:pt x="309" y="0"/>
                      <a:pt x="295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8"/>
                      <a:pt x="561" y="207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3" name="Google Shape;12023;p45"/>
              <p:cNvSpPr/>
              <p:nvPr/>
            </p:nvSpPr>
            <p:spPr>
              <a:xfrm>
                <a:off x="6005500" y="37998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8" y="0"/>
                    </a:moveTo>
                    <a:cubicBezTo>
                      <a:pt x="306" y="0"/>
                      <a:pt x="294" y="1"/>
                      <a:pt x="282" y="2"/>
                    </a:cubicBezTo>
                    <a:cubicBezTo>
                      <a:pt x="66" y="37"/>
                      <a:pt x="0" y="316"/>
                      <a:pt x="176" y="441"/>
                    </a:cubicBezTo>
                    <a:cubicBezTo>
                      <a:pt x="222" y="474"/>
                      <a:pt x="272" y="489"/>
                      <a:pt x="321" y="489"/>
                    </a:cubicBezTo>
                    <a:cubicBezTo>
                      <a:pt x="461" y="489"/>
                      <a:pt x="587" y="367"/>
                      <a:pt x="561" y="206"/>
                    </a:cubicBezTo>
                    <a:cubicBezTo>
                      <a:pt x="541" y="86"/>
                      <a:pt x="438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4" name="Google Shape;12024;p45"/>
              <p:cNvSpPr/>
              <p:nvPr/>
            </p:nvSpPr>
            <p:spPr>
              <a:xfrm>
                <a:off x="5975650" y="380455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3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9" y="35"/>
                      <a:pt x="0" y="314"/>
                      <a:pt x="179" y="442"/>
                    </a:cubicBezTo>
                    <a:cubicBezTo>
                      <a:pt x="223" y="474"/>
                      <a:pt x="272" y="488"/>
                      <a:pt x="320" y="488"/>
                    </a:cubicBezTo>
                    <a:cubicBezTo>
                      <a:pt x="459" y="488"/>
                      <a:pt x="587" y="366"/>
                      <a:pt x="561" y="204"/>
                    </a:cubicBezTo>
                    <a:cubicBezTo>
                      <a:pt x="544" y="86"/>
                      <a:pt x="44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5" name="Google Shape;12025;p45"/>
              <p:cNvSpPr/>
              <p:nvPr/>
            </p:nvSpPr>
            <p:spPr>
              <a:xfrm>
                <a:off x="5945875" y="38092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2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6" name="Google Shape;12026;p45"/>
              <p:cNvSpPr/>
              <p:nvPr/>
            </p:nvSpPr>
            <p:spPr>
              <a:xfrm>
                <a:off x="5916025" y="38139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3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2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7" name="Google Shape;12027;p45"/>
              <p:cNvSpPr/>
              <p:nvPr/>
            </p:nvSpPr>
            <p:spPr>
              <a:xfrm>
                <a:off x="5886175" y="38186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3" y="0"/>
                    </a:moveTo>
                    <a:cubicBezTo>
                      <a:pt x="309" y="0"/>
                      <a:pt x="296" y="2"/>
                      <a:pt x="283" y="4"/>
                    </a:cubicBezTo>
                    <a:cubicBezTo>
                      <a:pt x="69" y="38"/>
                      <a:pt x="0" y="314"/>
                      <a:pt x="176" y="442"/>
                    </a:cubicBezTo>
                    <a:cubicBezTo>
                      <a:pt x="222" y="475"/>
                      <a:pt x="271" y="490"/>
                      <a:pt x="320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5" y="86"/>
                      <a:pt x="44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8" name="Google Shape;12028;p45"/>
              <p:cNvSpPr/>
              <p:nvPr/>
            </p:nvSpPr>
            <p:spPr>
              <a:xfrm>
                <a:off x="5857725" y="38233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6" y="0"/>
                    </a:moveTo>
                    <a:cubicBezTo>
                      <a:pt x="127" y="0"/>
                      <a:pt x="0" y="124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6"/>
                    </a:cubicBezTo>
                    <a:cubicBezTo>
                      <a:pt x="518" y="452"/>
                      <a:pt x="587" y="176"/>
                      <a:pt x="408" y="48"/>
                    </a:cubicBezTo>
                    <a:cubicBezTo>
                      <a:pt x="363" y="15"/>
                      <a:pt x="314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9" name="Google Shape;12029;p45"/>
              <p:cNvSpPr/>
              <p:nvPr/>
            </p:nvSpPr>
            <p:spPr>
              <a:xfrm>
                <a:off x="6211300" y="3739300"/>
                <a:ext cx="76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96" extrusionOk="0">
                    <a:moveTo>
                      <a:pt x="60" y="0"/>
                    </a:moveTo>
                    <a:cubicBezTo>
                      <a:pt x="16" y="53"/>
                      <a:pt x="1" y="122"/>
                      <a:pt x="10" y="188"/>
                    </a:cubicBezTo>
                    <a:cubicBezTo>
                      <a:pt x="30" y="309"/>
                      <a:pt x="133" y="395"/>
                      <a:pt x="250" y="395"/>
                    </a:cubicBezTo>
                    <a:cubicBezTo>
                      <a:pt x="263" y="395"/>
                      <a:pt x="276" y="394"/>
                      <a:pt x="289" y="392"/>
                    </a:cubicBezTo>
                    <a:cubicBezTo>
                      <a:pt x="295" y="392"/>
                      <a:pt x="298" y="392"/>
                      <a:pt x="305" y="389"/>
                    </a:cubicBezTo>
                    <a:cubicBezTo>
                      <a:pt x="226" y="257"/>
                      <a:pt x="145" y="129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0" name="Google Shape;12030;p45"/>
              <p:cNvSpPr/>
              <p:nvPr/>
            </p:nvSpPr>
            <p:spPr>
              <a:xfrm>
                <a:off x="6179725" y="3741650"/>
                <a:ext cx="14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2" extrusionOk="0">
                    <a:moveTo>
                      <a:pt x="318" y="1"/>
                    </a:moveTo>
                    <a:cubicBezTo>
                      <a:pt x="307" y="1"/>
                      <a:pt x="295" y="2"/>
                      <a:pt x="283" y="3"/>
                    </a:cubicBezTo>
                    <a:cubicBezTo>
                      <a:pt x="70" y="38"/>
                      <a:pt x="1" y="317"/>
                      <a:pt x="179" y="445"/>
                    </a:cubicBezTo>
                    <a:cubicBezTo>
                      <a:pt x="224" y="477"/>
                      <a:pt x="273" y="491"/>
                      <a:pt x="320" y="491"/>
                    </a:cubicBezTo>
                    <a:cubicBezTo>
                      <a:pt x="460" y="491"/>
                      <a:pt x="588" y="368"/>
                      <a:pt x="562" y="207"/>
                    </a:cubicBezTo>
                    <a:cubicBezTo>
                      <a:pt x="545" y="87"/>
                      <a:pt x="439" y="1"/>
                      <a:pt x="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1" name="Google Shape;12031;p45"/>
              <p:cNvSpPr/>
              <p:nvPr/>
            </p:nvSpPr>
            <p:spPr>
              <a:xfrm>
                <a:off x="6149975" y="3746425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9" y="0"/>
                    </a:moveTo>
                    <a:cubicBezTo>
                      <a:pt x="306" y="0"/>
                      <a:pt x="292" y="1"/>
                      <a:pt x="279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0" y="475"/>
                      <a:pt x="269" y="490"/>
                      <a:pt x="317" y="490"/>
                    </a:cubicBezTo>
                    <a:cubicBezTo>
                      <a:pt x="456" y="490"/>
                      <a:pt x="584" y="365"/>
                      <a:pt x="561" y="204"/>
                    </a:cubicBezTo>
                    <a:cubicBezTo>
                      <a:pt x="541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2" name="Google Shape;12032;p45"/>
              <p:cNvSpPr/>
              <p:nvPr/>
            </p:nvSpPr>
            <p:spPr>
              <a:xfrm>
                <a:off x="6120125" y="37511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1" y="0"/>
                    </a:moveTo>
                    <a:cubicBezTo>
                      <a:pt x="308" y="0"/>
                      <a:pt x="295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0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3" name="Google Shape;12033;p45"/>
              <p:cNvSpPr/>
              <p:nvPr/>
            </p:nvSpPr>
            <p:spPr>
              <a:xfrm>
                <a:off x="6090275" y="37558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1" y="86"/>
                      <a:pt x="440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4" name="Google Shape;12034;p45"/>
              <p:cNvSpPr/>
              <p:nvPr/>
            </p:nvSpPr>
            <p:spPr>
              <a:xfrm>
                <a:off x="6060425" y="376052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17" y="1"/>
                    </a:moveTo>
                    <a:cubicBezTo>
                      <a:pt x="306" y="1"/>
                      <a:pt x="294" y="2"/>
                      <a:pt x="282" y="3"/>
                    </a:cubicBezTo>
                    <a:cubicBezTo>
                      <a:pt x="69" y="38"/>
                      <a:pt x="0" y="314"/>
                      <a:pt x="179" y="442"/>
                    </a:cubicBezTo>
                    <a:cubicBezTo>
                      <a:pt x="224" y="475"/>
                      <a:pt x="274" y="490"/>
                      <a:pt x="322" y="490"/>
                    </a:cubicBezTo>
                    <a:cubicBezTo>
                      <a:pt x="460" y="490"/>
                      <a:pt x="587" y="368"/>
                      <a:pt x="561" y="207"/>
                    </a:cubicBezTo>
                    <a:cubicBezTo>
                      <a:pt x="544" y="87"/>
                      <a:pt x="438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5" name="Google Shape;12035;p45"/>
              <p:cNvSpPr/>
              <p:nvPr/>
            </p:nvSpPr>
            <p:spPr>
              <a:xfrm>
                <a:off x="6030650" y="37652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0"/>
                    </a:moveTo>
                    <a:cubicBezTo>
                      <a:pt x="305" y="0"/>
                      <a:pt x="294" y="1"/>
                      <a:pt x="282" y="2"/>
                    </a:cubicBezTo>
                    <a:cubicBezTo>
                      <a:pt x="66" y="37"/>
                      <a:pt x="0" y="316"/>
                      <a:pt x="176" y="441"/>
                    </a:cubicBezTo>
                    <a:cubicBezTo>
                      <a:pt x="221" y="474"/>
                      <a:pt x="271" y="489"/>
                      <a:pt x="319" y="489"/>
                    </a:cubicBezTo>
                    <a:cubicBezTo>
                      <a:pt x="459" y="489"/>
                      <a:pt x="587" y="367"/>
                      <a:pt x="561" y="206"/>
                    </a:cubicBezTo>
                    <a:cubicBezTo>
                      <a:pt x="541" y="86"/>
                      <a:pt x="435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6" name="Google Shape;12036;p45"/>
              <p:cNvSpPr/>
              <p:nvPr/>
            </p:nvSpPr>
            <p:spPr>
              <a:xfrm>
                <a:off x="6000800" y="377000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6" y="35"/>
                      <a:pt x="0" y="314"/>
                      <a:pt x="176" y="442"/>
                    </a:cubicBezTo>
                    <a:cubicBezTo>
                      <a:pt x="220" y="474"/>
                      <a:pt x="269" y="488"/>
                      <a:pt x="317" y="488"/>
                    </a:cubicBezTo>
                    <a:cubicBezTo>
                      <a:pt x="457" y="488"/>
                      <a:pt x="587" y="366"/>
                      <a:pt x="561" y="204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7" name="Google Shape;12037;p45"/>
              <p:cNvSpPr/>
              <p:nvPr/>
            </p:nvSpPr>
            <p:spPr>
              <a:xfrm>
                <a:off x="5970950" y="37747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9" y="38"/>
                      <a:pt x="0" y="314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4" y="86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8" name="Google Shape;12038;p45"/>
              <p:cNvSpPr/>
              <p:nvPr/>
            </p:nvSpPr>
            <p:spPr>
              <a:xfrm>
                <a:off x="5941175" y="3779400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9" y="0"/>
                    </a:moveTo>
                    <a:cubicBezTo>
                      <a:pt x="306" y="0"/>
                      <a:pt x="293" y="1"/>
                      <a:pt x="279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7" y="490"/>
                      <a:pt x="585" y="366"/>
                      <a:pt x="561" y="207"/>
                    </a:cubicBezTo>
                    <a:cubicBezTo>
                      <a:pt x="542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9" name="Google Shape;12039;p45"/>
              <p:cNvSpPr/>
              <p:nvPr/>
            </p:nvSpPr>
            <p:spPr>
              <a:xfrm>
                <a:off x="5911325" y="37841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0"/>
                    </a:moveTo>
                    <a:cubicBezTo>
                      <a:pt x="309" y="0"/>
                      <a:pt x="296" y="2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6"/>
                      <a:pt x="271" y="490"/>
                      <a:pt x="319" y="490"/>
                    </a:cubicBezTo>
                    <a:cubicBezTo>
                      <a:pt x="459" y="490"/>
                      <a:pt x="587" y="368"/>
                      <a:pt x="561" y="207"/>
                    </a:cubicBezTo>
                    <a:cubicBezTo>
                      <a:pt x="542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0" name="Google Shape;12040;p45"/>
              <p:cNvSpPr/>
              <p:nvPr/>
            </p:nvSpPr>
            <p:spPr>
              <a:xfrm>
                <a:off x="5881475" y="37888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0"/>
                    </a:moveTo>
                    <a:cubicBezTo>
                      <a:pt x="306" y="0"/>
                      <a:pt x="294" y="1"/>
                      <a:pt x="282" y="3"/>
                    </a:cubicBezTo>
                    <a:cubicBezTo>
                      <a:pt x="66" y="37"/>
                      <a:pt x="0" y="316"/>
                      <a:pt x="176" y="441"/>
                    </a:cubicBezTo>
                    <a:cubicBezTo>
                      <a:pt x="221" y="475"/>
                      <a:pt x="271" y="489"/>
                      <a:pt x="320" y="489"/>
                    </a:cubicBezTo>
                    <a:cubicBezTo>
                      <a:pt x="459" y="489"/>
                      <a:pt x="587" y="367"/>
                      <a:pt x="561" y="206"/>
                    </a:cubicBezTo>
                    <a:cubicBezTo>
                      <a:pt x="541" y="86"/>
                      <a:pt x="435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1" name="Google Shape;12041;p45"/>
              <p:cNvSpPr/>
              <p:nvPr/>
            </p:nvSpPr>
            <p:spPr>
              <a:xfrm>
                <a:off x="5853000" y="379352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8" y="1"/>
                    </a:moveTo>
                    <a:cubicBezTo>
                      <a:pt x="129" y="1"/>
                      <a:pt x="0" y="123"/>
                      <a:pt x="24" y="285"/>
                    </a:cubicBezTo>
                    <a:cubicBezTo>
                      <a:pt x="44" y="405"/>
                      <a:pt x="150" y="491"/>
                      <a:pt x="271" y="491"/>
                    </a:cubicBezTo>
                    <a:cubicBezTo>
                      <a:pt x="282" y="491"/>
                      <a:pt x="294" y="490"/>
                      <a:pt x="306" y="489"/>
                    </a:cubicBezTo>
                    <a:cubicBezTo>
                      <a:pt x="519" y="454"/>
                      <a:pt x="585" y="175"/>
                      <a:pt x="409" y="47"/>
                    </a:cubicBezTo>
                    <a:cubicBezTo>
                      <a:pt x="365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2" name="Google Shape;12042;p45"/>
              <p:cNvSpPr/>
              <p:nvPr/>
            </p:nvSpPr>
            <p:spPr>
              <a:xfrm>
                <a:off x="6176350" y="37118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8" y="0"/>
                    </a:moveTo>
                    <a:cubicBezTo>
                      <a:pt x="129" y="0"/>
                      <a:pt x="1" y="123"/>
                      <a:pt x="26" y="283"/>
                    </a:cubicBezTo>
                    <a:cubicBezTo>
                      <a:pt x="46" y="403"/>
                      <a:pt x="152" y="489"/>
                      <a:pt x="270" y="489"/>
                    </a:cubicBezTo>
                    <a:cubicBezTo>
                      <a:pt x="282" y="489"/>
                      <a:pt x="293" y="489"/>
                      <a:pt x="305" y="487"/>
                    </a:cubicBezTo>
                    <a:cubicBezTo>
                      <a:pt x="521" y="452"/>
                      <a:pt x="587" y="177"/>
                      <a:pt x="412" y="48"/>
                    </a:cubicBezTo>
                    <a:cubicBezTo>
                      <a:pt x="366" y="15"/>
                      <a:pt x="317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3" name="Google Shape;12043;p45"/>
              <p:cNvSpPr/>
              <p:nvPr/>
            </p:nvSpPr>
            <p:spPr>
              <a:xfrm>
                <a:off x="6145175" y="3716575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3" y="0"/>
                    </a:moveTo>
                    <a:cubicBezTo>
                      <a:pt x="310" y="0"/>
                      <a:pt x="296" y="1"/>
                      <a:pt x="283" y="3"/>
                    </a:cubicBezTo>
                    <a:cubicBezTo>
                      <a:pt x="70" y="38"/>
                      <a:pt x="1" y="314"/>
                      <a:pt x="179" y="442"/>
                    </a:cubicBezTo>
                    <a:cubicBezTo>
                      <a:pt x="224" y="475"/>
                      <a:pt x="274" y="490"/>
                      <a:pt x="321" y="490"/>
                    </a:cubicBezTo>
                    <a:cubicBezTo>
                      <a:pt x="460" y="490"/>
                      <a:pt x="587" y="366"/>
                      <a:pt x="562" y="207"/>
                    </a:cubicBezTo>
                    <a:cubicBezTo>
                      <a:pt x="545" y="86"/>
                      <a:pt x="442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4" name="Google Shape;12044;p45"/>
              <p:cNvSpPr/>
              <p:nvPr/>
            </p:nvSpPr>
            <p:spPr>
              <a:xfrm>
                <a:off x="6115425" y="37212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0"/>
                    </a:moveTo>
                    <a:cubicBezTo>
                      <a:pt x="308" y="0"/>
                      <a:pt x="295" y="1"/>
                      <a:pt x="282" y="3"/>
                    </a:cubicBezTo>
                    <a:cubicBezTo>
                      <a:pt x="66" y="38"/>
                      <a:pt x="0" y="314"/>
                      <a:pt x="175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8"/>
                      <a:pt x="561" y="207"/>
                    </a:cubicBezTo>
                    <a:cubicBezTo>
                      <a:pt x="541" y="86"/>
                      <a:pt x="438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5" name="Google Shape;12045;p45"/>
              <p:cNvSpPr/>
              <p:nvPr/>
            </p:nvSpPr>
            <p:spPr>
              <a:xfrm>
                <a:off x="6085575" y="37259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17" y="1"/>
                    </a:moveTo>
                    <a:cubicBezTo>
                      <a:pt x="305" y="1"/>
                      <a:pt x="294" y="2"/>
                      <a:pt x="282" y="3"/>
                    </a:cubicBezTo>
                    <a:cubicBezTo>
                      <a:pt x="66" y="38"/>
                      <a:pt x="0" y="317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8"/>
                      <a:pt x="561" y="207"/>
                    </a:cubicBezTo>
                    <a:cubicBezTo>
                      <a:pt x="541" y="87"/>
                      <a:pt x="435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6" name="Google Shape;12046;p45"/>
              <p:cNvSpPr/>
              <p:nvPr/>
            </p:nvSpPr>
            <p:spPr>
              <a:xfrm>
                <a:off x="6055725" y="373075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9" y="35"/>
                      <a:pt x="0" y="314"/>
                      <a:pt x="176" y="442"/>
                    </a:cubicBezTo>
                    <a:cubicBezTo>
                      <a:pt x="221" y="474"/>
                      <a:pt x="270" y="488"/>
                      <a:pt x="318" y="488"/>
                    </a:cubicBezTo>
                    <a:cubicBezTo>
                      <a:pt x="459" y="488"/>
                      <a:pt x="587" y="365"/>
                      <a:pt x="561" y="204"/>
                    </a:cubicBezTo>
                    <a:cubicBezTo>
                      <a:pt x="544" y="86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7" name="Google Shape;12047;p45"/>
              <p:cNvSpPr/>
              <p:nvPr/>
            </p:nvSpPr>
            <p:spPr>
              <a:xfrm>
                <a:off x="6025950" y="3735450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9" y="0"/>
                    </a:moveTo>
                    <a:cubicBezTo>
                      <a:pt x="306" y="0"/>
                      <a:pt x="293" y="1"/>
                      <a:pt x="279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7" y="490"/>
                      <a:pt x="584" y="366"/>
                      <a:pt x="561" y="207"/>
                    </a:cubicBezTo>
                    <a:cubicBezTo>
                      <a:pt x="541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8" name="Google Shape;12048;p45"/>
              <p:cNvSpPr/>
              <p:nvPr/>
            </p:nvSpPr>
            <p:spPr>
              <a:xfrm>
                <a:off x="5996100" y="37401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5" y="1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9" name="Google Shape;12049;p45"/>
              <p:cNvSpPr/>
              <p:nvPr/>
            </p:nvSpPr>
            <p:spPr>
              <a:xfrm>
                <a:off x="5966250" y="37448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5" y="1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0" name="Google Shape;12050;p45"/>
              <p:cNvSpPr/>
              <p:nvPr/>
            </p:nvSpPr>
            <p:spPr>
              <a:xfrm>
                <a:off x="5936400" y="37495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8" y="0"/>
                    </a:moveTo>
                    <a:cubicBezTo>
                      <a:pt x="306" y="0"/>
                      <a:pt x="294" y="1"/>
                      <a:pt x="282" y="3"/>
                    </a:cubicBezTo>
                    <a:cubicBezTo>
                      <a:pt x="69" y="37"/>
                      <a:pt x="0" y="313"/>
                      <a:pt x="179" y="441"/>
                    </a:cubicBezTo>
                    <a:cubicBezTo>
                      <a:pt x="224" y="475"/>
                      <a:pt x="274" y="489"/>
                      <a:pt x="322" y="489"/>
                    </a:cubicBezTo>
                    <a:cubicBezTo>
                      <a:pt x="460" y="489"/>
                      <a:pt x="587" y="367"/>
                      <a:pt x="561" y="206"/>
                    </a:cubicBezTo>
                    <a:cubicBezTo>
                      <a:pt x="544" y="86"/>
                      <a:pt x="438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1" name="Google Shape;12051;p45"/>
              <p:cNvSpPr/>
              <p:nvPr/>
            </p:nvSpPr>
            <p:spPr>
              <a:xfrm>
                <a:off x="5906625" y="3754325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5"/>
                      <a:pt x="0" y="314"/>
                      <a:pt x="176" y="443"/>
                    </a:cubicBezTo>
                    <a:cubicBezTo>
                      <a:pt x="220" y="474"/>
                      <a:pt x="269" y="489"/>
                      <a:pt x="317" y="489"/>
                    </a:cubicBezTo>
                    <a:cubicBezTo>
                      <a:pt x="458" y="489"/>
                      <a:pt x="587" y="366"/>
                      <a:pt x="561" y="204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2" name="Google Shape;12052;p45"/>
              <p:cNvSpPr/>
              <p:nvPr/>
            </p:nvSpPr>
            <p:spPr>
              <a:xfrm>
                <a:off x="5876775" y="3759025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5"/>
                      <a:pt x="0" y="314"/>
                      <a:pt x="176" y="443"/>
                    </a:cubicBezTo>
                    <a:cubicBezTo>
                      <a:pt x="220" y="474"/>
                      <a:pt x="270" y="489"/>
                      <a:pt x="317" y="489"/>
                    </a:cubicBezTo>
                    <a:cubicBezTo>
                      <a:pt x="458" y="489"/>
                      <a:pt x="587" y="366"/>
                      <a:pt x="561" y="204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3" name="Google Shape;12053;p45"/>
              <p:cNvSpPr/>
              <p:nvPr/>
            </p:nvSpPr>
            <p:spPr>
              <a:xfrm>
                <a:off x="6141800" y="368670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9" y="1"/>
                    </a:moveTo>
                    <a:cubicBezTo>
                      <a:pt x="129" y="1"/>
                      <a:pt x="1" y="125"/>
                      <a:pt x="26" y="283"/>
                    </a:cubicBezTo>
                    <a:cubicBezTo>
                      <a:pt x="46" y="405"/>
                      <a:pt x="149" y="490"/>
                      <a:pt x="268" y="490"/>
                    </a:cubicBezTo>
                    <a:cubicBezTo>
                      <a:pt x="281" y="490"/>
                      <a:pt x="295" y="489"/>
                      <a:pt x="308" y="487"/>
                    </a:cubicBezTo>
                    <a:cubicBezTo>
                      <a:pt x="521" y="453"/>
                      <a:pt x="587" y="177"/>
                      <a:pt x="412" y="48"/>
                    </a:cubicBezTo>
                    <a:cubicBezTo>
                      <a:pt x="367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4" name="Google Shape;12054;p45"/>
              <p:cNvSpPr/>
              <p:nvPr/>
            </p:nvSpPr>
            <p:spPr>
              <a:xfrm>
                <a:off x="6112025" y="3691450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268" y="0"/>
                    </a:moveTo>
                    <a:cubicBezTo>
                      <a:pt x="128" y="0"/>
                      <a:pt x="1" y="123"/>
                      <a:pt x="26" y="284"/>
                    </a:cubicBezTo>
                    <a:cubicBezTo>
                      <a:pt x="43" y="403"/>
                      <a:pt x="146" y="488"/>
                      <a:pt x="265" y="488"/>
                    </a:cubicBezTo>
                    <a:cubicBezTo>
                      <a:pt x="278" y="488"/>
                      <a:pt x="292" y="487"/>
                      <a:pt x="305" y="485"/>
                    </a:cubicBezTo>
                    <a:cubicBezTo>
                      <a:pt x="518" y="454"/>
                      <a:pt x="587" y="175"/>
                      <a:pt x="409" y="46"/>
                    </a:cubicBezTo>
                    <a:cubicBezTo>
                      <a:pt x="364" y="14"/>
                      <a:pt x="315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5" name="Google Shape;12055;p45"/>
              <p:cNvSpPr/>
              <p:nvPr/>
            </p:nvSpPr>
            <p:spPr>
              <a:xfrm>
                <a:off x="6080850" y="3696200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3" y="4"/>
                    </a:cubicBezTo>
                    <a:cubicBezTo>
                      <a:pt x="67" y="35"/>
                      <a:pt x="1" y="314"/>
                      <a:pt x="176" y="442"/>
                    </a:cubicBezTo>
                    <a:cubicBezTo>
                      <a:pt x="221" y="474"/>
                      <a:pt x="270" y="488"/>
                      <a:pt x="318" y="488"/>
                    </a:cubicBezTo>
                    <a:cubicBezTo>
                      <a:pt x="458" y="488"/>
                      <a:pt x="588" y="365"/>
                      <a:pt x="562" y="204"/>
                    </a:cubicBezTo>
                    <a:cubicBezTo>
                      <a:pt x="542" y="86"/>
                      <a:pt x="439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6" name="Google Shape;12056;p45"/>
              <p:cNvSpPr/>
              <p:nvPr/>
            </p:nvSpPr>
            <p:spPr>
              <a:xfrm>
                <a:off x="6051025" y="37009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1" y="0"/>
                    </a:moveTo>
                    <a:cubicBezTo>
                      <a:pt x="308" y="0"/>
                      <a:pt x="295" y="1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0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7" name="Google Shape;12057;p45"/>
              <p:cNvSpPr/>
              <p:nvPr/>
            </p:nvSpPr>
            <p:spPr>
              <a:xfrm>
                <a:off x="6021175" y="37056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9" y="38"/>
                      <a:pt x="0" y="314"/>
                      <a:pt x="179" y="442"/>
                    </a:cubicBezTo>
                    <a:cubicBezTo>
                      <a:pt x="224" y="475"/>
                      <a:pt x="273" y="490"/>
                      <a:pt x="320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4" y="86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8" name="Google Shape;12058;p45"/>
              <p:cNvSpPr/>
              <p:nvPr/>
            </p:nvSpPr>
            <p:spPr>
              <a:xfrm>
                <a:off x="5991400" y="3710300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319" y="0"/>
                    </a:moveTo>
                    <a:cubicBezTo>
                      <a:pt x="306" y="0"/>
                      <a:pt x="293" y="1"/>
                      <a:pt x="279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6"/>
                      <a:pt x="271" y="490"/>
                      <a:pt x="319" y="490"/>
                    </a:cubicBezTo>
                    <a:cubicBezTo>
                      <a:pt x="458" y="490"/>
                      <a:pt x="584" y="368"/>
                      <a:pt x="561" y="207"/>
                    </a:cubicBezTo>
                    <a:cubicBezTo>
                      <a:pt x="541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9" name="Google Shape;12059;p45"/>
              <p:cNvSpPr/>
              <p:nvPr/>
            </p:nvSpPr>
            <p:spPr>
              <a:xfrm>
                <a:off x="5961550" y="37150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0"/>
                    </a:moveTo>
                    <a:cubicBezTo>
                      <a:pt x="305" y="0"/>
                      <a:pt x="294" y="1"/>
                      <a:pt x="282" y="3"/>
                    </a:cubicBezTo>
                    <a:cubicBezTo>
                      <a:pt x="66" y="37"/>
                      <a:pt x="0" y="316"/>
                      <a:pt x="176" y="441"/>
                    </a:cubicBezTo>
                    <a:cubicBezTo>
                      <a:pt x="221" y="475"/>
                      <a:pt x="271" y="489"/>
                      <a:pt x="319" y="489"/>
                    </a:cubicBezTo>
                    <a:cubicBezTo>
                      <a:pt x="459" y="489"/>
                      <a:pt x="587" y="367"/>
                      <a:pt x="561" y="206"/>
                    </a:cubicBezTo>
                    <a:cubicBezTo>
                      <a:pt x="541" y="86"/>
                      <a:pt x="435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0" name="Google Shape;12060;p45"/>
              <p:cNvSpPr/>
              <p:nvPr/>
            </p:nvSpPr>
            <p:spPr>
              <a:xfrm>
                <a:off x="5931700" y="3719775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5"/>
                      <a:pt x="0" y="314"/>
                      <a:pt x="176" y="443"/>
                    </a:cubicBezTo>
                    <a:cubicBezTo>
                      <a:pt x="221" y="474"/>
                      <a:pt x="270" y="489"/>
                      <a:pt x="318" y="489"/>
                    </a:cubicBezTo>
                    <a:cubicBezTo>
                      <a:pt x="459" y="489"/>
                      <a:pt x="587" y="366"/>
                      <a:pt x="561" y="204"/>
                    </a:cubicBezTo>
                    <a:cubicBezTo>
                      <a:pt x="541" y="86"/>
                      <a:pt x="441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1" name="Google Shape;12061;p45"/>
              <p:cNvSpPr/>
              <p:nvPr/>
            </p:nvSpPr>
            <p:spPr>
              <a:xfrm>
                <a:off x="5903250" y="3724450"/>
                <a:ext cx="146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90" extrusionOk="0">
                    <a:moveTo>
                      <a:pt x="265" y="1"/>
                    </a:moveTo>
                    <a:cubicBezTo>
                      <a:pt x="126" y="1"/>
                      <a:pt x="0" y="123"/>
                      <a:pt x="26" y="284"/>
                    </a:cubicBezTo>
                    <a:cubicBezTo>
                      <a:pt x="43" y="404"/>
                      <a:pt x="149" y="490"/>
                      <a:pt x="269" y="490"/>
                    </a:cubicBezTo>
                    <a:cubicBezTo>
                      <a:pt x="281" y="490"/>
                      <a:pt x="293" y="489"/>
                      <a:pt x="305" y="487"/>
                    </a:cubicBezTo>
                    <a:cubicBezTo>
                      <a:pt x="518" y="453"/>
                      <a:pt x="584" y="174"/>
                      <a:pt x="408" y="49"/>
                    </a:cubicBezTo>
                    <a:cubicBezTo>
                      <a:pt x="363" y="16"/>
                      <a:pt x="313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2" name="Google Shape;12062;p45"/>
              <p:cNvSpPr/>
              <p:nvPr/>
            </p:nvSpPr>
            <p:spPr>
              <a:xfrm>
                <a:off x="5878725" y="3731925"/>
                <a:ext cx="887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79" extrusionOk="0">
                    <a:moveTo>
                      <a:pt x="258" y="0"/>
                    </a:moveTo>
                    <a:lnTo>
                      <a:pt x="258" y="0"/>
                    </a:lnTo>
                    <a:cubicBezTo>
                      <a:pt x="167" y="123"/>
                      <a:pt x="82" y="245"/>
                      <a:pt x="1" y="373"/>
                    </a:cubicBezTo>
                    <a:cubicBezTo>
                      <a:pt x="17" y="377"/>
                      <a:pt x="35" y="379"/>
                      <a:pt x="53" y="379"/>
                    </a:cubicBezTo>
                    <a:cubicBezTo>
                      <a:pt x="66" y="379"/>
                      <a:pt x="79" y="378"/>
                      <a:pt x="92" y="377"/>
                    </a:cubicBezTo>
                    <a:cubicBezTo>
                      <a:pt x="267" y="348"/>
                      <a:pt x="355" y="148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3" name="Google Shape;12063;p45"/>
              <p:cNvSpPr/>
              <p:nvPr/>
            </p:nvSpPr>
            <p:spPr>
              <a:xfrm>
                <a:off x="6107425" y="3661650"/>
                <a:ext cx="138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89" extrusionOk="0">
                    <a:moveTo>
                      <a:pt x="254" y="0"/>
                    </a:moveTo>
                    <a:cubicBezTo>
                      <a:pt x="245" y="0"/>
                      <a:pt x="235" y="0"/>
                      <a:pt x="223" y="4"/>
                    </a:cubicBezTo>
                    <a:cubicBezTo>
                      <a:pt x="91" y="22"/>
                      <a:pt x="0" y="148"/>
                      <a:pt x="19" y="282"/>
                    </a:cubicBezTo>
                    <a:cubicBezTo>
                      <a:pt x="40" y="406"/>
                      <a:pt x="147" y="488"/>
                      <a:pt x="260" y="488"/>
                    </a:cubicBezTo>
                    <a:cubicBezTo>
                      <a:pt x="299" y="488"/>
                      <a:pt x="339" y="479"/>
                      <a:pt x="376" y="458"/>
                    </a:cubicBezTo>
                    <a:cubicBezTo>
                      <a:pt x="527" y="380"/>
                      <a:pt x="552" y="176"/>
                      <a:pt x="427" y="63"/>
                    </a:cubicBezTo>
                    <a:cubicBezTo>
                      <a:pt x="370" y="41"/>
                      <a:pt x="314" y="19"/>
                      <a:pt x="2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4" name="Google Shape;12064;p45"/>
              <p:cNvSpPr/>
              <p:nvPr/>
            </p:nvSpPr>
            <p:spPr>
              <a:xfrm>
                <a:off x="6077475" y="36663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6" y="1"/>
                    </a:moveTo>
                    <a:cubicBezTo>
                      <a:pt x="127" y="1"/>
                      <a:pt x="1" y="123"/>
                      <a:pt x="26" y="284"/>
                    </a:cubicBezTo>
                    <a:cubicBezTo>
                      <a:pt x="43" y="405"/>
                      <a:pt x="146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18" y="453"/>
                      <a:pt x="587" y="177"/>
                      <a:pt x="409" y="48"/>
                    </a:cubicBezTo>
                    <a:cubicBezTo>
                      <a:pt x="363" y="15"/>
                      <a:pt x="314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5" name="Google Shape;12065;p45"/>
              <p:cNvSpPr/>
              <p:nvPr/>
            </p:nvSpPr>
            <p:spPr>
              <a:xfrm>
                <a:off x="6047625" y="36710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9" y="0"/>
                    </a:moveTo>
                    <a:cubicBezTo>
                      <a:pt x="130" y="0"/>
                      <a:pt x="1" y="124"/>
                      <a:pt x="26" y="283"/>
                    </a:cubicBezTo>
                    <a:cubicBezTo>
                      <a:pt x="46" y="404"/>
                      <a:pt x="150" y="490"/>
                      <a:pt x="266" y="490"/>
                    </a:cubicBezTo>
                    <a:cubicBezTo>
                      <a:pt x="279" y="490"/>
                      <a:pt x="292" y="488"/>
                      <a:pt x="305" y="486"/>
                    </a:cubicBezTo>
                    <a:cubicBezTo>
                      <a:pt x="521" y="452"/>
                      <a:pt x="587" y="176"/>
                      <a:pt x="412" y="48"/>
                    </a:cubicBezTo>
                    <a:cubicBezTo>
                      <a:pt x="367" y="15"/>
                      <a:pt x="318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6" name="Google Shape;12066;p45"/>
              <p:cNvSpPr/>
              <p:nvPr/>
            </p:nvSpPr>
            <p:spPr>
              <a:xfrm>
                <a:off x="6017775" y="36757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9" y="0"/>
                    </a:moveTo>
                    <a:cubicBezTo>
                      <a:pt x="130" y="0"/>
                      <a:pt x="1" y="124"/>
                      <a:pt x="26" y="283"/>
                    </a:cubicBezTo>
                    <a:cubicBezTo>
                      <a:pt x="46" y="404"/>
                      <a:pt x="150" y="490"/>
                      <a:pt x="266" y="490"/>
                    </a:cubicBezTo>
                    <a:cubicBezTo>
                      <a:pt x="279" y="490"/>
                      <a:pt x="292" y="488"/>
                      <a:pt x="305" y="486"/>
                    </a:cubicBezTo>
                    <a:cubicBezTo>
                      <a:pt x="521" y="452"/>
                      <a:pt x="587" y="176"/>
                      <a:pt x="412" y="48"/>
                    </a:cubicBezTo>
                    <a:cubicBezTo>
                      <a:pt x="367" y="15"/>
                      <a:pt x="318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7" name="Google Shape;12067;p45"/>
              <p:cNvSpPr/>
              <p:nvPr/>
            </p:nvSpPr>
            <p:spPr>
              <a:xfrm>
                <a:off x="5987975" y="3680475"/>
                <a:ext cx="14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89" extrusionOk="0">
                    <a:moveTo>
                      <a:pt x="269" y="0"/>
                    </a:moveTo>
                    <a:cubicBezTo>
                      <a:pt x="129" y="0"/>
                      <a:pt x="1" y="123"/>
                      <a:pt x="24" y="285"/>
                    </a:cubicBezTo>
                    <a:cubicBezTo>
                      <a:pt x="44" y="403"/>
                      <a:pt x="148" y="489"/>
                      <a:pt x="266" y="489"/>
                    </a:cubicBezTo>
                    <a:cubicBezTo>
                      <a:pt x="279" y="489"/>
                      <a:pt x="293" y="487"/>
                      <a:pt x="306" y="485"/>
                    </a:cubicBezTo>
                    <a:cubicBezTo>
                      <a:pt x="520" y="454"/>
                      <a:pt x="585" y="175"/>
                      <a:pt x="410" y="47"/>
                    </a:cubicBezTo>
                    <a:cubicBezTo>
                      <a:pt x="365" y="15"/>
                      <a:pt x="316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8" name="Google Shape;12068;p45"/>
              <p:cNvSpPr/>
              <p:nvPr/>
            </p:nvSpPr>
            <p:spPr>
              <a:xfrm>
                <a:off x="5958150" y="368520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7" y="1"/>
                    </a:moveTo>
                    <a:cubicBezTo>
                      <a:pt x="127" y="1"/>
                      <a:pt x="1" y="123"/>
                      <a:pt x="27" y="284"/>
                    </a:cubicBezTo>
                    <a:cubicBezTo>
                      <a:pt x="44" y="404"/>
                      <a:pt x="149" y="490"/>
                      <a:pt x="270" y="490"/>
                    </a:cubicBezTo>
                    <a:cubicBezTo>
                      <a:pt x="282" y="490"/>
                      <a:pt x="294" y="489"/>
                      <a:pt x="305" y="487"/>
                    </a:cubicBezTo>
                    <a:cubicBezTo>
                      <a:pt x="522" y="453"/>
                      <a:pt x="587" y="174"/>
                      <a:pt x="412" y="49"/>
                    </a:cubicBezTo>
                    <a:cubicBezTo>
                      <a:pt x="366" y="16"/>
                      <a:pt x="316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9" name="Google Shape;12069;p45"/>
              <p:cNvSpPr/>
              <p:nvPr/>
            </p:nvSpPr>
            <p:spPr>
              <a:xfrm>
                <a:off x="5928300" y="368990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8" y="1"/>
                    </a:moveTo>
                    <a:cubicBezTo>
                      <a:pt x="129" y="1"/>
                      <a:pt x="1" y="123"/>
                      <a:pt x="27" y="284"/>
                    </a:cubicBezTo>
                    <a:cubicBezTo>
                      <a:pt x="46" y="403"/>
                      <a:pt x="150" y="491"/>
                      <a:pt x="267" y="491"/>
                    </a:cubicBezTo>
                    <a:cubicBezTo>
                      <a:pt x="280" y="491"/>
                      <a:pt x="293" y="490"/>
                      <a:pt x="305" y="487"/>
                    </a:cubicBezTo>
                    <a:cubicBezTo>
                      <a:pt x="522" y="453"/>
                      <a:pt x="587" y="177"/>
                      <a:pt x="412" y="49"/>
                    </a:cubicBezTo>
                    <a:cubicBezTo>
                      <a:pt x="367" y="16"/>
                      <a:pt x="317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0" name="Google Shape;12070;p45"/>
              <p:cNvSpPr/>
              <p:nvPr/>
            </p:nvSpPr>
            <p:spPr>
              <a:xfrm>
                <a:off x="5907250" y="3703100"/>
                <a:ext cx="35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5" extrusionOk="0">
                    <a:moveTo>
                      <a:pt x="141" y="0"/>
                    </a:moveTo>
                    <a:cubicBezTo>
                      <a:pt x="94" y="44"/>
                      <a:pt x="47" y="91"/>
                      <a:pt x="0" y="135"/>
                    </a:cubicBezTo>
                    <a:cubicBezTo>
                      <a:pt x="63" y="113"/>
                      <a:pt x="116" y="63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1" name="Google Shape;12071;p45"/>
              <p:cNvSpPr/>
              <p:nvPr/>
            </p:nvSpPr>
            <p:spPr>
              <a:xfrm>
                <a:off x="6044125" y="3649975"/>
                <a:ext cx="10900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39" extrusionOk="0">
                    <a:moveTo>
                      <a:pt x="0" y="1"/>
                    </a:moveTo>
                    <a:cubicBezTo>
                      <a:pt x="38" y="85"/>
                      <a:pt x="124" y="139"/>
                      <a:pt x="216" y="139"/>
                    </a:cubicBezTo>
                    <a:cubicBezTo>
                      <a:pt x="230" y="139"/>
                      <a:pt x="243" y="138"/>
                      <a:pt x="257" y="135"/>
                    </a:cubicBezTo>
                    <a:cubicBezTo>
                      <a:pt x="332" y="123"/>
                      <a:pt x="398" y="76"/>
                      <a:pt x="436" y="7"/>
                    </a:cubicBezTo>
                    <a:cubicBezTo>
                      <a:pt x="320" y="4"/>
                      <a:pt x="20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2" name="Google Shape;12072;p45"/>
              <p:cNvSpPr/>
              <p:nvPr/>
            </p:nvSpPr>
            <p:spPr>
              <a:xfrm>
                <a:off x="6013725" y="3651000"/>
                <a:ext cx="126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88" extrusionOk="0">
                    <a:moveTo>
                      <a:pt x="483" y="0"/>
                    </a:moveTo>
                    <a:cubicBezTo>
                      <a:pt x="320" y="19"/>
                      <a:pt x="157" y="41"/>
                      <a:pt x="0" y="66"/>
                    </a:cubicBezTo>
                    <a:cubicBezTo>
                      <a:pt x="0" y="72"/>
                      <a:pt x="0" y="75"/>
                      <a:pt x="0" y="82"/>
                    </a:cubicBezTo>
                    <a:cubicBezTo>
                      <a:pt x="20" y="202"/>
                      <a:pt x="126" y="288"/>
                      <a:pt x="245" y="288"/>
                    </a:cubicBezTo>
                    <a:cubicBezTo>
                      <a:pt x="256" y="288"/>
                      <a:pt x="268" y="287"/>
                      <a:pt x="279" y="285"/>
                    </a:cubicBezTo>
                    <a:cubicBezTo>
                      <a:pt x="414" y="263"/>
                      <a:pt x="505" y="138"/>
                      <a:pt x="483" y="3"/>
                    </a:cubicBezTo>
                    <a:cubicBezTo>
                      <a:pt x="483" y="3"/>
                      <a:pt x="483" y="3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3" name="Google Shape;12073;p45"/>
              <p:cNvSpPr/>
              <p:nvPr/>
            </p:nvSpPr>
            <p:spPr>
              <a:xfrm>
                <a:off x="5984575" y="3656400"/>
                <a:ext cx="1170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61" extrusionOk="0">
                    <a:moveTo>
                      <a:pt x="458" y="0"/>
                    </a:moveTo>
                    <a:lnTo>
                      <a:pt x="458" y="0"/>
                    </a:lnTo>
                    <a:cubicBezTo>
                      <a:pt x="305" y="41"/>
                      <a:pt x="151" y="85"/>
                      <a:pt x="1" y="135"/>
                    </a:cubicBezTo>
                    <a:cubicBezTo>
                      <a:pt x="45" y="212"/>
                      <a:pt x="127" y="260"/>
                      <a:pt x="215" y="260"/>
                    </a:cubicBezTo>
                    <a:cubicBezTo>
                      <a:pt x="227" y="260"/>
                      <a:pt x="239" y="259"/>
                      <a:pt x="251" y="257"/>
                    </a:cubicBezTo>
                    <a:cubicBezTo>
                      <a:pt x="377" y="236"/>
                      <a:pt x="467" y="126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4" name="Google Shape;12074;p45"/>
            <p:cNvSpPr/>
            <p:nvPr/>
          </p:nvSpPr>
          <p:spPr>
            <a:xfrm>
              <a:off x="6801600" y="3121957"/>
              <a:ext cx="608414" cy="554298"/>
            </a:xfrm>
            <a:custGeom>
              <a:avLst/>
              <a:gdLst/>
              <a:ahLst/>
              <a:cxnLst/>
              <a:rect l="l" t="t" r="r" b="b"/>
              <a:pathLst>
                <a:path w="6296" h="5736" extrusionOk="0">
                  <a:moveTo>
                    <a:pt x="3148" y="1"/>
                  </a:moveTo>
                  <a:cubicBezTo>
                    <a:pt x="2414" y="1"/>
                    <a:pt x="1681" y="281"/>
                    <a:pt x="1121" y="841"/>
                  </a:cubicBezTo>
                  <a:cubicBezTo>
                    <a:pt x="0" y="1961"/>
                    <a:pt x="0" y="3776"/>
                    <a:pt x="1121" y="4895"/>
                  </a:cubicBezTo>
                  <a:cubicBezTo>
                    <a:pt x="1681" y="5456"/>
                    <a:pt x="2414" y="5736"/>
                    <a:pt x="3148" y="5736"/>
                  </a:cubicBezTo>
                  <a:cubicBezTo>
                    <a:pt x="3882" y="5736"/>
                    <a:pt x="4615" y="5456"/>
                    <a:pt x="5175" y="4895"/>
                  </a:cubicBezTo>
                  <a:cubicBezTo>
                    <a:pt x="6296" y="3776"/>
                    <a:pt x="6296" y="1961"/>
                    <a:pt x="5175" y="841"/>
                  </a:cubicBezTo>
                  <a:cubicBezTo>
                    <a:pt x="4615" y="281"/>
                    <a:pt x="3882" y="1"/>
                    <a:pt x="3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75" name="Google Shape;12075;p45"/>
            <p:cNvGrpSpPr/>
            <p:nvPr/>
          </p:nvGrpSpPr>
          <p:grpSpPr>
            <a:xfrm>
              <a:off x="6954027" y="3237634"/>
              <a:ext cx="315922" cy="293055"/>
              <a:chOff x="6543825" y="3202075"/>
              <a:chExt cx="296975" cy="275350"/>
            </a:xfrm>
          </p:grpSpPr>
          <p:sp>
            <p:nvSpPr>
              <p:cNvPr id="12076" name="Google Shape;12076;p45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7" name="Google Shape;12077;p45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8" name="Google Shape;12078;p45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9" name="Google Shape;12079;p45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0" name="Google Shape;12080;p45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1" name="Google Shape;12081;p45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2" name="Google Shape;12082;p45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7DD570-5D20-16B9-697F-9FBED65C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39" y="-5465"/>
            <a:ext cx="1760049" cy="827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A7AA2-3CB6-5BD3-91F1-2B8CC6B47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328" y="-5465"/>
            <a:ext cx="869329" cy="5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4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6BDBA-0C02-1699-E767-DF7F9860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542232"/>
            <a:ext cx="7717500" cy="3197996"/>
          </a:xfrm>
        </p:spPr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Google Shape;8810;p32">
            <a:extLst>
              <a:ext uri="{FF2B5EF4-FFF2-40B4-BE49-F238E27FC236}">
                <a16:creationId xmlns:a16="http://schemas.microsoft.com/office/drawing/2014/main" id="{E5499241-2C53-FF65-ED59-ED45F466AD0E}"/>
              </a:ext>
            </a:extLst>
          </p:cNvPr>
          <p:cNvSpPr txBox="1">
            <a:spLocks/>
          </p:cNvSpPr>
          <p:nvPr/>
        </p:nvSpPr>
        <p:spPr>
          <a:xfrm>
            <a:off x="1056973" y="326163"/>
            <a:ext cx="4909265" cy="71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pPr rtl="1"/>
            <a:r>
              <a:rPr lang="fa-IR" sz="2800" b="0" dirty="0">
                <a:cs typeface="B Nazanin" panose="00000400000000000000" pitchFamily="2" charset="-78"/>
              </a:rPr>
              <a:t>بیان‌مسئله/ مشکل و راه‌حل پیشنهادی</a:t>
            </a:r>
          </a:p>
        </p:txBody>
      </p:sp>
      <p:grpSp>
        <p:nvGrpSpPr>
          <p:cNvPr id="9036" name="Group 9035">
            <a:extLst>
              <a:ext uri="{FF2B5EF4-FFF2-40B4-BE49-F238E27FC236}">
                <a16:creationId xmlns:a16="http://schemas.microsoft.com/office/drawing/2014/main" id="{C2DA348D-C524-5F7E-66CC-FE633C5F01E6}"/>
              </a:ext>
            </a:extLst>
          </p:cNvPr>
          <p:cNvGrpSpPr/>
          <p:nvPr/>
        </p:nvGrpSpPr>
        <p:grpSpPr>
          <a:xfrm>
            <a:off x="5745664" y="403272"/>
            <a:ext cx="441148" cy="486819"/>
            <a:chOff x="6311137" y="445614"/>
            <a:chExt cx="582254" cy="642533"/>
          </a:xfrm>
        </p:grpSpPr>
        <p:grpSp>
          <p:nvGrpSpPr>
            <p:cNvPr id="2" name="Google Shape;15711;p65">
              <a:extLst>
                <a:ext uri="{FF2B5EF4-FFF2-40B4-BE49-F238E27FC236}">
                  <a16:creationId xmlns:a16="http://schemas.microsoft.com/office/drawing/2014/main" id="{EFC1227B-F287-509C-A5DE-4C9B7DF2DBB5}"/>
                </a:ext>
              </a:extLst>
            </p:cNvPr>
            <p:cNvGrpSpPr/>
            <p:nvPr/>
          </p:nvGrpSpPr>
          <p:grpSpPr>
            <a:xfrm rot="10800000">
              <a:off x="6311137" y="445614"/>
              <a:ext cx="582254" cy="642533"/>
              <a:chOff x="3385034" y="1413276"/>
              <a:chExt cx="645588" cy="712424"/>
            </a:xfrm>
          </p:grpSpPr>
          <p:grpSp>
            <p:nvGrpSpPr>
              <p:cNvPr id="5" name="Google Shape;15712;p65">
                <a:extLst>
                  <a:ext uri="{FF2B5EF4-FFF2-40B4-BE49-F238E27FC236}">
                    <a16:creationId xmlns:a16="http://schemas.microsoft.com/office/drawing/2014/main" id="{C616E450-CF40-94FF-56C2-AA355F519276}"/>
                  </a:ext>
                </a:extLst>
              </p:cNvPr>
              <p:cNvGrpSpPr/>
              <p:nvPr/>
            </p:nvGrpSpPr>
            <p:grpSpPr>
              <a:xfrm rot="392977">
                <a:off x="3429808" y="1531378"/>
                <a:ext cx="570534" cy="563621"/>
                <a:chOff x="5853000" y="3649975"/>
                <a:chExt cx="390150" cy="399275"/>
              </a:xfrm>
            </p:grpSpPr>
            <p:sp>
              <p:nvSpPr>
                <p:cNvPr id="7" name="Google Shape;15713;p65">
                  <a:extLst>
                    <a:ext uri="{FF2B5EF4-FFF2-40B4-BE49-F238E27FC236}">
                      <a16:creationId xmlns:a16="http://schemas.microsoft.com/office/drawing/2014/main" id="{435C3118-461A-E72C-09A7-0ED3C5B20BE2}"/>
                    </a:ext>
                  </a:extLst>
                </p:cNvPr>
                <p:cNvSpPr/>
                <p:nvPr/>
              </p:nvSpPr>
              <p:spPr>
                <a:xfrm>
                  <a:off x="6134850" y="4024300"/>
                  <a:ext cx="7775" cy="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174" extrusionOk="0">
                      <a:moveTo>
                        <a:pt x="238" y="1"/>
                      </a:moveTo>
                      <a:cubicBezTo>
                        <a:pt x="224" y="1"/>
                        <a:pt x="211" y="2"/>
                        <a:pt x="198" y="4"/>
                      </a:cubicBezTo>
                      <a:cubicBezTo>
                        <a:pt x="104" y="16"/>
                        <a:pt x="28" y="82"/>
                        <a:pt x="0" y="173"/>
                      </a:cubicBezTo>
                      <a:cubicBezTo>
                        <a:pt x="107" y="123"/>
                        <a:pt x="210" y="67"/>
                        <a:pt x="310" y="10"/>
                      </a:cubicBezTo>
                      <a:cubicBezTo>
                        <a:pt x="286" y="4"/>
                        <a:pt x="262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5714;p65">
                  <a:extLst>
                    <a:ext uri="{FF2B5EF4-FFF2-40B4-BE49-F238E27FC236}">
                      <a16:creationId xmlns:a16="http://schemas.microsoft.com/office/drawing/2014/main" id="{0EDDDE74-D3BD-52A8-91F7-AEBF131FF4AC}"/>
                    </a:ext>
                  </a:extLst>
                </p:cNvPr>
                <p:cNvSpPr/>
                <p:nvPr/>
              </p:nvSpPr>
              <p:spPr>
                <a:xfrm>
                  <a:off x="6103750" y="4028975"/>
                  <a:ext cx="13325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38" extrusionOk="0">
                      <a:moveTo>
                        <a:pt x="285" y="1"/>
                      </a:moveTo>
                      <a:cubicBezTo>
                        <a:pt x="244" y="1"/>
                        <a:pt x="202" y="11"/>
                        <a:pt x="163" y="33"/>
                      </a:cubicBezTo>
                      <a:cubicBezTo>
                        <a:pt x="16" y="121"/>
                        <a:pt x="0" y="328"/>
                        <a:pt x="135" y="437"/>
                      </a:cubicBezTo>
                      <a:cubicBezTo>
                        <a:pt x="266" y="394"/>
                        <a:pt x="395" y="350"/>
                        <a:pt x="523" y="300"/>
                      </a:cubicBezTo>
                      <a:cubicBezTo>
                        <a:pt x="530" y="268"/>
                        <a:pt x="533" y="237"/>
                        <a:pt x="527" y="209"/>
                      </a:cubicBezTo>
                      <a:cubicBezTo>
                        <a:pt x="508" y="82"/>
                        <a:pt x="399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5715;p65">
                  <a:extLst>
                    <a:ext uri="{FF2B5EF4-FFF2-40B4-BE49-F238E27FC236}">
                      <a16:creationId xmlns:a16="http://schemas.microsoft.com/office/drawing/2014/main" id="{1BE3DCC0-7059-5B27-3EAF-27E99F738AB8}"/>
                    </a:ext>
                  </a:extLst>
                </p:cNvPr>
                <p:cNvSpPr/>
                <p:nvPr/>
              </p:nvSpPr>
              <p:spPr>
                <a:xfrm>
                  <a:off x="6073025" y="40337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1"/>
                      </a:moveTo>
                      <a:cubicBezTo>
                        <a:pt x="310" y="1"/>
                        <a:pt x="296" y="2"/>
                        <a:pt x="283" y="4"/>
                      </a:cubicBezTo>
                      <a:cubicBezTo>
                        <a:pt x="70" y="38"/>
                        <a:pt x="1" y="314"/>
                        <a:pt x="179" y="443"/>
                      </a:cubicBezTo>
                      <a:cubicBezTo>
                        <a:pt x="224" y="476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2" y="208"/>
                      </a:cubicBezTo>
                      <a:cubicBezTo>
                        <a:pt x="545" y="86"/>
                        <a:pt x="441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5716;p65">
                  <a:extLst>
                    <a:ext uri="{FF2B5EF4-FFF2-40B4-BE49-F238E27FC236}">
                      <a16:creationId xmlns:a16="http://schemas.microsoft.com/office/drawing/2014/main" id="{AA93DFF8-A315-214B-1316-749A258AF6E2}"/>
                    </a:ext>
                  </a:extLst>
                </p:cNvPr>
                <p:cNvSpPr/>
                <p:nvPr/>
              </p:nvSpPr>
              <p:spPr>
                <a:xfrm>
                  <a:off x="6044050" y="4038400"/>
                  <a:ext cx="135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34" extrusionOk="0">
                      <a:moveTo>
                        <a:pt x="286" y="0"/>
                      </a:moveTo>
                      <a:cubicBezTo>
                        <a:pt x="245" y="0"/>
                        <a:pt x="204" y="10"/>
                        <a:pt x="166" y="32"/>
                      </a:cubicBezTo>
                      <a:cubicBezTo>
                        <a:pt x="16" y="120"/>
                        <a:pt x="0" y="327"/>
                        <a:pt x="132" y="433"/>
                      </a:cubicBezTo>
                      <a:cubicBezTo>
                        <a:pt x="238" y="433"/>
                        <a:pt x="345" y="430"/>
                        <a:pt x="451" y="427"/>
                      </a:cubicBezTo>
                      <a:cubicBezTo>
                        <a:pt x="514" y="371"/>
                        <a:pt x="542" y="289"/>
                        <a:pt x="530" y="208"/>
                      </a:cubicBezTo>
                      <a:cubicBezTo>
                        <a:pt x="509" y="82"/>
                        <a:pt x="400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5717;p65">
                  <a:extLst>
                    <a:ext uri="{FF2B5EF4-FFF2-40B4-BE49-F238E27FC236}">
                      <a16:creationId xmlns:a16="http://schemas.microsoft.com/office/drawing/2014/main" id="{9095B99D-A9AF-0BB5-F48C-5D2B5A859965}"/>
                    </a:ext>
                  </a:extLst>
                </p:cNvPr>
                <p:cNvSpPr/>
                <p:nvPr/>
              </p:nvSpPr>
              <p:spPr>
                <a:xfrm>
                  <a:off x="6015750" y="4043125"/>
                  <a:ext cx="1170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210" extrusionOk="0">
                      <a:moveTo>
                        <a:pt x="223" y="1"/>
                      </a:moveTo>
                      <a:cubicBezTo>
                        <a:pt x="212" y="1"/>
                        <a:pt x="200" y="1"/>
                        <a:pt x="189" y="3"/>
                      </a:cubicBezTo>
                      <a:cubicBezTo>
                        <a:pt x="104" y="19"/>
                        <a:pt x="32" y="72"/>
                        <a:pt x="1" y="153"/>
                      </a:cubicBezTo>
                      <a:cubicBezTo>
                        <a:pt x="154" y="175"/>
                        <a:pt x="311" y="194"/>
                        <a:pt x="468" y="210"/>
                      </a:cubicBezTo>
                      <a:cubicBezTo>
                        <a:pt x="468" y="210"/>
                        <a:pt x="468" y="207"/>
                        <a:pt x="468" y="207"/>
                      </a:cubicBezTo>
                      <a:cubicBezTo>
                        <a:pt x="448" y="87"/>
                        <a:pt x="342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5718;p65">
                  <a:extLst>
                    <a:ext uri="{FF2B5EF4-FFF2-40B4-BE49-F238E27FC236}">
                      <a16:creationId xmlns:a16="http://schemas.microsoft.com/office/drawing/2014/main" id="{3712C462-BEB1-0B58-B20D-5641DBC554E1}"/>
                    </a:ext>
                  </a:extLst>
                </p:cNvPr>
                <p:cNvSpPr/>
                <p:nvPr/>
              </p:nvSpPr>
              <p:spPr>
                <a:xfrm>
                  <a:off x="6190625" y="3986300"/>
                  <a:ext cx="1275" cy="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55" extrusionOk="0">
                      <a:moveTo>
                        <a:pt x="51" y="1"/>
                      </a:moveTo>
                      <a:lnTo>
                        <a:pt x="51" y="1"/>
                      </a:lnTo>
                      <a:cubicBezTo>
                        <a:pt x="32" y="17"/>
                        <a:pt x="16" y="35"/>
                        <a:pt x="0" y="54"/>
                      </a:cubicBezTo>
                      <a:cubicBezTo>
                        <a:pt x="19" y="35"/>
                        <a:pt x="35" y="20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5719;p65">
                  <a:extLst>
                    <a:ext uri="{FF2B5EF4-FFF2-40B4-BE49-F238E27FC236}">
                      <a16:creationId xmlns:a16="http://schemas.microsoft.com/office/drawing/2014/main" id="{B9C834D6-2891-E205-86C2-A0E1E344747E}"/>
                    </a:ext>
                  </a:extLst>
                </p:cNvPr>
                <p:cNvSpPr/>
                <p:nvPr/>
              </p:nvSpPr>
              <p:spPr>
                <a:xfrm>
                  <a:off x="6157800" y="39897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3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5"/>
                        <a:pt x="0" y="314"/>
                        <a:pt x="179" y="443"/>
                      </a:cubicBezTo>
                      <a:cubicBezTo>
                        <a:pt x="224" y="475"/>
                        <a:pt x="272" y="489"/>
                        <a:pt x="320" y="489"/>
                      </a:cubicBezTo>
                      <a:cubicBezTo>
                        <a:pt x="459" y="489"/>
                        <a:pt x="587" y="366"/>
                        <a:pt x="561" y="205"/>
                      </a:cubicBezTo>
                      <a:cubicBezTo>
                        <a:pt x="544" y="86"/>
                        <a:pt x="441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5720;p65">
                  <a:extLst>
                    <a:ext uri="{FF2B5EF4-FFF2-40B4-BE49-F238E27FC236}">
                      <a16:creationId xmlns:a16="http://schemas.microsoft.com/office/drawing/2014/main" id="{C3AFD2BB-CB13-27C3-8847-B89B223897ED}"/>
                    </a:ext>
                  </a:extLst>
                </p:cNvPr>
                <p:cNvSpPr/>
                <p:nvPr/>
              </p:nvSpPr>
              <p:spPr>
                <a:xfrm>
                  <a:off x="6128025" y="39944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6" y="38"/>
                        <a:pt x="1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5721;p65">
                  <a:extLst>
                    <a:ext uri="{FF2B5EF4-FFF2-40B4-BE49-F238E27FC236}">
                      <a16:creationId xmlns:a16="http://schemas.microsoft.com/office/drawing/2014/main" id="{FEB9490A-440A-F926-5FF3-85E34808E315}"/>
                    </a:ext>
                  </a:extLst>
                </p:cNvPr>
                <p:cNvSpPr/>
                <p:nvPr/>
              </p:nvSpPr>
              <p:spPr>
                <a:xfrm>
                  <a:off x="6098175" y="39991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6" y="38"/>
                        <a:pt x="1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2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5722;p65">
                  <a:extLst>
                    <a:ext uri="{FF2B5EF4-FFF2-40B4-BE49-F238E27FC236}">
                      <a16:creationId xmlns:a16="http://schemas.microsoft.com/office/drawing/2014/main" id="{13E2C6D6-2D6C-106F-380A-10D1AAB1EB73}"/>
                    </a:ext>
                  </a:extLst>
                </p:cNvPr>
                <p:cNvSpPr/>
                <p:nvPr/>
              </p:nvSpPr>
              <p:spPr>
                <a:xfrm>
                  <a:off x="6069650" y="40038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4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7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5723;p65">
                  <a:extLst>
                    <a:ext uri="{FF2B5EF4-FFF2-40B4-BE49-F238E27FC236}">
                      <a16:creationId xmlns:a16="http://schemas.microsoft.com/office/drawing/2014/main" id="{EACB0305-CFBA-FDFD-0703-EF09D99D7073}"/>
                    </a:ext>
                  </a:extLst>
                </p:cNvPr>
                <p:cNvSpPr/>
                <p:nvPr/>
              </p:nvSpPr>
              <p:spPr>
                <a:xfrm>
                  <a:off x="6038550" y="400857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5" y="1"/>
                      </a:moveTo>
                      <a:cubicBezTo>
                        <a:pt x="303" y="1"/>
                        <a:pt x="292" y="1"/>
                        <a:pt x="280" y="3"/>
                      </a:cubicBezTo>
                      <a:cubicBezTo>
                        <a:pt x="67" y="38"/>
                        <a:pt x="1" y="316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8" y="490"/>
                        <a:pt x="585" y="367"/>
                        <a:pt x="562" y="207"/>
                      </a:cubicBezTo>
                      <a:cubicBezTo>
                        <a:pt x="542" y="87"/>
                        <a:pt x="436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5724;p65">
                  <a:extLst>
                    <a:ext uri="{FF2B5EF4-FFF2-40B4-BE49-F238E27FC236}">
                      <a16:creationId xmlns:a16="http://schemas.microsoft.com/office/drawing/2014/main" id="{B21F114D-6241-55B6-FFBE-922C4BFC70F3}"/>
                    </a:ext>
                  </a:extLst>
                </p:cNvPr>
                <p:cNvSpPr/>
                <p:nvPr/>
              </p:nvSpPr>
              <p:spPr>
                <a:xfrm>
                  <a:off x="6008700" y="401332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7" y="36"/>
                        <a:pt x="1" y="314"/>
                        <a:pt x="176" y="443"/>
                      </a:cubicBezTo>
                      <a:cubicBezTo>
                        <a:pt x="221" y="475"/>
                        <a:pt x="270" y="489"/>
                        <a:pt x="318" y="489"/>
                      </a:cubicBezTo>
                      <a:cubicBezTo>
                        <a:pt x="458" y="489"/>
                        <a:pt x="587" y="366"/>
                        <a:pt x="562" y="205"/>
                      </a:cubicBezTo>
                      <a:cubicBezTo>
                        <a:pt x="542" y="86"/>
                        <a:pt x="43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5725;p65">
                  <a:extLst>
                    <a:ext uri="{FF2B5EF4-FFF2-40B4-BE49-F238E27FC236}">
                      <a16:creationId xmlns:a16="http://schemas.microsoft.com/office/drawing/2014/main" id="{25E7C22F-AC72-6A77-F12A-8C195DC6CAC1}"/>
                    </a:ext>
                  </a:extLst>
                </p:cNvPr>
                <p:cNvSpPr/>
                <p:nvPr/>
              </p:nvSpPr>
              <p:spPr>
                <a:xfrm>
                  <a:off x="5978850" y="40180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7" y="39"/>
                        <a:pt x="1" y="314"/>
                        <a:pt x="176" y="443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2" y="208"/>
                      </a:cubicBezTo>
                      <a:cubicBezTo>
                        <a:pt x="542" y="87"/>
                        <a:pt x="43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5726;p65">
                  <a:extLst>
                    <a:ext uri="{FF2B5EF4-FFF2-40B4-BE49-F238E27FC236}">
                      <a16:creationId xmlns:a16="http://schemas.microsoft.com/office/drawing/2014/main" id="{14FE947F-B788-5DF7-FBC7-B1F3AA69C2CF}"/>
                    </a:ext>
                  </a:extLst>
                </p:cNvPr>
                <p:cNvSpPr/>
                <p:nvPr/>
              </p:nvSpPr>
              <p:spPr>
                <a:xfrm>
                  <a:off x="5951900" y="4022750"/>
                  <a:ext cx="1130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330" extrusionOk="0">
                      <a:moveTo>
                        <a:pt x="205" y="1"/>
                      </a:moveTo>
                      <a:cubicBezTo>
                        <a:pt x="128" y="1"/>
                        <a:pt x="51" y="36"/>
                        <a:pt x="1" y="113"/>
                      </a:cubicBezTo>
                      <a:cubicBezTo>
                        <a:pt x="142" y="188"/>
                        <a:pt x="289" y="260"/>
                        <a:pt x="436" y="329"/>
                      </a:cubicBezTo>
                      <a:cubicBezTo>
                        <a:pt x="449" y="288"/>
                        <a:pt x="452" y="248"/>
                        <a:pt x="446" y="207"/>
                      </a:cubicBezTo>
                      <a:cubicBezTo>
                        <a:pt x="425" y="75"/>
                        <a:pt x="316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5727;p65">
                  <a:extLst>
                    <a:ext uri="{FF2B5EF4-FFF2-40B4-BE49-F238E27FC236}">
                      <a16:creationId xmlns:a16="http://schemas.microsoft.com/office/drawing/2014/main" id="{B40A3397-FE27-DBC7-990C-81CB9E685AFF}"/>
                    </a:ext>
                  </a:extLst>
                </p:cNvPr>
                <p:cNvSpPr/>
                <p:nvPr/>
              </p:nvSpPr>
              <p:spPr>
                <a:xfrm>
                  <a:off x="6214450" y="3950975"/>
                  <a:ext cx="4000" cy="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246" extrusionOk="0">
                      <a:moveTo>
                        <a:pt x="160" y="1"/>
                      </a:moveTo>
                      <a:lnTo>
                        <a:pt x="160" y="1"/>
                      </a:lnTo>
                      <a:cubicBezTo>
                        <a:pt x="63" y="38"/>
                        <a:pt x="0" y="138"/>
                        <a:pt x="10" y="245"/>
                      </a:cubicBezTo>
                      <a:cubicBezTo>
                        <a:pt x="63" y="164"/>
                        <a:pt x="113" y="82"/>
                        <a:pt x="1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5728;p65">
                  <a:extLst>
                    <a:ext uri="{FF2B5EF4-FFF2-40B4-BE49-F238E27FC236}">
                      <a16:creationId xmlns:a16="http://schemas.microsoft.com/office/drawing/2014/main" id="{34030D2C-1426-FC11-A0F7-F7B16104E8FF}"/>
                    </a:ext>
                  </a:extLst>
                </p:cNvPr>
                <p:cNvSpPr/>
                <p:nvPr/>
              </p:nvSpPr>
              <p:spPr>
                <a:xfrm>
                  <a:off x="6182950" y="39552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8"/>
                        <a:pt x="0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5729;p65">
                  <a:extLst>
                    <a:ext uri="{FF2B5EF4-FFF2-40B4-BE49-F238E27FC236}">
                      <a16:creationId xmlns:a16="http://schemas.microsoft.com/office/drawing/2014/main" id="{AF57A9FD-10F4-A28B-C608-B54B822A7958}"/>
                    </a:ext>
                  </a:extLst>
                </p:cNvPr>
                <p:cNvSpPr/>
                <p:nvPr/>
              </p:nvSpPr>
              <p:spPr>
                <a:xfrm>
                  <a:off x="6154425" y="39598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5" y="405"/>
                        <a:pt x="149" y="491"/>
                        <a:pt x="265" y="491"/>
                      </a:cubicBezTo>
                      <a:cubicBezTo>
                        <a:pt x="278" y="491"/>
                        <a:pt x="291" y="490"/>
                        <a:pt x="305" y="488"/>
                      </a:cubicBezTo>
                      <a:cubicBezTo>
                        <a:pt x="521" y="453"/>
                        <a:pt x="587" y="177"/>
                        <a:pt x="411" y="49"/>
                      </a:cubicBezTo>
                      <a:cubicBezTo>
                        <a:pt x="366" y="16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5730;p65">
                  <a:extLst>
                    <a:ext uri="{FF2B5EF4-FFF2-40B4-BE49-F238E27FC236}">
                      <a16:creationId xmlns:a16="http://schemas.microsoft.com/office/drawing/2014/main" id="{7AC3746D-E5B5-9B90-2C59-D45B79BFC19E}"/>
                    </a:ext>
                  </a:extLst>
                </p:cNvPr>
                <p:cNvSpPr/>
                <p:nvPr/>
              </p:nvSpPr>
              <p:spPr>
                <a:xfrm>
                  <a:off x="6124625" y="39646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267" y="0"/>
                      </a:moveTo>
                      <a:cubicBezTo>
                        <a:pt x="128" y="0"/>
                        <a:pt x="0" y="124"/>
                        <a:pt x="24" y="283"/>
                      </a:cubicBezTo>
                      <a:cubicBezTo>
                        <a:pt x="43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6"/>
                        <a:pt x="409" y="48"/>
                      </a:cubicBezTo>
                      <a:cubicBezTo>
                        <a:pt x="364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5731;p65">
                  <a:extLst>
                    <a:ext uri="{FF2B5EF4-FFF2-40B4-BE49-F238E27FC236}">
                      <a16:creationId xmlns:a16="http://schemas.microsoft.com/office/drawing/2014/main" id="{63DC2F1F-A277-72E4-D7F4-742D4F50BAEF}"/>
                    </a:ext>
                  </a:extLst>
                </p:cNvPr>
                <p:cNvSpPr/>
                <p:nvPr/>
              </p:nvSpPr>
              <p:spPr>
                <a:xfrm>
                  <a:off x="6094800" y="39693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5732;p65">
                  <a:extLst>
                    <a:ext uri="{FF2B5EF4-FFF2-40B4-BE49-F238E27FC236}">
                      <a16:creationId xmlns:a16="http://schemas.microsoft.com/office/drawing/2014/main" id="{D7C2939A-08DB-C522-8DC9-238132452BB6}"/>
                    </a:ext>
                  </a:extLst>
                </p:cNvPr>
                <p:cNvSpPr/>
                <p:nvPr/>
              </p:nvSpPr>
              <p:spPr>
                <a:xfrm>
                  <a:off x="6064950" y="397402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70" y="1"/>
                      </a:moveTo>
                      <a:cubicBezTo>
                        <a:pt x="130" y="1"/>
                        <a:pt x="0" y="124"/>
                        <a:pt x="26" y="285"/>
                      </a:cubicBezTo>
                      <a:cubicBezTo>
                        <a:pt x="46" y="403"/>
                        <a:pt x="149" y="489"/>
                        <a:pt x="265" y="489"/>
                      </a:cubicBezTo>
                      <a:cubicBezTo>
                        <a:pt x="278" y="489"/>
                        <a:pt x="292" y="488"/>
                        <a:pt x="305" y="486"/>
                      </a:cubicBezTo>
                      <a:cubicBezTo>
                        <a:pt x="521" y="454"/>
                        <a:pt x="587" y="175"/>
                        <a:pt x="411" y="47"/>
                      </a:cubicBezTo>
                      <a:cubicBezTo>
                        <a:pt x="367" y="15"/>
                        <a:pt x="31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5733;p65">
                  <a:extLst>
                    <a:ext uri="{FF2B5EF4-FFF2-40B4-BE49-F238E27FC236}">
                      <a16:creationId xmlns:a16="http://schemas.microsoft.com/office/drawing/2014/main" id="{E8555AF2-741C-C34F-CE39-ADEFA5CEDCD6}"/>
                    </a:ext>
                  </a:extLst>
                </p:cNvPr>
                <p:cNvSpPr/>
                <p:nvPr/>
              </p:nvSpPr>
              <p:spPr>
                <a:xfrm>
                  <a:off x="6035100" y="39787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8"/>
                        <a:pt x="305" y="487"/>
                      </a:cubicBezTo>
                      <a:cubicBezTo>
                        <a:pt x="521" y="452"/>
                        <a:pt x="587" y="173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5734;p65">
                  <a:extLst>
                    <a:ext uri="{FF2B5EF4-FFF2-40B4-BE49-F238E27FC236}">
                      <a16:creationId xmlns:a16="http://schemas.microsoft.com/office/drawing/2014/main" id="{EA2A91D1-313F-8AE1-A91E-7D619E41A27E}"/>
                    </a:ext>
                  </a:extLst>
                </p:cNvPr>
                <p:cNvSpPr/>
                <p:nvPr/>
              </p:nvSpPr>
              <p:spPr>
                <a:xfrm>
                  <a:off x="6005325" y="39834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08" y="48"/>
                      </a:cubicBezTo>
                      <a:cubicBezTo>
                        <a:pt x="363" y="15"/>
                        <a:pt x="314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5735;p65">
                  <a:extLst>
                    <a:ext uri="{FF2B5EF4-FFF2-40B4-BE49-F238E27FC236}">
                      <a16:creationId xmlns:a16="http://schemas.microsoft.com/office/drawing/2014/main" id="{8B609A58-37F6-EB9F-EAC8-E49005EB8E5E}"/>
                    </a:ext>
                  </a:extLst>
                </p:cNvPr>
                <p:cNvSpPr/>
                <p:nvPr/>
              </p:nvSpPr>
              <p:spPr>
                <a:xfrm>
                  <a:off x="5975475" y="39881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5736;p65">
                  <a:extLst>
                    <a:ext uri="{FF2B5EF4-FFF2-40B4-BE49-F238E27FC236}">
                      <a16:creationId xmlns:a16="http://schemas.microsoft.com/office/drawing/2014/main" id="{F285311A-103C-FE03-4A1A-BCA82A3CB39C}"/>
                    </a:ext>
                  </a:extLst>
                </p:cNvPr>
                <p:cNvSpPr/>
                <p:nvPr/>
              </p:nvSpPr>
              <p:spPr>
                <a:xfrm>
                  <a:off x="5944300" y="39929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3"/>
                      </a:cubicBezTo>
                      <a:cubicBezTo>
                        <a:pt x="67" y="38"/>
                        <a:pt x="1" y="314"/>
                        <a:pt x="176" y="442"/>
                      </a:cubicBezTo>
                      <a:cubicBezTo>
                        <a:pt x="222" y="475"/>
                        <a:pt x="271" y="490"/>
                        <a:pt x="320" y="490"/>
                      </a:cubicBezTo>
                      <a:cubicBezTo>
                        <a:pt x="459" y="490"/>
                        <a:pt x="587" y="367"/>
                        <a:pt x="562" y="207"/>
                      </a:cubicBezTo>
                      <a:cubicBezTo>
                        <a:pt x="542" y="88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5737;p65">
                  <a:extLst>
                    <a:ext uri="{FF2B5EF4-FFF2-40B4-BE49-F238E27FC236}">
                      <a16:creationId xmlns:a16="http://schemas.microsoft.com/office/drawing/2014/main" id="{58269C9D-27DE-451D-89B1-99F919353F13}"/>
                    </a:ext>
                  </a:extLst>
                </p:cNvPr>
                <p:cNvSpPr/>
                <p:nvPr/>
              </p:nvSpPr>
              <p:spPr>
                <a:xfrm>
                  <a:off x="5916800" y="3997625"/>
                  <a:ext cx="121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448" extrusionOk="0">
                      <a:moveTo>
                        <a:pt x="226" y="1"/>
                      </a:moveTo>
                      <a:cubicBezTo>
                        <a:pt x="134" y="1"/>
                        <a:pt x="42" y="51"/>
                        <a:pt x="1" y="156"/>
                      </a:cubicBezTo>
                      <a:cubicBezTo>
                        <a:pt x="120" y="256"/>
                        <a:pt x="239" y="353"/>
                        <a:pt x="364" y="447"/>
                      </a:cubicBezTo>
                      <a:cubicBezTo>
                        <a:pt x="443" y="394"/>
                        <a:pt x="483" y="300"/>
                        <a:pt x="468" y="206"/>
                      </a:cubicBezTo>
                      <a:cubicBezTo>
                        <a:pt x="447" y="73"/>
                        <a:pt x="337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5738;p65">
                  <a:extLst>
                    <a:ext uri="{FF2B5EF4-FFF2-40B4-BE49-F238E27FC236}">
                      <a16:creationId xmlns:a16="http://schemas.microsoft.com/office/drawing/2014/main" id="{D980AC3F-A6CF-E49E-E282-E0708DFF7659}"/>
                    </a:ext>
                  </a:extLst>
                </p:cNvPr>
                <p:cNvSpPr/>
                <p:nvPr/>
              </p:nvSpPr>
              <p:spPr>
                <a:xfrm>
                  <a:off x="6208025" y="39206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8"/>
                        <a:pt x="0" y="314"/>
                        <a:pt x="179" y="443"/>
                      </a:cubicBezTo>
                      <a:cubicBezTo>
                        <a:pt x="224" y="476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8"/>
                      </a:cubicBezTo>
                      <a:cubicBezTo>
                        <a:pt x="544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5739;p65">
                  <a:extLst>
                    <a:ext uri="{FF2B5EF4-FFF2-40B4-BE49-F238E27FC236}">
                      <a16:creationId xmlns:a16="http://schemas.microsoft.com/office/drawing/2014/main" id="{AC51F4CB-E422-3D98-D543-FC4271163292}"/>
                    </a:ext>
                  </a:extLst>
                </p:cNvPr>
                <p:cNvSpPr/>
                <p:nvPr/>
              </p:nvSpPr>
              <p:spPr>
                <a:xfrm>
                  <a:off x="6179575" y="3925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7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4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5" y="15"/>
                        <a:pt x="316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5740;p65">
                  <a:extLst>
                    <a:ext uri="{FF2B5EF4-FFF2-40B4-BE49-F238E27FC236}">
                      <a16:creationId xmlns:a16="http://schemas.microsoft.com/office/drawing/2014/main" id="{065452A2-6F75-4C40-DC6E-5A91603273DB}"/>
                    </a:ext>
                  </a:extLst>
                </p:cNvPr>
                <p:cNvSpPr/>
                <p:nvPr/>
              </p:nvSpPr>
              <p:spPr>
                <a:xfrm>
                  <a:off x="6149725" y="39300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4"/>
                        <a:pt x="26" y="283"/>
                      </a:cubicBezTo>
                      <a:cubicBezTo>
                        <a:pt x="45" y="404"/>
                        <a:pt x="149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5741;p65">
                  <a:extLst>
                    <a:ext uri="{FF2B5EF4-FFF2-40B4-BE49-F238E27FC236}">
                      <a16:creationId xmlns:a16="http://schemas.microsoft.com/office/drawing/2014/main" id="{DAD793C9-2298-D61C-BF9E-550CD7FF231F}"/>
                    </a:ext>
                  </a:extLst>
                </p:cNvPr>
                <p:cNvSpPr/>
                <p:nvPr/>
              </p:nvSpPr>
              <p:spPr>
                <a:xfrm>
                  <a:off x="6119875" y="39347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5"/>
                        <a:pt x="26" y="286"/>
                      </a:cubicBezTo>
                      <a:cubicBezTo>
                        <a:pt x="45" y="404"/>
                        <a:pt x="149" y="490"/>
                        <a:pt x="268" y="490"/>
                      </a:cubicBezTo>
                      <a:cubicBezTo>
                        <a:pt x="281" y="490"/>
                        <a:pt x="294" y="489"/>
                        <a:pt x="308" y="487"/>
                      </a:cubicBezTo>
                      <a:cubicBezTo>
                        <a:pt x="521" y="455"/>
                        <a:pt x="587" y="176"/>
                        <a:pt x="411" y="48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5742;p65">
                  <a:extLst>
                    <a:ext uri="{FF2B5EF4-FFF2-40B4-BE49-F238E27FC236}">
                      <a16:creationId xmlns:a16="http://schemas.microsoft.com/office/drawing/2014/main" id="{3BD1FA30-6081-1587-347E-99FD701D6A95}"/>
                    </a:ext>
                  </a:extLst>
                </p:cNvPr>
                <p:cNvSpPr/>
                <p:nvPr/>
              </p:nvSpPr>
              <p:spPr>
                <a:xfrm>
                  <a:off x="6090100" y="39395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3"/>
                        <a:pt x="149" y="489"/>
                        <a:pt x="269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18" y="452"/>
                        <a:pt x="587" y="173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5743;p65">
                  <a:extLst>
                    <a:ext uri="{FF2B5EF4-FFF2-40B4-BE49-F238E27FC236}">
                      <a16:creationId xmlns:a16="http://schemas.microsoft.com/office/drawing/2014/main" id="{5BE1219A-42F7-AB59-117D-978DDE9A91A3}"/>
                    </a:ext>
                  </a:extLst>
                </p:cNvPr>
                <p:cNvSpPr/>
                <p:nvPr/>
              </p:nvSpPr>
              <p:spPr>
                <a:xfrm>
                  <a:off x="6060250" y="39442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8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5744;p65">
                  <a:extLst>
                    <a:ext uri="{FF2B5EF4-FFF2-40B4-BE49-F238E27FC236}">
                      <a16:creationId xmlns:a16="http://schemas.microsoft.com/office/drawing/2014/main" id="{ABD3A0CC-F948-FAF5-76C9-9325FD5DA71A}"/>
                    </a:ext>
                  </a:extLst>
                </p:cNvPr>
                <p:cNvSpPr/>
                <p:nvPr/>
              </p:nvSpPr>
              <p:spPr>
                <a:xfrm>
                  <a:off x="6030400" y="39489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4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5745;p65">
                  <a:extLst>
                    <a:ext uri="{FF2B5EF4-FFF2-40B4-BE49-F238E27FC236}">
                      <a16:creationId xmlns:a16="http://schemas.microsoft.com/office/drawing/2014/main" id="{41B88C1B-4E86-9C36-100E-2AC273637163}"/>
                    </a:ext>
                  </a:extLst>
                </p:cNvPr>
                <p:cNvSpPr/>
                <p:nvPr/>
              </p:nvSpPr>
              <p:spPr>
                <a:xfrm>
                  <a:off x="6000600" y="39536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8" y="1"/>
                      </a:moveTo>
                      <a:cubicBezTo>
                        <a:pt x="128" y="1"/>
                        <a:pt x="1" y="125"/>
                        <a:pt x="24" y="283"/>
                      </a:cubicBezTo>
                      <a:cubicBezTo>
                        <a:pt x="44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7"/>
                        <a:pt x="409" y="48"/>
                      </a:cubicBezTo>
                      <a:cubicBezTo>
                        <a:pt x="365" y="15"/>
                        <a:pt x="31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5746;p65">
                  <a:extLst>
                    <a:ext uri="{FF2B5EF4-FFF2-40B4-BE49-F238E27FC236}">
                      <a16:creationId xmlns:a16="http://schemas.microsoft.com/office/drawing/2014/main" id="{DE24BC1B-EEF6-CC0D-134F-12CB39A25C30}"/>
                    </a:ext>
                  </a:extLst>
                </p:cNvPr>
                <p:cNvSpPr/>
                <p:nvPr/>
              </p:nvSpPr>
              <p:spPr>
                <a:xfrm>
                  <a:off x="5970775" y="39583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8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12" y="48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5747;p65">
                  <a:extLst>
                    <a:ext uri="{FF2B5EF4-FFF2-40B4-BE49-F238E27FC236}">
                      <a16:creationId xmlns:a16="http://schemas.microsoft.com/office/drawing/2014/main" id="{80175ACE-E55B-0D49-0576-21FD02A5C772}"/>
                    </a:ext>
                  </a:extLst>
                </p:cNvPr>
                <p:cNvSpPr/>
                <p:nvPr/>
              </p:nvSpPr>
              <p:spPr>
                <a:xfrm>
                  <a:off x="5940925" y="396307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4"/>
                      </a:cubicBezTo>
                      <a:cubicBezTo>
                        <a:pt x="46" y="403"/>
                        <a:pt x="149" y="488"/>
                        <a:pt x="266" y="488"/>
                      </a:cubicBezTo>
                      <a:cubicBezTo>
                        <a:pt x="279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2" y="46"/>
                      </a:cubicBezTo>
                      <a:cubicBezTo>
                        <a:pt x="367" y="14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5748;p65">
                  <a:extLst>
                    <a:ext uri="{FF2B5EF4-FFF2-40B4-BE49-F238E27FC236}">
                      <a16:creationId xmlns:a16="http://schemas.microsoft.com/office/drawing/2014/main" id="{A7F37C51-711F-A929-A88B-B651C17B6EFE}"/>
                    </a:ext>
                  </a:extLst>
                </p:cNvPr>
                <p:cNvSpPr/>
                <p:nvPr/>
              </p:nvSpPr>
              <p:spPr>
                <a:xfrm>
                  <a:off x="5909750" y="396782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3"/>
                      </a:cubicBezTo>
                      <a:cubicBezTo>
                        <a:pt x="67" y="38"/>
                        <a:pt x="1" y="314"/>
                        <a:pt x="176" y="442"/>
                      </a:cubicBezTo>
                      <a:cubicBezTo>
                        <a:pt x="222" y="475"/>
                        <a:pt x="272" y="490"/>
                        <a:pt x="320" y="490"/>
                      </a:cubicBezTo>
                      <a:cubicBezTo>
                        <a:pt x="460" y="490"/>
                        <a:pt x="587" y="365"/>
                        <a:pt x="562" y="204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5749;p65">
                  <a:extLst>
                    <a:ext uri="{FF2B5EF4-FFF2-40B4-BE49-F238E27FC236}">
                      <a16:creationId xmlns:a16="http://schemas.microsoft.com/office/drawing/2014/main" id="{F052CF2D-7F3F-DB97-B9EF-FCB13ED861EF}"/>
                    </a:ext>
                  </a:extLst>
                </p:cNvPr>
                <p:cNvSpPr/>
                <p:nvPr/>
              </p:nvSpPr>
              <p:spPr>
                <a:xfrm>
                  <a:off x="5889150" y="3972675"/>
                  <a:ext cx="495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63" y="79"/>
                        <a:pt x="129" y="160"/>
                        <a:pt x="195" y="239"/>
                      </a:cubicBezTo>
                      <a:cubicBezTo>
                        <a:pt x="198" y="123"/>
                        <a:pt x="113" y="23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5750;p65">
                  <a:extLst>
                    <a:ext uri="{FF2B5EF4-FFF2-40B4-BE49-F238E27FC236}">
                      <a16:creationId xmlns:a16="http://schemas.microsoft.com/office/drawing/2014/main" id="{9CC33D64-99C3-0754-4E56-081D9B983E3B}"/>
                    </a:ext>
                  </a:extLst>
                </p:cNvPr>
                <p:cNvSpPr/>
                <p:nvPr/>
              </p:nvSpPr>
              <p:spPr>
                <a:xfrm>
                  <a:off x="6233325" y="3886100"/>
                  <a:ext cx="9350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87" extrusionOk="0">
                      <a:moveTo>
                        <a:pt x="313" y="1"/>
                      </a:moveTo>
                      <a:cubicBezTo>
                        <a:pt x="301" y="1"/>
                        <a:pt x="288" y="2"/>
                        <a:pt x="276" y="4"/>
                      </a:cubicBezTo>
                      <a:cubicBezTo>
                        <a:pt x="4" y="48"/>
                        <a:pt x="0" y="436"/>
                        <a:pt x="270" y="487"/>
                      </a:cubicBezTo>
                      <a:cubicBezTo>
                        <a:pt x="311" y="327"/>
                        <a:pt x="345" y="170"/>
                        <a:pt x="373" y="7"/>
                      </a:cubicBezTo>
                      <a:cubicBezTo>
                        <a:pt x="354" y="3"/>
                        <a:pt x="333" y="1"/>
                        <a:pt x="3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5751;p65">
                  <a:extLst>
                    <a:ext uri="{FF2B5EF4-FFF2-40B4-BE49-F238E27FC236}">
                      <a16:creationId xmlns:a16="http://schemas.microsoft.com/office/drawing/2014/main" id="{6DF88406-91A9-F2FE-79BA-9DC4565B97DD}"/>
                    </a:ext>
                  </a:extLst>
                </p:cNvPr>
                <p:cNvSpPr/>
                <p:nvPr/>
              </p:nvSpPr>
              <p:spPr>
                <a:xfrm>
                  <a:off x="6203325" y="38908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8"/>
                        <a:pt x="0" y="314"/>
                        <a:pt x="176" y="443"/>
                      </a:cubicBezTo>
                      <a:cubicBezTo>
                        <a:pt x="222" y="476"/>
                        <a:pt x="272" y="491"/>
                        <a:pt x="321" y="491"/>
                      </a:cubicBezTo>
                      <a:cubicBezTo>
                        <a:pt x="460" y="491"/>
                        <a:pt x="587" y="368"/>
                        <a:pt x="561" y="208"/>
                      </a:cubicBezTo>
                      <a:cubicBezTo>
                        <a:pt x="544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5752;p65">
                  <a:extLst>
                    <a:ext uri="{FF2B5EF4-FFF2-40B4-BE49-F238E27FC236}">
                      <a16:creationId xmlns:a16="http://schemas.microsoft.com/office/drawing/2014/main" id="{59FA227C-49DC-171D-319E-0986FBF78F1B}"/>
                    </a:ext>
                  </a:extLst>
                </p:cNvPr>
                <p:cNvSpPr/>
                <p:nvPr/>
              </p:nvSpPr>
              <p:spPr>
                <a:xfrm>
                  <a:off x="6174850" y="38955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7" y="0"/>
                      </a:moveTo>
                      <a:cubicBezTo>
                        <a:pt x="128" y="0"/>
                        <a:pt x="1" y="124"/>
                        <a:pt x="27" y="283"/>
                      </a:cubicBezTo>
                      <a:cubicBezTo>
                        <a:pt x="44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8" y="176"/>
                        <a:pt x="409" y="48"/>
                      </a:cubicBezTo>
                      <a:cubicBezTo>
                        <a:pt x="364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5753;p65">
                  <a:extLst>
                    <a:ext uri="{FF2B5EF4-FFF2-40B4-BE49-F238E27FC236}">
                      <a16:creationId xmlns:a16="http://schemas.microsoft.com/office/drawing/2014/main" id="{A2BA5315-911D-6FA1-01E8-C84716497E95}"/>
                    </a:ext>
                  </a:extLst>
                </p:cNvPr>
                <p:cNvSpPr/>
                <p:nvPr/>
              </p:nvSpPr>
              <p:spPr>
                <a:xfrm>
                  <a:off x="6145000" y="39002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1" y="1"/>
                      </a:moveTo>
                      <a:cubicBezTo>
                        <a:pt x="130" y="1"/>
                        <a:pt x="1" y="124"/>
                        <a:pt x="27" y="285"/>
                      </a:cubicBezTo>
                      <a:cubicBezTo>
                        <a:pt x="46" y="403"/>
                        <a:pt x="147" y="489"/>
                        <a:pt x="265" y="489"/>
                      </a:cubicBezTo>
                      <a:cubicBezTo>
                        <a:pt x="279" y="489"/>
                        <a:pt x="292" y="488"/>
                        <a:pt x="306" y="486"/>
                      </a:cubicBezTo>
                      <a:cubicBezTo>
                        <a:pt x="522" y="454"/>
                        <a:pt x="588" y="175"/>
                        <a:pt x="412" y="47"/>
                      </a:cubicBezTo>
                      <a:cubicBezTo>
                        <a:pt x="368" y="15"/>
                        <a:pt x="31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5754;p65">
                  <a:extLst>
                    <a:ext uri="{FF2B5EF4-FFF2-40B4-BE49-F238E27FC236}">
                      <a16:creationId xmlns:a16="http://schemas.microsoft.com/office/drawing/2014/main" id="{B62BBFDA-893F-D5CF-8560-54C436CA02A8}"/>
                    </a:ext>
                  </a:extLst>
                </p:cNvPr>
                <p:cNvSpPr/>
                <p:nvPr/>
              </p:nvSpPr>
              <p:spPr>
                <a:xfrm>
                  <a:off x="6115175" y="39049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21" y="452"/>
                        <a:pt x="587" y="173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5755;p65">
                  <a:extLst>
                    <a:ext uri="{FF2B5EF4-FFF2-40B4-BE49-F238E27FC236}">
                      <a16:creationId xmlns:a16="http://schemas.microsoft.com/office/drawing/2014/main" id="{8DD44C47-9075-5F84-4176-CDDA70FD1BB6}"/>
                    </a:ext>
                  </a:extLst>
                </p:cNvPr>
                <p:cNvSpPr/>
                <p:nvPr/>
              </p:nvSpPr>
              <p:spPr>
                <a:xfrm>
                  <a:off x="6085375" y="39096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6" y="0"/>
                      </a:moveTo>
                      <a:cubicBezTo>
                        <a:pt x="127" y="0"/>
                        <a:pt x="0" y="123"/>
                        <a:pt x="24" y="283"/>
                      </a:cubicBezTo>
                      <a:cubicBezTo>
                        <a:pt x="43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7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5756;p65">
                  <a:extLst>
                    <a:ext uri="{FF2B5EF4-FFF2-40B4-BE49-F238E27FC236}">
                      <a16:creationId xmlns:a16="http://schemas.microsoft.com/office/drawing/2014/main" id="{0F476149-90B0-4F99-3A79-8F6BA7F76B8D}"/>
                    </a:ext>
                  </a:extLst>
                </p:cNvPr>
                <p:cNvSpPr/>
                <p:nvPr/>
              </p:nvSpPr>
              <p:spPr>
                <a:xfrm>
                  <a:off x="6055550" y="39143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11" y="48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5757;p65">
                  <a:extLst>
                    <a:ext uri="{FF2B5EF4-FFF2-40B4-BE49-F238E27FC236}">
                      <a16:creationId xmlns:a16="http://schemas.microsoft.com/office/drawing/2014/main" id="{22DD1185-91DE-390A-5AE6-426333CD9DF2}"/>
                    </a:ext>
                  </a:extLst>
                </p:cNvPr>
                <p:cNvSpPr/>
                <p:nvPr/>
              </p:nvSpPr>
              <p:spPr>
                <a:xfrm>
                  <a:off x="6025700" y="39190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4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5758;p65">
                  <a:extLst>
                    <a:ext uri="{FF2B5EF4-FFF2-40B4-BE49-F238E27FC236}">
                      <a16:creationId xmlns:a16="http://schemas.microsoft.com/office/drawing/2014/main" id="{9915F07A-2ACE-A71D-8640-5829AA68C303}"/>
                    </a:ext>
                  </a:extLst>
                </p:cNvPr>
                <p:cNvSpPr/>
                <p:nvPr/>
              </p:nvSpPr>
              <p:spPr>
                <a:xfrm>
                  <a:off x="5995850" y="39237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6"/>
                      </a:cubicBezTo>
                      <a:cubicBezTo>
                        <a:pt x="46" y="405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6"/>
                        <a:pt x="587" y="177"/>
                        <a:pt x="411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5759;p65">
                  <a:extLst>
                    <a:ext uri="{FF2B5EF4-FFF2-40B4-BE49-F238E27FC236}">
                      <a16:creationId xmlns:a16="http://schemas.microsoft.com/office/drawing/2014/main" id="{DE3C4C6F-7996-48D9-52F5-061F9A5BF318}"/>
                    </a:ext>
                  </a:extLst>
                </p:cNvPr>
                <p:cNvSpPr/>
                <p:nvPr/>
              </p:nvSpPr>
              <p:spPr>
                <a:xfrm>
                  <a:off x="5966075" y="39285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3"/>
                        <a:pt x="149" y="490"/>
                        <a:pt x="270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18" y="453"/>
                        <a:pt x="587" y="174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5760;p65">
                  <a:extLst>
                    <a:ext uri="{FF2B5EF4-FFF2-40B4-BE49-F238E27FC236}">
                      <a16:creationId xmlns:a16="http://schemas.microsoft.com/office/drawing/2014/main" id="{67BD587B-254F-C08F-247B-C8C54F9CB859}"/>
                    </a:ext>
                  </a:extLst>
                </p:cNvPr>
                <p:cNvSpPr/>
                <p:nvPr/>
              </p:nvSpPr>
              <p:spPr>
                <a:xfrm>
                  <a:off x="5936225" y="39332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7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6" y="403"/>
                        <a:pt x="149" y="490"/>
                        <a:pt x="270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5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4" name="Google Shape;15761;p65">
                  <a:extLst>
                    <a:ext uri="{FF2B5EF4-FFF2-40B4-BE49-F238E27FC236}">
                      <a16:creationId xmlns:a16="http://schemas.microsoft.com/office/drawing/2014/main" id="{557444E7-B34D-CDF7-EAB1-A0FE79E75DB7}"/>
                    </a:ext>
                  </a:extLst>
                </p:cNvPr>
                <p:cNvSpPr/>
                <p:nvPr/>
              </p:nvSpPr>
              <p:spPr>
                <a:xfrm>
                  <a:off x="5906375" y="39379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9" name="Google Shape;15762;p65">
                  <a:extLst>
                    <a:ext uri="{FF2B5EF4-FFF2-40B4-BE49-F238E27FC236}">
                      <a16:creationId xmlns:a16="http://schemas.microsoft.com/office/drawing/2014/main" id="{64A10306-9A74-E4A9-1977-C3FA2F5EEF63}"/>
                    </a:ext>
                  </a:extLst>
                </p:cNvPr>
                <p:cNvSpPr/>
                <p:nvPr/>
              </p:nvSpPr>
              <p:spPr>
                <a:xfrm>
                  <a:off x="5875200" y="39426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4"/>
                      </a:cubicBezTo>
                      <a:cubicBezTo>
                        <a:pt x="70" y="38"/>
                        <a:pt x="1" y="314"/>
                        <a:pt x="179" y="442"/>
                      </a:cubicBezTo>
                      <a:cubicBezTo>
                        <a:pt x="225" y="475"/>
                        <a:pt x="274" y="490"/>
                        <a:pt x="322" y="490"/>
                      </a:cubicBezTo>
                      <a:cubicBezTo>
                        <a:pt x="461" y="490"/>
                        <a:pt x="587" y="368"/>
                        <a:pt x="562" y="207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0" name="Google Shape;15763;p65">
                  <a:extLst>
                    <a:ext uri="{FF2B5EF4-FFF2-40B4-BE49-F238E27FC236}">
                      <a16:creationId xmlns:a16="http://schemas.microsoft.com/office/drawing/2014/main" id="{EF36FE32-9DF8-44F8-57FE-196AE739DB6C}"/>
                    </a:ext>
                  </a:extLst>
                </p:cNvPr>
                <p:cNvSpPr/>
                <p:nvPr/>
              </p:nvSpPr>
              <p:spPr>
                <a:xfrm>
                  <a:off x="6228475" y="38562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8"/>
                        <a:pt x="0" y="314"/>
                        <a:pt x="176" y="443"/>
                      </a:cubicBezTo>
                      <a:cubicBezTo>
                        <a:pt x="221" y="476"/>
                        <a:pt x="271" y="491"/>
                        <a:pt x="319" y="491"/>
                      </a:cubicBezTo>
                      <a:cubicBezTo>
                        <a:pt x="459" y="491"/>
                        <a:pt x="587" y="368"/>
                        <a:pt x="561" y="208"/>
                      </a:cubicBezTo>
                      <a:cubicBezTo>
                        <a:pt x="541" y="86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1" name="Google Shape;15764;p65">
                  <a:extLst>
                    <a:ext uri="{FF2B5EF4-FFF2-40B4-BE49-F238E27FC236}">
                      <a16:creationId xmlns:a16="http://schemas.microsoft.com/office/drawing/2014/main" id="{F1C3B104-0336-662D-E33D-B84A5F14B132}"/>
                    </a:ext>
                  </a:extLst>
                </p:cNvPr>
                <p:cNvSpPr/>
                <p:nvPr/>
              </p:nvSpPr>
              <p:spPr>
                <a:xfrm>
                  <a:off x="6198625" y="38609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6" y="1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2" name="Google Shape;15765;p65">
                  <a:extLst>
                    <a:ext uri="{FF2B5EF4-FFF2-40B4-BE49-F238E27FC236}">
                      <a16:creationId xmlns:a16="http://schemas.microsoft.com/office/drawing/2014/main" id="{DEBD8732-A032-4CB3-362A-38074401F8E5}"/>
                    </a:ext>
                  </a:extLst>
                </p:cNvPr>
                <p:cNvSpPr/>
                <p:nvPr/>
              </p:nvSpPr>
              <p:spPr>
                <a:xfrm>
                  <a:off x="6170150" y="386572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266" y="0"/>
                      </a:moveTo>
                      <a:cubicBezTo>
                        <a:pt x="127" y="0"/>
                        <a:pt x="0" y="123"/>
                        <a:pt x="23" y="283"/>
                      </a:cubicBezTo>
                      <a:cubicBezTo>
                        <a:pt x="43" y="403"/>
                        <a:pt x="149" y="489"/>
                        <a:pt x="270" y="489"/>
                      </a:cubicBezTo>
                      <a:cubicBezTo>
                        <a:pt x="282" y="489"/>
                        <a:pt x="294" y="488"/>
                        <a:pt x="306" y="487"/>
                      </a:cubicBezTo>
                      <a:cubicBezTo>
                        <a:pt x="519" y="452"/>
                        <a:pt x="584" y="173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3" name="Google Shape;15766;p65">
                  <a:extLst>
                    <a:ext uri="{FF2B5EF4-FFF2-40B4-BE49-F238E27FC236}">
                      <a16:creationId xmlns:a16="http://schemas.microsoft.com/office/drawing/2014/main" id="{8214F5F9-8D16-268B-A7B5-380FE6427137}"/>
                    </a:ext>
                  </a:extLst>
                </p:cNvPr>
                <p:cNvSpPr/>
                <p:nvPr/>
              </p:nvSpPr>
              <p:spPr>
                <a:xfrm>
                  <a:off x="6140325" y="38704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6" y="0"/>
                        <a:pt x="0" y="123"/>
                        <a:pt x="26" y="283"/>
                      </a:cubicBezTo>
                      <a:cubicBezTo>
                        <a:pt x="43" y="403"/>
                        <a:pt x="149" y="489"/>
                        <a:pt x="269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18" y="452"/>
                        <a:pt x="587" y="177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4" name="Google Shape;15767;p65">
                  <a:extLst>
                    <a:ext uri="{FF2B5EF4-FFF2-40B4-BE49-F238E27FC236}">
                      <a16:creationId xmlns:a16="http://schemas.microsoft.com/office/drawing/2014/main" id="{FDAB1BA8-66C1-8436-2FFB-3CA5BB310885}"/>
                    </a:ext>
                  </a:extLst>
                </p:cNvPr>
                <p:cNvSpPr/>
                <p:nvPr/>
              </p:nvSpPr>
              <p:spPr>
                <a:xfrm>
                  <a:off x="6110450" y="38751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70" y="1"/>
                      </a:moveTo>
                      <a:cubicBezTo>
                        <a:pt x="130" y="1"/>
                        <a:pt x="1" y="124"/>
                        <a:pt x="27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22" y="452"/>
                        <a:pt x="588" y="177"/>
                        <a:pt x="412" y="48"/>
                      </a:cubicBezTo>
                      <a:cubicBezTo>
                        <a:pt x="367" y="15"/>
                        <a:pt x="31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5" name="Google Shape;15768;p65">
                  <a:extLst>
                    <a:ext uri="{FF2B5EF4-FFF2-40B4-BE49-F238E27FC236}">
                      <a16:creationId xmlns:a16="http://schemas.microsoft.com/office/drawing/2014/main" id="{97676E87-C928-5004-AB57-F23F1B0BF777}"/>
                    </a:ext>
                  </a:extLst>
                </p:cNvPr>
                <p:cNvSpPr/>
                <p:nvPr/>
              </p:nvSpPr>
              <p:spPr>
                <a:xfrm>
                  <a:off x="6080700" y="3879825"/>
                  <a:ext cx="1455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491" extrusionOk="0">
                      <a:moveTo>
                        <a:pt x="267" y="1"/>
                      </a:moveTo>
                      <a:cubicBezTo>
                        <a:pt x="254" y="1"/>
                        <a:pt x="240" y="2"/>
                        <a:pt x="226" y="4"/>
                      </a:cubicBezTo>
                      <a:cubicBezTo>
                        <a:pt x="95" y="26"/>
                        <a:pt x="1" y="152"/>
                        <a:pt x="23" y="283"/>
                      </a:cubicBezTo>
                      <a:cubicBezTo>
                        <a:pt x="44" y="414"/>
                        <a:pt x="154" y="490"/>
                        <a:pt x="265" y="490"/>
                      </a:cubicBezTo>
                      <a:cubicBezTo>
                        <a:pt x="338" y="490"/>
                        <a:pt x="411" y="459"/>
                        <a:pt x="461" y="390"/>
                      </a:cubicBezTo>
                      <a:cubicBezTo>
                        <a:pt x="582" y="225"/>
                        <a:pt x="460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6" name="Google Shape;15769;p65">
                  <a:extLst>
                    <a:ext uri="{FF2B5EF4-FFF2-40B4-BE49-F238E27FC236}">
                      <a16:creationId xmlns:a16="http://schemas.microsoft.com/office/drawing/2014/main" id="{E6C017A6-0B57-55FC-983B-59C4A8ED9C07}"/>
                    </a:ext>
                  </a:extLst>
                </p:cNvPr>
                <p:cNvSpPr/>
                <p:nvPr/>
              </p:nvSpPr>
              <p:spPr>
                <a:xfrm>
                  <a:off x="6050850" y="3884525"/>
                  <a:ext cx="146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491" extrusionOk="0">
                      <a:moveTo>
                        <a:pt x="266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4" y="177"/>
                        <a:pt x="408" y="48"/>
                      </a:cubicBezTo>
                      <a:cubicBezTo>
                        <a:pt x="363" y="15"/>
                        <a:pt x="314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7" name="Google Shape;15770;p65">
                  <a:extLst>
                    <a:ext uri="{FF2B5EF4-FFF2-40B4-BE49-F238E27FC236}">
                      <a16:creationId xmlns:a16="http://schemas.microsoft.com/office/drawing/2014/main" id="{C4C21784-3559-83CE-EF28-BC690EF08BF6}"/>
                    </a:ext>
                  </a:extLst>
                </p:cNvPr>
                <p:cNvSpPr/>
                <p:nvPr/>
              </p:nvSpPr>
              <p:spPr>
                <a:xfrm>
                  <a:off x="6021000" y="38892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69" y="0"/>
                      </a:moveTo>
                      <a:cubicBezTo>
                        <a:pt x="128" y="0"/>
                        <a:pt x="0" y="123"/>
                        <a:pt x="26" y="284"/>
                      </a:cubicBezTo>
                      <a:cubicBezTo>
                        <a:pt x="46" y="403"/>
                        <a:pt x="146" y="488"/>
                        <a:pt x="265" y="488"/>
                      </a:cubicBezTo>
                      <a:cubicBezTo>
                        <a:pt x="278" y="488"/>
                        <a:pt x="291" y="487"/>
                        <a:pt x="305" y="485"/>
                      </a:cubicBezTo>
                      <a:cubicBezTo>
                        <a:pt x="521" y="454"/>
                        <a:pt x="587" y="175"/>
                        <a:pt x="411" y="46"/>
                      </a:cubicBezTo>
                      <a:cubicBezTo>
                        <a:pt x="366" y="14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8" name="Google Shape;15771;p65">
                  <a:extLst>
                    <a:ext uri="{FF2B5EF4-FFF2-40B4-BE49-F238E27FC236}">
                      <a16:creationId xmlns:a16="http://schemas.microsoft.com/office/drawing/2014/main" id="{DBD88BB8-C5BD-E079-9E33-7F6A266A76B4}"/>
                    </a:ext>
                  </a:extLst>
                </p:cNvPr>
                <p:cNvSpPr/>
                <p:nvPr/>
              </p:nvSpPr>
              <p:spPr>
                <a:xfrm>
                  <a:off x="5991150" y="38940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9" name="Google Shape;15772;p65">
                  <a:extLst>
                    <a:ext uri="{FF2B5EF4-FFF2-40B4-BE49-F238E27FC236}">
                      <a16:creationId xmlns:a16="http://schemas.microsoft.com/office/drawing/2014/main" id="{ECA2593D-BB3A-DFC4-A552-CE500B0A817F}"/>
                    </a:ext>
                  </a:extLst>
                </p:cNvPr>
                <p:cNvSpPr/>
                <p:nvPr/>
              </p:nvSpPr>
              <p:spPr>
                <a:xfrm>
                  <a:off x="5961350" y="389870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6" y="0"/>
                      </a:moveTo>
                      <a:cubicBezTo>
                        <a:pt x="128" y="0"/>
                        <a:pt x="1" y="123"/>
                        <a:pt x="24" y="283"/>
                      </a:cubicBezTo>
                      <a:cubicBezTo>
                        <a:pt x="44" y="405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3"/>
                        <a:pt x="585" y="177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0" name="Google Shape;15773;p65">
                  <a:extLst>
                    <a:ext uri="{FF2B5EF4-FFF2-40B4-BE49-F238E27FC236}">
                      <a16:creationId xmlns:a16="http://schemas.microsoft.com/office/drawing/2014/main" id="{FFD44514-47DE-F3A1-290E-D9D2B140AE89}"/>
                    </a:ext>
                  </a:extLst>
                </p:cNvPr>
                <p:cNvSpPr/>
                <p:nvPr/>
              </p:nvSpPr>
              <p:spPr>
                <a:xfrm>
                  <a:off x="5931525" y="39034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7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5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3"/>
                        <a:pt x="587" y="177"/>
                        <a:pt x="408" y="48"/>
                      </a:cubicBezTo>
                      <a:cubicBezTo>
                        <a:pt x="363" y="16"/>
                        <a:pt x="31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1" name="Google Shape;15774;p65">
                  <a:extLst>
                    <a:ext uri="{FF2B5EF4-FFF2-40B4-BE49-F238E27FC236}">
                      <a16:creationId xmlns:a16="http://schemas.microsoft.com/office/drawing/2014/main" id="{1346B42C-3918-8051-934A-3BC49F762BEE}"/>
                    </a:ext>
                  </a:extLst>
                </p:cNvPr>
                <p:cNvSpPr/>
                <p:nvPr/>
              </p:nvSpPr>
              <p:spPr>
                <a:xfrm>
                  <a:off x="5901675" y="39081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2" name="Google Shape;15775;p65">
                  <a:extLst>
                    <a:ext uri="{FF2B5EF4-FFF2-40B4-BE49-F238E27FC236}">
                      <a16:creationId xmlns:a16="http://schemas.microsoft.com/office/drawing/2014/main" id="{7F250BB7-3423-6963-3A37-A7104C915FE9}"/>
                    </a:ext>
                  </a:extLst>
                </p:cNvPr>
                <p:cNvSpPr/>
                <p:nvPr/>
              </p:nvSpPr>
              <p:spPr>
                <a:xfrm>
                  <a:off x="5871825" y="39128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5"/>
                      </a:cubicBezTo>
                      <a:cubicBezTo>
                        <a:pt x="46" y="403"/>
                        <a:pt x="149" y="488"/>
                        <a:pt x="266" y="488"/>
                      </a:cubicBezTo>
                      <a:cubicBezTo>
                        <a:pt x="279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2" y="46"/>
                      </a:cubicBezTo>
                      <a:cubicBezTo>
                        <a:pt x="367" y="15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3" name="Google Shape;15776;p65">
                  <a:extLst>
                    <a:ext uri="{FF2B5EF4-FFF2-40B4-BE49-F238E27FC236}">
                      <a16:creationId xmlns:a16="http://schemas.microsoft.com/office/drawing/2014/main" id="{50B61D78-A645-F538-EC9E-21165FA5E2CF}"/>
                    </a:ext>
                  </a:extLst>
                </p:cNvPr>
                <p:cNvSpPr/>
                <p:nvPr/>
              </p:nvSpPr>
              <p:spPr>
                <a:xfrm>
                  <a:off x="6223775" y="38264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4" y="1"/>
                      </a:moveTo>
                      <a:cubicBezTo>
                        <a:pt x="303" y="1"/>
                        <a:pt x="291" y="1"/>
                        <a:pt x="279" y="3"/>
                      </a:cubicBezTo>
                      <a:cubicBezTo>
                        <a:pt x="66" y="37"/>
                        <a:pt x="0" y="316"/>
                        <a:pt x="176" y="445"/>
                      </a:cubicBezTo>
                      <a:cubicBezTo>
                        <a:pt x="220" y="477"/>
                        <a:pt x="269" y="491"/>
                        <a:pt x="316" y="491"/>
                      </a:cubicBezTo>
                      <a:cubicBezTo>
                        <a:pt x="456" y="491"/>
                        <a:pt x="584" y="368"/>
                        <a:pt x="561" y="207"/>
                      </a:cubicBezTo>
                      <a:cubicBezTo>
                        <a:pt x="541" y="87"/>
                        <a:pt x="435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4" name="Google Shape;15777;p65">
                  <a:extLst>
                    <a:ext uri="{FF2B5EF4-FFF2-40B4-BE49-F238E27FC236}">
                      <a16:creationId xmlns:a16="http://schemas.microsoft.com/office/drawing/2014/main" id="{DF6A7813-96F9-0986-2D12-03A9DEDBFA45}"/>
                    </a:ext>
                  </a:extLst>
                </p:cNvPr>
                <p:cNvSpPr/>
                <p:nvPr/>
              </p:nvSpPr>
              <p:spPr>
                <a:xfrm>
                  <a:off x="6193925" y="38311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9" y="1"/>
                        <a:pt x="295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5"/>
                      </a:cubicBezTo>
                      <a:cubicBezTo>
                        <a:pt x="541" y="86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5" name="Google Shape;15778;p65">
                  <a:extLst>
                    <a:ext uri="{FF2B5EF4-FFF2-40B4-BE49-F238E27FC236}">
                      <a16:creationId xmlns:a16="http://schemas.microsoft.com/office/drawing/2014/main" id="{FD7988A7-430E-B638-D83F-6E7237E26543}"/>
                    </a:ext>
                  </a:extLst>
                </p:cNvPr>
                <p:cNvSpPr/>
                <p:nvPr/>
              </p:nvSpPr>
              <p:spPr>
                <a:xfrm>
                  <a:off x="6164075" y="38358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8"/>
                      </a:cubicBezTo>
                      <a:cubicBezTo>
                        <a:pt x="541" y="87"/>
                        <a:pt x="44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6" name="Google Shape;15779;p65">
                  <a:extLst>
                    <a:ext uri="{FF2B5EF4-FFF2-40B4-BE49-F238E27FC236}">
                      <a16:creationId xmlns:a16="http://schemas.microsoft.com/office/drawing/2014/main" id="{82C619F2-9C3D-57CF-96D8-0BD69813B0D2}"/>
                    </a:ext>
                  </a:extLst>
                </p:cNvPr>
                <p:cNvSpPr/>
                <p:nvPr/>
              </p:nvSpPr>
              <p:spPr>
                <a:xfrm>
                  <a:off x="6135600" y="38405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7" y="1"/>
                      </a:moveTo>
                      <a:cubicBezTo>
                        <a:pt x="128" y="1"/>
                        <a:pt x="0" y="124"/>
                        <a:pt x="23" y="283"/>
                      </a:cubicBezTo>
                      <a:cubicBezTo>
                        <a:pt x="43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4" y="177"/>
                        <a:pt x="409" y="48"/>
                      </a:cubicBezTo>
                      <a:cubicBezTo>
                        <a:pt x="364" y="15"/>
                        <a:pt x="315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7" name="Google Shape;15780;p65">
                  <a:extLst>
                    <a:ext uri="{FF2B5EF4-FFF2-40B4-BE49-F238E27FC236}">
                      <a16:creationId xmlns:a16="http://schemas.microsoft.com/office/drawing/2014/main" id="{0E9F6A6B-FD8F-CBA7-BAD6-3C9CDB2DB928}"/>
                    </a:ext>
                  </a:extLst>
                </p:cNvPr>
                <p:cNvSpPr/>
                <p:nvPr/>
              </p:nvSpPr>
              <p:spPr>
                <a:xfrm>
                  <a:off x="6105750" y="38452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8" y="1"/>
                        <a:pt x="1" y="125"/>
                        <a:pt x="27" y="283"/>
                      </a:cubicBezTo>
                      <a:cubicBezTo>
                        <a:pt x="44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22" y="452"/>
                        <a:pt x="588" y="177"/>
                        <a:pt x="412" y="48"/>
                      </a:cubicBezTo>
                      <a:cubicBezTo>
                        <a:pt x="366" y="15"/>
                        <a:pt x="317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8" name="Google Shape;15781;p65">
                  <a:extLst>
                    <a:ext uri="{FF2B5EF4-FFF2-40B4-BE49-F238E27FC236}">
                      <a16:creationId xmlns:a16="http://schemas.microsoft.com/office/drawing/2014/main" id="{BF7AF883-A3C6-547F-25EB-A0A0B2544F5A}"/>
                    </a:ext>
                  </a:extLst>
                </p:cNvPr>
                <p:cNvSpPr/>
                <p:nvPr/>
              </p:nvSpPr>
              <p:spPr>
                <a:xfrm>
                  <a:off x="6074600" y="38500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9" name="Google Shape;15782;p65">
                  <a:extLst>
                    <a:ext uri="{FF2B5EF4-FFF2-40B4-BE49-F238E27FC236}">
                      <a16:creationId xmlns:a16="http://schemas.microsoft.com/office/drawing/2014/main" id="{3988E7A0-8C15-14AE-26B8-621A9700D2AF}"/>
                    </a:ext>
                  </a:extLst>
                </p:cNvPr>
                <p:cNvSpPr/>
                <p:nvPr/>
              </p:nvSpPr>
              <p:spPr>
                <a:xfrm>
                  <a:off x="6046225" y="3854775"/>
                  <a:ext cx="14475" cy="1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488" extrusionOk="0">
                      <a:moveTo>
                        <a:pt x="265" y="0"/>
                      </a:moveTo>
                      <a:cubicBezTo>
                        <a:pt x="251" y="0"/>
                        <a:pt x="237" y="1"/>
                        <a:pt x="223" y="3"/>
                      </a:cubicBezTo>
                      <a:cubicBezTo>
                        <a:pt x="92" y="22"/>
                        <a:pt x="1" y="148"/>
                        <a:pt x="20" y="282"/>
                      </a:cubicBezTo>
                      <a:cubicBezTo>
                        <a:pt x="41" y="412"/>
                        <a:pt x="152" y="488"/>
                        <a:pt x="264" y="488"/>
                      </a:cubicBezTo>
                      <a:cubicBezTo>
                        <a:pt x="336" y="488"/>
                        <a:pt x="409" y="456"/>
                        <a:pt x="458" y="386"/>
                      </a:cubicBezTo>
                      <a:cubicBezTo>
                        <a:pt x="579" y="222"/>
                        <a:pt x="458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0" name="Google Shape;15783;p65">
                  <a:extLst>
                    <a:ext uri="{FF2B5EF4-FFF2-40B4-BE49-F238E27FC236}">
                      <a16:creationId xmlns:a16="http://schemas.microsoft.com/office/drawing/2014/main" id="{4314148A-55AF-727E-87A4-071DEFE2F7C4}"/>
                    </a:ext>
                  </a:extLst>
                </p:cNvPr>
                <p:cNvSpPr/>
                <p:nvPr/>
              </p:nvSpPr>
              <p:spPr>
                <a:xfrm>
                  <a:off x="6016375" y="3859475"/>
                  <a:ext cx="144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490" extrusionOk="0">
                      <a:moveTo>
                        <a:pt x="265" y="0"/>
                      </a:moveTo>
                      <a:cubicBezTo>
                        <a:pt x="251" y="0"/>
                        <a:pt x="237" y="1"/>
                        <a:pt x="223" y="3"/>
                      </a:cubicBezTo>
                      <a:cubicBezTo>
                        <a:pt x="92" y="22"/>
                        <a:pt x="1" y="148"/>
                        <a:pt x="23" y="282"/>
                      </a:cubicBezTo>
                      <a:cubicBezTo>
                        <a:pt x="42" y="414"/>
                        <a:pt x="152" y="490"/>
                        <a:pt x="265" y="490"/>
                      </a:cubicBezTo>
                      <a:cubicBezTo>
                        <a:pt x="337" y="490"/>
                        <a:pt x="411" y="458"/>
                        <a:pt x="462" y="389"/>
                      </a:cubicBezTo>
                      <a:cubicBezTo>
                        <a:pt x="579" y="222"/>
                        <a:pt x="458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1" name="Google Shape;15784;p65">
                  <a:extLst>
                    <a:ext uri="{FF2B5EF4-FFF2-40B4-BE49-F238E27FC236}">
                      <a16:creationId xmlns:a16="http://schemas.microsoft.com/office/drawing/2014/main" id="{032D8F0A-BAEB-1AA6-0884-DBF29098B6DB}"/>
                    </a:ext>
                  </a:extLst>
                </p:cNvPr>
                <p:cNvSpPr/>
                <p:nvPr/>
              </p:nvSpPr>
              <p:spPr>
                <a:xfrm>
                  <a:off x="5986525" y="3864175"/>
                  <a:ext cx="1455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490" extrusionOk="0">
                      <a:moveTo>
                        <a:pt x="267" y="0"/>
                      </a:moveTo>
                      <a:cubicBezTo>
                        <a:pt x="254" y="0"/>
                        <a:pt x="240" y="1"/>
                        <a:pt x="227" y="3"/>
                      </a:cubicBezTo>
                      <a:cubicBezTo>
                        <a:pt x="92" y="25"/>
                        <a:pt x="1" y="151"/>
                        <a:pt x="23" y="282"/>
                      </a:cubicBezTo>
                      <a:cubicBezTo>
                        <a:pt x="44" y="414"/>
                        <a:pt x="154" y="490"/>
                        <a:pt x="266" y="490"/>
                      </a:cubicBezTo>
                      <a:cubicBezTo>
                        <a:pt x="338" y="490"/>
                        <a:pt x="411" y="458"/>
                        <a:pt x="462" y="389"/>
                      </a:cubicBezTo>
                      <a:cubicBezTo>
                        <a:pt x="582" y="225"/>
                        <a:pt x="458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2" name="Google Shape;15785;p65">
                  <a:extLst>
                    <a:ext uri="{FF2B5EF4-FFF2-40B4-BE49-F238E27FC236}">
                      <a16:creationId xmlns:a16="http://schemas.microsoft.com/office/drawing/2014/main" id="{96A2C021-36B3-1491-A5FC-AB42A0E8DE93}"/>
                    </a:ext>
                  </a:extLst>
                </p:cNvPr>
                <p:cNvSpPr/>
                <p:nvPr/>
              </p:nvSpPr>
              <p:spPr>
                <a:xfrm>
                  <a:off x="5956600" y="38688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1" y="48"/>
                      </a:cubicBezTo>
                      <a:cubicBezTo>
                        <a:pt x="366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3" name="Google Shape;15786;p65">
                  <a:extLst>
                    <a:ext uri="{FF2B5EF4-FFF2-40B4-BE49-F238E27FC236}">
                      <a16:creationId xmlns:a16="http://schemas.microsoft.com/office/drawing/2014/main" id="{DB9618BC-3DC6-85DE-49D6-D0E0D6CAAF7B}"/>
                    </a:ext>
                  </a:extLst>
                </p:cNvPr>
                <p:cNvSpPr/>
                <p:nvPr/>
              </p:nvSpPr>
              <p:spPr>
                <a:xfrm>
                  <a:off x="5926800" y="387355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7" y="1"/>
                      </a:moveTo>
                      <a:cubicBezTo>
                        <a:pt x="128" y="1"/>
                        <a:pt x="1" y="125"/>
                        <a:pt x="24" y="283"/>
                      </a:cubicBezTo>
                      <a:cubicBezTo>
                        <a:pt x="44" y="405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3"/>
                        <a:pt x="585" y="177"/>
                        <a:pt x="409" y="48"/>
                      </a:cubicBezTo>
                      <a:cubicBezTo>
                        <a:pt x="364" y="16"/>
                        <a:pt x="315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4" name="Google Shape;15787;p65">
                  <a:extLst>
                    <a:ext uri="{FF2B5EF4-FFF2-40B4-BE49-F238E27FC236}">
                      <a16:creationId xmlns:a16="http://schemas.microsoft.com/office/drawing/2014/main" id="{318331C4-9CEA-AD95-7DC1-30B10AD47476}"/>
                    </a:ext>
                  </a:extLst>
                </p:cNvPr>
                <p:cNvSpPr/>
                <p:nvPr/>
              </p:nvSpPr>
              <p:spPr>
                <a:xfrm>
                  <a:off x="5896975" y="387830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69" y="0"/>
                      </a:moveTo>
                      <a:cubicBezTo>
                        <a:pt x="128" y="0"/>
                        <a:pt x="0" y="123"/>
                        <a:pt x="26" y="285"/>
                      </a:cubicBezTo>
                      <a:cubicBezTo>
                        <a:pt x="43" y="403"/>
                        <a:pt x="146" y="488"/>
                        <a:pt x="265" y="488"/>
                      </a:cubicBezTo>
                      <a:cubicBezTo>
                        <a:pt x="278" y="488"/>
                        <a:pt x="291" y="487"/>
                        <a:pt x="305" y="485"/>
                      </a:cubicBezTo>
                      <a:cubicBezTo>
                        <a:pt x="518" y="454"/>
                        <a:pt x="587" y="175"/>
                        <a:pt x="411" y="46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5" name="Google Shape;15788;p65">
                  <a:extLst>
                    <a:ext uri="{FF2B5EF4-FFF2-40B4-BE49-F238E27FC236}">
                      <a16:creationId xmlns:a16="http://schemas.microsoft.com/office/drawing/2014/main" id="{DC33B243-7DB1-1996-2C65-BA5F22865538}"/>
                    </a:ext>
                  </a:extLst>
                </p:cNvPr>
                <p:cNvSpPr/>
                <p:nvPr/>
              </p:nvSpPr>
              <p:spPr>
                <a:xfrm>
                  <a:off x="5867125" y="38830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6" y="404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9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6" name="Google Shape;15789;p65">
                  <a:extLst>
                    <a:ext uri="{FF2B5EF4-FFF2-40B4-BE49-F238E27FC236}">
                      <a16:creationId xmlns:a16="http://schemas.microsoft.com/office/drawing/2014/main" id="{DA6F595F-E6A0-1E42-A524-6662880C9992}"/>
                    </a:ext>
                  </a:extLst>
                </p:cNvPr>
                <p:cNvSpPr/>
                <p:nvPr/>
              </p:nvSpPr>
              <p:spPr>
                <a:xfrm>
                  <a:off x="6218975" y="37966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1"/>
                      </a:moveTo>
                      <a:cubicBezTo>
                        <a:pt x="310" y="1"/>
                        <a:pt x="296" y="2"/>
                        <a:pt x="283" y="4"/>
                      </a:cubicBezTo>
                      <a:cubicBezTo>
                        <a:pt x="70" y="39"/>
                        <a:pt x="1" y="314"/>
                        <a:pt x="180" y="443"/>
                      </a:cubicBezTo>
                      <a:cubicBezTo>
                        <a:pt x="224" y="476"/>
                        <a:pt x="274" y="490"/>
                        <a:pt x="321" y="490"/>
                      </a:cubicBezTo>
                      <a:cubicBezTo>
                        <a:pt x="460" y="490"/>
                        <a:pt x="588" y="366"/>
                        <a:pt x="562" y="208"/>
                      </a:cubicBezTo>
                      <a:cubicBezTo>
                        <a:pt x="545" y="87"/>
                        <a:pt x="442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7" name="Google Shape;15790;p65">
                  <a:extLst>
                    <a:ext uri="{FF2B5EF4-FFF2-40B4-BE49-F238E27FC236}">
                      <a16:creationId xmlns:a16="http://schemas.microsoft.com/office/drawing/2014/main" id="{A13CB0E7-2981-9F02-8461-FCDB4265B646}"/>
                    </a:ext>
                  </a:extLst>
                </p:cNvPr>
                <p:cNvSpPr/>
                <p:nvPr/>
              </p:nvSpPr>
              <p:spPr>
                <a:xfrm>
                  <a:off x="6189225" y="38013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0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1" y="87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8" name="Google Shape;15791;p65">
                  <a:extLst>
                    <a:ext uri="{FF2B5EF4-FFF2-40B4-BE49-F238E27FC236}">
                      <a16:creationId xmlns:a16="http://schemas.microsoft.com/office/drawing/2014/main" id="{0EE48183-E455-2D85-EC5E-A8E89E9470F0}"/>
                    </a:ext>
                  </a:extLst>
                </p:cNvPr>
                <p:cNvSpPr/>
                <p:nvPr/>
              </p:nvSpPr>
              <p:spPr>
                <a:xfrm>
                  <a:off x="6159375" y="38060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1" y="491"/>
                        <a:pt x="319" y="491"/>
                      </a:cubicBezTo>
                      <a:cubicBezTo>
                        <a:pt x="459" y="491"/>
                        <a:pt x="587" y="368"/>
                        <a:pt x="561" y="208"/>
                      </a:cubicBezTo>
                      <a:cubicBezTo>
                        <a:pt x="541" y="87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9" name="Google Shape;15792;p65">
                  <a:extLst>
                    <a:ext uri="{FF2B5EF4-FFF2-40B4-BE49-F238E27FC236}">
                      <a16:creationId xmlns:a16="http://schemas.microsoft.com/office/drawing/2014/main" id="{96050AE3-D5D8-ABA1-42A7-AA6C0E9B1931}"/>
                    </a:ext>
                  </a:extLst>
                </p:cNvPr>
                <p:cNvSpPr/>
                <p:nvPr/>
              </p:nvSpPr>
              <p:spPr>
                <a:xfrm>
                  <a:off x="6129525" y="38107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6" y="1"/>
                        <a:pt x="294" y="2"/>
                        <a:pt x="282" y="3"/>
                      </a:cubicBezTo>
                      <a:cubicBezTo>
                        <a:pt x="69" y="38"/>
                        <a:pt x="0" y="317"/>
                        <a:pt x="176" y="442"/>
                      </a:cubicBezTo>
                      <a:cubicBezTo>
                        <a:pt x="222" y="475"/>
                        <a:pt x="272" y="490"/>
                        <a:pt x="320" y="490"/>
                      </a:cubicBezTo>
                      <a:cubicBezTo>
                        <a:pt x="460" y="490"/>
                        <a:pt x="587" y="367"/>
                        <a:pt x="561" y="207"/>
                      </a:cubicBezTo>
                      <a:cubicBezTo>
                        <a:pt x="544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0" name="Google Shape;15793;p65">
                  <a:extLst>
                    <a:ext uri="{FF2B5EF4-FFF2-40B4-BE49-F238E27FC236}">
                      <a16:creationId xmlns:a16="http://schemas.microsoft.com/office/drawing/2014/main" id="{B4742540-843A-A5C7-2CD8-651074808213}"/>
                    </a:ext>
                  </a:extLst>
                </p:cNvPr>
                <p:cNvSpPr/>
                <p:nvPr/>
              </p:nvSpPr>
              <p:spPr>
                <a:xfrm>
                  <a:off x="6099750" y="3815450"/>
                  <a:ext cx="14625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2" extrusionOk="0">
                      <a:moveTo>
                        <a:pt x="315" y="1"/>
                      </a:moveTo>
                      <a:cubicBezTo>
                        <a:pt x="303" y="1"/>
                        <a:pt x="291" y="2"/>
                        <a:pt x="279" y="3"/>
                      </a:cubicBezTo>
                      <a:cubicBezTo>
                        <a:pt x="66" y="38"/>
                        <a:pt x="0" y="317"/>
                        <a:pt x="176" y="445"/>
                      </a:cubicBezTo>
                      <a:cubicBezTo>
                        <a:pt x="220" y="477"/>
                        <a:pt x="269" y="491"/>
                        <a:pt x="317" y="491"/>
                      </a:cubicBezTo>
                      <a:cubicBezTo>
                        <a:pt x="456" y="491"/>
                        <a:pt x="585" y="368"/>
                        <a:pt x="561" y="207"/>
                      </a:cubicBezTo>
                      <a:cubicBezTo>
                        <a:pt x="541" y="87"/>
                        <a:pt x="435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1" name="Google Shape;15794;p65">
                  <a:extLst>
                    <a:ext uri="{FF2B5EF4-FFF2-40B4-BE49-F238E27FC236}">
                      <a16:creationId xmlns:a16="http://schemas.microsoft.com/office/drawing/2014/main" id="{46C767DD-450C-75B0-4991-757FE64A99BF}"/>
                    </a:ext>
                  </a:extLst>
                </p:cNvPr>
                <p:cNvSpPr/>
                <p:nvPr/>
              </p:nvSpPr>
              <p:spPr>
                <a:xfrm>
                  <a:off x="6069900" y="38202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5"/>
                        <a:pt x="561" y="204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2" name="Google Shape;15795;p65">
                  <a:extLst>
                    <a:ext uri="{FF2B5EF4-FFF2-40B4-BE49-F238E27FC236}">
                      <a16:creationId xmlns:a16="http://schemas.microsoft.com/office/drawing/2014/main" id="{1F590634-300C-DF90-A17E-08FCD261512B}"/>
                    </a:ext>
                  </a:extLst>
                </p:cNvPr>
                <p:cNvSpPr/>
                <p:nvPr/>
              </p:nvSpPr>
              <p:spPr>
                <a:xfrm>
                  <a:off x="6040050" y="38249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3" name="Google Shape;15796;p65">
                  <a:extLst>
                    <a:ext uri="{FF2B5EF4-FFF2-40B4-BE49-F238E27FC236}">
                      <a16:creationId xmlns:a16="http://schemas.microsoft.com/office/drawing/2014/main" id="{F0D6FB18-13C5-6A03-F455-EBE539047FFD}"/>
                    </a:ext>
                  </a:extLst>
                </p:cNvPr>
                <p:cNvSpPr/>
                <p:nvPr/>
              </p:nvSpPr>
              <p:spPr>
                <a:xfrm>
                  <a:off x="6010200" y="38296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3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4" name="Google Shape;15797;p65">
                  <a:extLst>
                    <a:ext uri="{FF2B5EF4-FFF2-40B4-BE49-F238E27FC236}">
                      <a16:creationId xmlns:a16="http://schemas.microsoft.com/office/drawing/2014/main" id="{7848071C-15A1-5AB9-B0AB-F2296C592EE5}"/>
                    </a:ext>
                  </a:extLst>
                </p:cNvPr>
                <p:cNvSpPr/>
                <p:nvPr/>
              </p:nvSpPr>
              <p:spPr>
                <a:xfrm>
                  <a:off x="5980425" y="3834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6" y="0"/>
                        <a:pt x="294" y="1"/>
                        <a:pt x="282" y="2"/>
                      </a:cubicBezTo>
                      <a:cubicBezTo>
                        <a:pt x="66" y="37"/>
                        <a:pt x="0" y="313"/>
                        <a:pt x="176" y="441"/>
                      </a:cubicBezTo>
                      <a:cubicBezTo>
                        <a:pt x="221" y="474"/>
                        <a:pt x="271" y="489"/>
                        <a:pt x="320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5" name="Google Shape;15798;p65">
                  <a:extLst>
                    <a:ext uri="{FF2B5EF4-FFF2-40B4-BE49-F238E27FC236}">
                      <a16:creationId xmlns:a16="http://schemas.microsoft.com/office/drawing/2014/main" id="{AAF73AA7-01B5-3CCB-1D7A-5DFDAD0DE432}"/>
                    </a:ext>
                  </a:extLst>
                </p:cNvPr>
                <p:cNvSpPr/>
                <p:nvPr/>
              </p:nvSpPr>
              <p:spPr>
                <a:xfrm>
                  <a:off x="5951900" y="38390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5"/>
                      </a:cubicBezTo>
                      <a:cubicBezTo>
                        <a:pt x="46" y="403"/>
                        <a:pt x="149" y="488"/>
                        <a:pt x="265" y="488"/>
                      </a:cubicBezTo>
                      <a:cubicBezTo>
                        <a:pt x="278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1" y="46"/>
                      </a:cubicBezTo>
                      <a:cubicBezTo>
                        <a:pt x="367" y="15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6" name="Google Shape;15799;p65">
                  <a:extLst>
                    <a:ext uri="{FF2B5EF4-FFF2-40B4-BE49-F238E27FC236}">
                      <a16:creationId xmlns:a16="http://schemas.microsoft.com/office/drawing/2014/main" id="{DA9F5B66-D316-94CF-7A83-11B9493E511F}"/>
                    </a:ext>
                  </a:extLst>
                </p:cNvPr>
                <p:cNvSpPr/>
                <p:nvPr/>
              </p:nvSpPr>
              <p:spPr>
                <a:xfrm>
                  <a:off x="5922050" y="38437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6" y="404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9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7" name="Google Shape;15800;p65">
                  <a:extLst>
                    <a:ext uri="{FF2B5EF4-FFF2-40B4-BE49-F238E27FC236}">
                      <a16:creationId xmlns:a16="http://schemas.microsoft.com/office/drawing/2014/main" id="{2C381A6A-9C37-E7F7-5827-3408A5D0B9B8}"/>
                    </a:ext>
                  </a:extLst>
                </p:cNvPr>
                <p:cNvSpPr/>
                <p:nvPr/>
              </p:nvSpPr>
              <p:spPr>
                <a:xfrm>
                  <a:off x="5890950" y="38485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20" y="0"/>
                      </a:moveTo>
                      <a:cubicBezTo>
                        <a:pt x="306" y="0"/>
                        <a:pt x="293" y="1"/>
                        <a:pt x="280" y="4"/>
                      </a:cubicBezTo>
                      <a:cubicBezTo>
                        <a:pt x="66" y="38"/>
                        <a:pt x="1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2" y="207"/>
                      </a:cubicBezTo>
                      <a:cubicBezTo>
                        <a:pt x="542" y="86"/>
                        <a:pt x="438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8" name="Google Shape;15801;p65">
                  <a:extLst>
                    <a:ext uri="{FF2B5EF4-FFF2-40B4-BE49-F238E27FC236}">
                      <a16:creationId xmlns:a16="http://schemas.microsoft.com/office/drawing/2014/main" id="{E1FEFE83-FB3B-FC81-3BD6-5610FCEA05CB}"/>
                    </a:ext>
                  </a:extLst>
                </p:cNvPr>
                <p:cNvSpPr/>
                <p:nvPr/>
              </p:nvSpPr>
              <p:spPr>
                <a:xfrm>
                  <a:off x="5862425" y="38532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6" y="404"/>
                        <a:pt x="147" y="490"/>
                        <a:pt x="265" y="490"/>
                      </a:cubicBezTo>
                      <a:cubicBezTo>
                        <a:pt x="278" y="490"/>
                        <a:pt x="291" y="489"/>
                        <a:pt x="305" y="486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9" name="Google Shape;15802;p65">
                  <a:extLst>
                    <a:ext uri="{FF2B5EF4-FFF2-40B4-BE49-F238E27FC236}">
                      <a16:creationId xmlns:a16="http://schemas.microsoft.com/office/drawing/2014/main" id="{87BD9554-F369-F442-4B8F-B808D9489120}"/>
                    </a:ext>
                  </a:extLst>
                </p:cNvPr>
                <p:cNvSpPr/>
                <p:nvPr/>
              </p:nvSpPr>
              <p:spPr>
                <a:xfrm>
                  <a:off x="6215600" y="376677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1"/>
                      </a:moveTo>
                      <a:cubicBezTo>
                        <a:pt x="129" y="1"/>
                        <a:pt x="1" y="124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0" name="Google Shape;15803;p65">
                  <a:extLst>
                    <a:ext uri="{FF2B5EF4-FFF2-40B4-BE49-F238E27FC236}">
                      <a16:creationId xmlns:a16="http://schemas.microsoft.com/office/drawing/2014/main" id="{F7A60C43-5D1C-80B0-C431-97CCF9A1BBFC}"/>
                    </a:ext>
                  </a:extLst>
                </p:cNvPr>
                <p:cNvSpPr/>
                <p:nvPr/>
              </p:nvSpPr>
              <p:spPr>
                <a:xfrm>
                  <a:off x="6184525" y="37714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8" y="1"/>
                      </a:moveTo>
                      <a:cubicBezTo>
                        <a:pt x="305" y="1"/>
                        <a:pt x="292" y="2"/>
                        <a:pt x="279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0" y="491"/>
                        <a:pt x="319" y="491"/>
                      </a:cubicBezTo>
                      <a:cubicBezTo>
                        <a:pt x="457" y="491"/>
                        <a:pt x="584" y="368"/>
                        <a:pt x="561" y="208"/>
                      </a:cubicBezTo>
                      <a:cubicBezTo>
                        <a:pt x="541" y="89"/>
                        <a:pt x="437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1" name="Google Shape;15804;p65">
                  <a:extLst>
                    <a:ext uri="{FF2B5EF4-FFF2-40B4-BE49-F238E27FC236}">
                      <a16:creationId xmlns:a16="http://schemas.microsoft.com/office/drawing/2014/main" id="{06FFF0AE-7705-458D-5461-99583DCDC06C}"/>
                    </a:ext>
                  </a:extLst>
                </p:cNvPr>
                <p:cNvSpPr/>
                <p:nvPr/>
              </p:nvSpPr>
              <p:spPr>
                <a:xfrm>
                  <a:off x="6154675" y="37762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2" name="Google Shape;15805;p65">
                  <a:extLst>
                    <a:ext uri="{FF2B5EF4-FFF2-40B4-BE49-F238E27FC236}">
                      <a16:creationId xmlns:a16="http://schemas.microsoft.com/office/drawing/2014/main" id="{93E9FE82-5A71-B870-FC96-B802144C239E}"/>
                    </a:ext>
                  </a:extLst>
                </p:cNvPr>
                <p:cNvSpPr/>
                <p:nvPr/>
              </p:nvSpPr>
              <p:spPr>
                <a:xfrm>
                  <a:off x="6124825" y="37809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5"/>
                        <a:pt x="0" y="314"/>
                        <a:pt x="176" y="442"/>
                      </a:cubicBezTo>
                      <a:cubicBezTo>
                        <a:pt x="220" y="474"/>
                        <a:pt x="269" y="488"/>
                        <a:pt x="317" y="488"/>
                      </a:cubicBezTo>
                      <a:cubicBezTo>
                        <a:pt x="457" y="488"/>
                        <a:pt x="587" y="365"/>
                        <a:pt x="561" y="204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3" name="Google Shape;15806;p65">
                  <a:extLst>
                    <a:ext uri="{FF2B5EF4-FFF2-40B4-BE49-F238E27FC236}">
                      <a16:creationId xmlns:a16="http://schemas.microsoft.com/office/drawing/2014/main" id="{159E0ECB-5E82-EA38-6467-C81038A009C7}"/>
                    </a:ext>
                  </a:extLst>
                </p:cNvPr>
                <p:cNvSpPr/>
                <p:nvPr/>
              </p:nvSpPr>
              <p:spPr>
                <a:xfrm>
                  <a:off x="6094975" y="37856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8" name="Google Shape;15807;p65">
                  <a:extLst>
                    <a:ext uri="{FF2B5EF4-FFF2-40B4-BE49-F238E27FC236}">
                      <a16:creationId xmlns:a16="http://schemas.microsoft.com/office/drawing/2014/main" id="{FB18C93E-BFA7-348A-7FC0-468C23C8A481}"/>
                    </a:ext>
                  </a:extLst>
                </p:cNvPr>
                <p:cNvSpPr/>
                <p:nvPr/>
              </p:nvSpPr>
              <p:spPr>
                <a:xfrm>
                  <a:off x="6065200" y="379037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9" name="Google Shape;15808;p65">
                  <a:extLst>
                    <a:ext uri="{FF2B5EF4-FFF2-40B4-BE49-F238E27FC236}">
                      <a16:creationId xmlns:a16="http://schemas.microsoft.com/office/drawing/2014/main" id="{234475F8-A29F-09B0-3796-959D08671B99}"/>
                    </a:ext>
                  </a:extLst>
                </p:cNvPr>
                <p:cNvSpPr/>
                <p:nvPr/>
              </p:nvSpPr>
              <p:spPr>
                <a:xfrm>
                  <a:off x="6035350" y="37950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0" name="Google Shape;15809;p65">
                  <a:extLst>
                    <a:ext uri="{FF2B5EF4-FFF2-40B4-BE49-F238E27FC236}">
                      <a16:creationId xmlns:a16="http://schemas.microsoft.com/office/drawing/2014/main" id="{29EFADD1-ED17-420A-589A-9AF2E4EDFC3D}"/>
                    </a:ext>
                  </a:extLst>
                </p:cNvPr>
                <p:cNvSpPr/>
                <p:nvPr/>
              </p:nvSpPr>
              <p:spPr>
                <a:xfrm>
                  <a:off x="6005500" y="37998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8" y="0"/>
                      </a:moveTo>
                      <a:cubicBezTo>
                        <a:pt x="306" y="0"/>
                        <a:pt x="294" y="1"/>
                        <a:pt x="282" y="2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2" y="474"/>
                        <a:pt x="272" y="489"/>
                        <a:pt x="321" y="489"/>
                      </a:cubicBezTo>
                      <a:cubicBezTo>
                        <a:pt x="461" y="489"/>
                        <a:pt x="587" y="367"/>
                        <a:pt x="561" y="206"/>
                      </a:cubicBezTo>
                      <a:cubicBezTo>
                        <a:pt x="541" y="86"/>
                        <a:pt x="438" y="0"/>
                        <a:pt x="3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1" name="Google Shape;15810;p65">
                  <a:extLst>
                    <a:ext uri="{FF2B5EF4-FFF2-40B4-BE49-F238E27FC236}">
                      <a16:creationId xmlns:a16="http://schemas.microsoft.com/office/drawing/2014/main" id="{53BC91B6-BB3A-1366-936C-1F1775D0135E}"/>
                    </a:ext>
                  </a:extLst>
                </p:cNvPr>
                <p:cNvSpPr/>
                <p:nvPr/>
              </p:nvSpPr>
              <p:spPr>
                <a:xfrm>
                  <a:off x="5975650" y="38045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3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5"/>
                        <a:pt x="0" y="314"/>
                        <a:pt x="179" y="442"/>
                      </a:cubicBezTo>
                      <a:cubicBezTo>
                        <a:pt x="223" y="474"/>
                        <a:pt x="272" y="488"/>
                        <a:pt x="320" y="488"/>
                      </a:cubicBezTo>
                      <a:cubicBezTo>
                        <a:pt x="459" y="488"/>
                        <a:pt x="587" y="366"/>
                        <a:pt x="561" y="204"/>
                      </a:cubicBezTo>
                      <a:cubicBezTo>
                        <a:pt x="544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2" name="Google Shape;15811;p65">
                  <a:extLst>
                    <a:ext uri="{FF2B5EF4-FFF2-40B4-BE49-F238E27FC236}">
                      <a16:creationId xmlns:a16="http://schemas.microsoft.com/office/drawing/2014/main" id="{B3F242B8-AC10-F007-678B-B6B1A8578285}"/>
                    </a:ext>
                  </a:extLst>
                </p:cNvPr>
                <p:cNvSpPr/>
                <p:nvPr/>
              </p:nvSpPr>
              <p:spPr>
                <a:xfrm>
                  <a:off x="5945875" y="38092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3" name="Google Shape;15812;p65">
                  <a:extLst>
                    <a:ext uri="{FF2B5EF4-FFF2-40B4-BE49-F238E27FC236}">
                      <a16:creationId xmlns:a16="http://schemas.microsoft.com/office/drawing/2014/main" id="{AA2158E5-3583-A9C8-A603-459D4B665977}"/>
                    </a:ext>
                  </a:extLst>
                </p:cNvPr>
                <p:cNvSpPr/>
                <p:nvPr/>
              </p:nvSpPr>
              <p:spPr>
                <a:xfrm>
                  <a:off x="5916025" y="38139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4" name="Google Shape;15813;p65">
                  <a:extLst>
                    <a:ext uri="{FF2B5EF4-FFF2-40B4-BE49-F238E27FC236}">
                      <a16:creationId xmlns:a16="http://schemas.microsoft.com/office/drawing/2014/main" id="{A1B3B67E-3A17-A38C-754D-1489B69D4F01}"/>
                    </a:ext>
                  </a:extLst>
                </p:cNvPr>
                <p:cNvSpPr/>
                <p:nvPr/>
              </p:nvSpPr>
              <p:spPr>
                <a:xfrm>
                  <a:off x="5886175" y="38186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09" y="0"/>
                        <a:pt x="296" y="2"/>
                        <a:pt x="283" y="4"/>
                      </a:cubicBezTo>
                      <a:cubicBezTo>
                        <a:pt x="69" y="38"/>
                        <a:pt x="0" y="314"/>
                        <a:pt x="176" y="442"/>
                      </a:cubicBezTo>
                      <a:cubicBezTo>
                        <a:pt x="222" y="475"/>
                        <a:pt x="271" y="490"/>
                        <a:pt x="320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5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5" name="Google Shape;15814;p65">
                  <a:extLst>
                    <a:ext uri="{FF2B5EF4-FFF2-40B4-BE49-F238E27FC236}">
                      <a16:creationId xmlns:a16="http://schemas.microsoft.com/office/drawing/2014/main" id="{9C60942E-DD7C-1192-ACC6-812A9E5896D7}"/>
                    </a:ext>
                  </a:extLst>
                </p:cNvPr>
                <p:cNvSpPr/>
                <p:nvPr/>
              </p:nvSpPr>
              <p:spPr>
                <a:xfrm>
                  <a:off x="5857725" y="3823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6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6"/>
                      </a:cubicBezTo>
                      <a:cubicBezTo>
                        <a:pt x="518" y="452"/>
                        <a:pt x="587" y="176"/>
                        <a:pt x="408" y="48"/>
                      </a:cubicBezTo>
                      <a:cubicBezTo>
                        <a:pt x="363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6" name="Google Shape;15815;p65">
                  <a:extLst>
                    <a:ext uri="{FF2B5EF4-FFF2-40B4-BE49-F238E27FC236}">
                      <a16:creationId xmlns:a16="http://schemas.microsoft.com/office/drawing/2014/main" id="{26D68A2C-5BF0-1C5F-E261-822B3AB9928D}"/>
                    </a:ext>
                  </a:extLst>
                </p:cNvPr>
                <p:cNvSpPr/>
                <p:nvPr/>
              </p:nvSpPr>
              <p:spPr>
                <a:xfrm>
                  <a:off x="6211300" y="3739300"/>
                  <a:ext cx="76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396" extrusionOk="0">
                      <a:moveTo>
                        <a:pt x="60" y="0"/>
                      </a:moveTo>
                      <a:cubicBezTo>
                        <a:pt x="16" y="53"/>
                        <a:pt x="1" y="122"/>
                        <a:pt x="10" y="188"/>
                      </a:cubicBezTo>
                      <a:cubicBezTo>
                        <a:pt x="30" y="309"/>
                        <a:pt x="133" y="395"/>
                        <a:pt x="250" y="395"/>
                      </a:cubicBezTo>
                      <a:cubicBezTo>
                        <a:pt x="263" y="395"/>
                        <a:pt x="276" y="394"/>
                        <a:pt x="289" y="392"/>
                      </a:cubicBezTo>
                      <a:cubicBezTo>
                        <a:pt x="295" y="392"/>
                        <a:pt x="298" y="392"/>
                        <a:pt x="305" y="389"/>
                      </a:cubicBezTo>
                      <a:cubicBezTo>
                        <a:pt x="226" y="257"/>
                        <a:pt x="145" y="129"/>
                        <a:pt x="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7" name="Google Shape;15816;p65">
                  <a:extLst>
                    <a:ext uri="{FF2B5EF4-FFF2-40B4-BE49-F238E27FC236}">
                      <a16:creationId xmlns:a16="http://schemas.microsoft.com/office/drawing/2014/main" id="{8CA5C232-BECE-1FD0-4021-6CA64E954F07}"/>
                    </a:ext>
                  </a:extLst>
                </p:cNvPr>
                <p:cNvSpPr/>
                <p:nvPr/>
              </p:nvSpPr>
              <p:spPr>
                <a:xfrm>
                  <a:off x="6179725" y="3741650"/>
                  <a:ext cx="1470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2" extrusionOk="0">
                      <a:moveTo>
                        <a:pt x="318" y="1"/>
                      </a:moveTo>
                      <a:cubicBezTo>
                        <a:pt x="307" y="1"/>
                        <a:pt x="295" y="2"/>
                        <a:pt x="283" y="3"/>
                      </a:cubicBezTo>
                      <a:cubicBezTo>
                        <a:pt x="70" y="38"/>
                        <a:pt x="1" y="317"/>
                        <a:pt x="179" y="445"/>
                      </a:cubicBezTo>
                      <a:cubicBezTo>
                        <a:pt x="224" y="477"/>
                        <a:pt x="273" y="491"/>
                        <a:pt x="320" y="491"/>
                      </a:cubicBezTo>
                      <a:cubicBezTo>
                        <a:pt x="460" y="491"/>
                        <a:pt x="588" y="368"/>
                        <a:pt x="562" y="207"/>
                      </a:cubicBezTo>
                      <a:cubicBezTo>
                        <a:pt x="545" y="87"/>
                        <a:pt x="439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8" name="Google Shape;15817;p65">
                  <a:extLst>
                    <a:ext uri="{FF2B5EF4-FFF2-40B4-BE49-F238E27FC236}">
                      <a16:creationId xmlns:a16="http://schemas.microsoft.com/office/drawing/2014/main" id="{5A1F011F-E9C3-3ED4-1D66-2D0A366FDF4A}"/>
                    </a:ext>
                  </a:extLst>
                </p:cNvPr>
                <p:cNvSpPr/>
                <p:nvPr/>
              </p:nvSpPr>
              <p:spPr>
                <a:xfrm>
                  <a:off x="6149975" y="374642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2" y="1"/>
                        <a:pt x="279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69" y="490"/>
                        <a:pt x="317" y="490"/>
                      </a:cubicBezTo>
                      <a:cubicBezTo>
                        <a:pt x="456" y="490"/>
                        <a:pt x="584" y="365"/>
                        <a:pt x="561" y="204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9" name="Google Shape;15818;p65">
                  <a:extLst>
                    <a:ext uri="{FF2B5EF4-FFF2-40B4-BE49-F238E27FC236}">
                      <a16:creationId xmlns:a16="http://schemas.microsoft.com/office/drawing/2014/main" id="{CE0F6174-DB61-B677-EB1B-EA78F01896B0}"/>
                    </a:ext>
                  </a:extLst>
                </p:cNvPr>
                <p:cNvSpPr/>
                <p:nvPr/>
              </p:nvSpPr>
              <p:spPr>
                <a:xfrm>
                  <a:off x="6120125" y="37511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0" name="Google Shape;15819;p65">
                  <a:extLst>
                    <a:ext uri="{FF2B5EF4-FFF2-40B4-BE49-F238E27FC236}">
                      <a16:creationId xmlns:a16="http://schemas.microsoft.com/office/drawing/2014/main" id="{D3412D94-471F-C14C-0BA9-387AF97D55BB}"/>
                    </a:ext>
                  </a:extLst>
                </p:cNvPr>
                <p:cNvSpPr/>
                <p:nvPr/>
              </p:nvSpPr>
              <p:spPr>
                <a:xfrm>
                  <a:off x="6090275" y="37558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1" y="86"/>
                        <a:pt x="44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1" name="Google Shape;15820;p65">
                  <a:extLst>
                    <a:ext uri="{FF2B5EF4-FFF2-40B4-BE49-F238E27FC236}">
                      <a16:creationId xmlns:a16="http://schemas.microsoft.com/office/drawing/2014/main" id="{9FA6C6CD-605E-4068-0CBC-86F3C56BB610}"/>
                    </a:ext>
                  </a:extLst>
                </p:cNvPr>
                <p:cNvSpPr/>
                <p:nvPr/>
              </p:nvSpPr>
              <p:spPr>
                <a:xfrm>
                  <a:off x="6060425" y="37605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17" y="1"/>
                      </a:moveTo>
                      <a:cubicBezTo>
                        <a:pt x="306" y="1"/>
                        <a:pt x="294" y="2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4" y="490"/>
                        <a:pt x="322" y="490"/>
                      </a:cubicBezTo>
                      <a:cubicBezTo>
                        <a:pt x="460" y="490"/>
                        <a:pt x="587" y="368"/>
                        <a:pt x="561" y="207"/>
                      </a:cubicBezTo>
                      <a:cubicBezTo>
                        <a:pt x="544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2" name="Google Shape;15821;p65">
                  <a:extLst>
                    <a:ext uri="{FF2B5EF4-FFF2-40B4-BE49-F238E27FC236}">
                      <a16:creationId xmlns:a16="http://schemas.microsoft.com/office/drawing/2014/main" id="{59E7040E-82F9-F25B-B846-0314712D1B9D}"/>
                    </a:ext>
                  </a:extLst>
                </p:cNvPr>
                <p:cNvSpPr/>
                <p:nvPr/>
              </p:nvSpPr>
              <p:spPr>
                <a:xfrm>
                  <a:off x="6030650" y="37652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5" y="0"/>
                        <a:pt x="294" y="1"/>
                        <a:pt x="282" y="2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4"/>
                        <a:pt x="271" y="489"/>
                        <a:pt x="319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3" name="Google Shape;15822;p65">
                  <a:extLst>
                    <a:ext uri="{FF2B5EF4-FFF2-40B4-BE49-F238E27FC236}">
                      <a16:creationId xmlns:a16="http://schemas.microsoft.com/office/drawing/2014/main" id="{EE04F815-05C7-6F4D-4563-9FE009578AD2}"/>
                    </a:ext>
                  </a:extLst>
                </p:cNvPr>
                <p:cNvSpPr/>
                <p:nvPr/>
              </p:nvSpPr>
              <p:spPr>
                <a:xfrm>
                  <a:off x="6000800" y="377000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6" y="35"/>
                        <a:pt x="0" y="314"/>
                        <a:pt x="176" y="442"/>
                      </a:cubicBezTo>
                      <a:cubicBezTo>
                        <a:pt x="220" y="474"/>
                        <a:pt x="269" y="488"/>
                        <a:pt x="317" y="488"/>
                      </a:cubicBezTo>
                      <a:cubicBezTo>
                        <a:pt x="457" y="488"/>
                        <a:pt x="587" y="366"/>
                        <a:pt x="561" y="204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4" name="Google Shape;15823;p65">
                  <a:extLst>
                    <a:ext uri="{FF2B5EF4-FFF2-40B4-BE49-F238E27FC236}">
                      <a16:creationId xmlns:a16="http://schemas.microsoft.com/office/drawing/2014/main" id="{BC4AEB27-D0B2-5C36-01FA-3D4D6A2DB446}"/>
                    </a:ext>
                  </a:extLst>
                </p:cNvPr>
                <p:cNvSpPr/>
                <p:nvPr/>
              </p:nvSpPr>
              <p:spPr>
                <a:xfrm>
                  <a:off x="5970950" y="37747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5" name="Google Shape;15824;p65">
                  <a:extLst>
                    <a:ext uri="{FF2B5EF4-FFF2-40B4-BE49-F238E27FC236}">
                      <a16:creationId xmlns:a16="http://schemas.microsoft.com/office/drawing/2014/main" id="{5DA189AB-2D16-90C1-FA37-C8A897F3BA3E}"/>
                    </a:ext>
                  </a:extLst>
                </p:cNvPr>
                <p:cNvSpPr/>
                <p:nvPr/>
              </p:nvSpPr>
              <p:spPr>
                <a:xfrm>
                  <a:off x="5941175" y="37794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1" y="207"/>
                      </a:cubicBezTo>
                      <a:cubicBezTo>
                        <a:pt x="542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6" name="Google Shape;15825;p65">
                  <a:extLst>
                    <a:ext uri="{FF2B5EF4-FFF2-40B4-BE49-F238E27FC236}">
                      <a16:creationId xmlns:a16="http://schemas.microsoft.com/office/drawing/2014/main" id="{002AFDB8-795C-FB00-ECB1-19E21A11DCAE}"/>
                    </a:ext>
                  </a:extLst>
                </p:cNvPr>
                <p:cNvSpPr/>
                <p:nvPr/>
              </p:nvSpPr>
              <p:spPr>
                <a:xfrm>
                  <a:off x="5911325" y="37841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0"/>
                      </a:moveTo>
                      <a:cubicBezTo>
                        <a:pt x="309" y="0"/>
                        <a:pt x="296" y="2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7" name="Google Shape;15826;p65">
                  <a:extLst>
                    <a:ext uri="{FF2B5EF4-FFF2-40B4-BE49-F238E27FC236}">
                      <a16:creationId xmlns:a16="http://schemas.microsoft.com/office/drawing/2014/main" id="{58AED917-6A83-F7EB-C6E5-A0DD9CA629AD}"/>
                    </a:ext>
                  </a:extLst>
                </p:cNvPr>
                <p:cNvSpPr/>
                <p:nvPr/>
              </p:nvSpPr>
              <p:spPr>
                <a:xfrm>
                  <a:off x="5881475" y="37888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6" y="0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5"/>
                        <a:pt x="271" y="489"/>
                        <a:pt x="320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8" name="Google Shape;15827;p65">
                  <a:extLst>
                    <a:ext uri="{FF2B5EF4-FFF2-40B4-BE49-F238E27FC236}">
                      <a16:creationId xmlns:a16="http://schemas.microsoft.com/office/drawing/2014/main" id="{A6BFFB0C-5468-6B45-D22C-DABEDC7B5A96}"/>
                    </a:ext>
                  </a:extLst>
                </p:cNvPr>
                <p:cNvSpPr/>
                <p:nvPr/>
              </p:nvSpPr>
              <p:spPr>
                <a:xfrm>
                  <a:off x="5853000" y="37935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8" y="1"/>
                      </a:moveTo>
                      <a:cubicBezTo>
                        <a:pt x="129" y="1"/>
                        <a:pt x="0" y="123"/>
                        <a:pt x="24" y="285"/>
                      </a:cubicBezTo>
                      <a:cubicBezTo>
                        <a:pt x="44" y="405"/>
                        <a:pt x="150" y="491"/>
                        <a:pt x="271" y="491"/>
                      </a:cubicBezTo>
                      <a:cubicBezTo>
                        <a:pt x="282" y="491"/>
                        <a:pt x="294" y="490"/>
                        <a:pt x="306" y="489"/>
                      </a:cubicBezTo>
                      <a:cubicBezTo>
                        <a:pt x="519" y="454"/>
                        <a:pt x="585" y="175"/>
                        <a:pt x="409" y="47"/>
                      </a:cubicBezTo>
                      <a:cubicBezTo>
                        <a:pt x="365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9" name="Google Shape;15828;p65">
                  <a:extLst>
                    <a:ext uri="{FF2B5EF4-FFF2-40B4-BE49-F238E27FC236}">
                      <a16:creationId xmlns:a16="http://schemas.microsoft.com/office/drawing/2014/main" id="{A116C77F-C1A6-85FE-673B-56570DA894E7}"/>
                    </a:ext>
                  </a:extLst>
                </p:cNvPr>
                <p:cNvSpPr/>
                <p:nvPr/>
              </p:nvSpPr>
              <p:spPr>
                <a:xfrm>
                  <a:off x="6176350" y="37118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8" y="0"/>
                      </a:moveTo>
                      <a:cubicBezTo>
                        <a:pt x="129" y="0"/>
                        <a:pt x="1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9"/>
                        <a:pt x="305" y="487"/>
                      </a:cubicBezTo>
                      <a:cubicBezTo>
                        <a:pt x="521" y="452"/>
                        <a:pt x="587" y="177"/>
                        <a:pt x="412" y="48"/>
                      </a:cubicBezTo>
                      <a:cubicBezTo>
                        <a:pt x="366" y="15"/>
                        <a:pt x="317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0" name="Google Shape;15829;p65">
                  <a:extLst>
                    <a:ext uri="{FF2B5EF4-FFF2-40B4-BE49-F238E27FC236}">
                      <a16:creationId xmlns:a16="http://schemas.microsoft.com/office/drawing/2014/main" id="{2F322441-C654-77FD-D42E-D5499215F66C}"/>
                    </a:ext>
                  </a:extLst>
                </p:cNvPr>
                <p:cNvSpPr/>
                <p:nvPr/>
              </p:nvSpPr>
              <p:spPr>
                <a:xfrm>
                  <a:off x="6145175" y="371657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3"/>
                      </a:cubicBezTo>
                      <a:cubicBezTo>
                        <a:pt x="70" y="38"/>
                        <a:pt x="1" y="314"/>
                        <a:pt x="179" y="442"/>
                      </a:cubicBezTo>
                      <a:cubicBezTo>
                        <a:pt x="224" y="475"/>
                        <a:pt x="274" y="490"/>
                        <a:pt x="321" y="490"/>
                      </a:cubicBezTo>
                      <a:cubicBezTo>
                        <a:pt x="460" y="490"/>
                        <a:pt x="587" y="366"/>
                        <a:pt x="562" y="207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1" name="Google Shape;15830;p65">
                  <a:extLst>
                    <a:ext uri="{FF2B5EF4-FFF2-40B4-BE49-F238E27FC236}">
                      <a16:creationId xmlns:a16="http://schemas.microsoft.com/office/drawing/2014/main" id="{0FEB89DC-2E8F-D161-4BB5-F0CDAD2DF8BE}"/>
                    </a:ext>
                  </a:extLst>
                </p:cNvPr>
                <p:cNvSpPr/>
                <p:nvPr/>
              </p:nvSpPr>
              <p:spPr>
                <a:xfrm>
                  <a:off x="6115425" y="37212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5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2" name="Google Shape;15831;p65">
                  <a:extLst>
                    <a:ext uri="{FF2B5EF4-FFF2-40B4-BE49-F238E27FC236}">
                      <a16:creationId xmlns:a16="http://schemas.microsoft.com/office/drawing/2014/main" id="{758EB377-D5D2-5609-867E-9026674609F6}"/>
                    </a:ext>
                  </a:extLst>
                </p:cNvPr>
                <p:cNvSpPr/>
                <p:nvPr/>
              </p:nvSpPr>
              <p:spPr>
                <a:xfrm>
                  <a:off x="6085575" y="37259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3" name="Google Shape;15832;p65">
                  <a:extLst>
                    <a:ext uri="{FF2B5EF4-FFF2-40B4-BE49-F238E27FC236}">
                      <a16:creationId xmlns:a16="http://schemas.microsoft.com/office/drawing/2014/main" id="{FF1E073D-70B4-D348-962D-F7F3781340C2}"/>
                    </a:ext>
                  </a:extLst>
                </p:cNvPr>
                <p:cNvSpPr/>
                <p:nvPr/>
              </p:nvSpPr>
              <p:spPr>
                <a:xfrm>
                  <a:off x="6055725" y="37307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5"/>
                        <a:pt x="0" y="314"/>
                        <a:pt x="176" y="442"/>
                      </a:cubicBezTo>
                      <a:cubicBezTo>
                        <a:pt x="221" y="474"/>
                        <a:pt x="270" y="488"/>
                        <a:pt x="318" y="488"/>
                      </a:cubicBezTo>
                      <a:cubicBezTo>
                        <a:pt x="459" y="488"/>
                        <a:pt x="587" y="365"/>
                        <a:pt x="561" y="204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4" name="Google Shape;15833;p65">
                  <a:extLst>
                    <a:ext uri="{FF2B5EF4-FFF2-40B4-BE49-F238E27FC236}">
                      <a16:creationId xmlns:a16="http://schemas.microsoft.com/office/drawing/2014/main" id="{DEBC1DEB-83E4-05F0-1D41-3EC1292161D4}"/>
                    </a:ext>
                  </a:extLst>
                </p:cNvPr>
                <p:cNvSpPr/>
                <p:nvPr/>
              </p:nvSpPr>
              <p:spPr>
                <a:xfrm>
                  <a:off x="6025950" y="373545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4" y="366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5" name="Google Shape;15834;p65">
                  <a:extLst>
                    <a:ext uri="{FF2B5EF4-FFF2-40B4-BE49-F238E27FC236}">
                      <a16:creationId xmlns:a16="http://schemas.microsoft.com/office/drawing/2014/main" id="{5B876F12-FB87-824A-DEA9-1021C0757B60}"/>
                    </a:ext>
                  </a:extLst>
                </p:cNvPr>
                <p:cNvSpPr/>
                <p:nvPr/>
              </p:nvSpPr>
              <p:spPr>
                <a:xfrm>
                  <a:off x="5996100" y="37401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6" name="Google Shape;15835;p65">
                  <a:extLst>
                    <a:ext uri="{FF2B5EF4-FFF2-40B4-BE49-F238E27FC236}">
                      <a16:creationId xmlns:a16="http://schemas.microsoft.com/office/drawing/2014/main" id="{E964CD41-D02F-66C2-6087-51B408525A42}"/>
                    </a:ext>
                  </a:extLst>
                </p:cNvPr>
                <p:cNvSpPr/>
                <p:nvPr/>
              </p:nvSpPr>
              <p:spPr>
                <a:xfrm>
                  <a:off x="5966250" y="37448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7" name="Google Shape;15836;p65">
                  <a:extLst>
                    <a:ext uri="{FF2B5EF4-FFF2-40B4-BE49-F238E27FC236}">
                      <a16:creationId xmlns:a16="http://schemas.microsoft.com/office/drawing/2014/main" id="{5AAF4F70-60BE-B5AB-E339-68D58F83762F}"/>
                    </a:ext>
                  </a:extLst>
                </p:cNvPr>
                <p:cNvSpPr/>
                <p:nvPr/>
              </p:nvSpPr>
              <p:spPr>
                <a:xfrm>
                  <a:off x="5936400" y="37495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8" y="0"/>
                      </a:moveTo>
                      <a:cubicBezTo>
                        <a:pt x="306" y="0"/>
                        <a:pt x="294" y="1"/>
                        <a:pt x="282" y="3"/>
                      </a:cubicBezTo>
                      <a:cubicBezTo>
                        <a:pt x="69" y="37"/>
                        <a:pt x="0" y="313"/>
                        <a:pt x="179" y="441"/>
                      </a:cubicBezTo>
                      <a:cubicBezTo>
                        <a:pt x="224" y="475"/>
                        <a:pt x="274" y="489"/>
                        <a:pt x="322" y="489"/>
                      </a:cubicBezTo>
                      <a:cubicBezTo>
                        <a:pt x="460" y="489"/>
                        <a:pt x="587" y="367"/>
                        <a:pt x="561" y="206"/>
                      </a:cubicBezTo>
                      <a:cubicBezTo>
                        <a:pt x="544" y="86"/>
                        <a:pt x="438" y="0"/>
                        <a:pt x="3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8" name="Google Shape;15837;p65">
                  <a:extLst>
                    <a:ext uri="{FF2B5EF4-FFF2-40B4-BE49-F238E27FC236}">
                      <a16:creationId xmlns:a16="http://schemas.microsoft.com/office/drawing/2014/main" id="{122FC0D4-82D0-0987-541C-0C0623AEDA78}"/>
                    </a:ext>
                  </a:extLst>
                </p:cNvPr>
                <p:cNvSpPr/>
                <p:nvPr/>
              </p:nvSpPr>
              <p:spPr>
                <a:xfrm>
                  <a:off x="5906625" y="37543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4"/>
                        <a:pt x="269" y="489"/>
                        <a:pt x="317" y="489"/>
                      </a:cubicBezTo>
                      <a:cubicBezTo>
                        <a:pt x="458" y="489"/>
                        <a:pt x="587" y="366"/>
                        <a:pt x="561" y="204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9" name="Google Shape;15838;p65">
                  <a:extLst>
                    <a:ext uri="{FF2B5EF4-FFF2-40B4-BE49-F238E27FC236}">
                      <a16:creationId xmlns:a16="http://schemas.microsoft.com/office/drawing/2014/main" id="{3E381F4D-C665-22FE-4DE9-AF0CD89E2FC6}"/>
                    </a:ext>
                  </a:extLst>
                </p:cNvPr>
                <p:cNvSpPr/>
                <p:nvPr/>
              </p:nvSpPr>
              <p:spPr>
                <a:xfrm>
                  <a:off x="5876775" y="37590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4"/>
                        <a:pt x="270" y="489"/>
                        <a:pt x="317" y="489"/>
                      </a:cubicBezTo>
                      <a:cubicBezTo>
                        <a:pt x="458" y="489"/>
                        <a:pt x="587" y="366"/>
                        <a:pt x="561" y="204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0" name="Google Shape;15839;p65">
                  <a:extLst>
                    <a:ext uri="{FF2B5EF4-FFF2-40B4-BE49-F238E27FC236}">
                      <a16:creationId xmlns:a16="http://schemas.microsoft.com/office/drawing/2014/main" id="{FB949A03-52DF-D194-0FB0-B45A2D5EDA03}"/>
                    </a:ext>
                  </a:extLst>
                </p:cNvPr>
                <p:cNvSpPr/>
                <p:nvPr/>
              </p:nvSpPr>
              <p:spPr>
                <a:xfrm>
                  <a:off x="6141800" y="36867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1" y="125"/>
                        <a:pt x="26" y="283"/>
                      </a:cubicBezTo>
                      <a:cubicBezTo>
                        <a:pt x="46" y="405"/>
                        <a:pt x="149" y="490"/>
                        <a:pt x="268" y="490"/>
                      </a:cubicBezTo>
                      <a:cubicBezTo>
                        <a:pt x="281" y="490"/>
                        <a:pt x="295" y="489"/>
                        <a:pt x="308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1" name="Google Shape;15840;p65">
                  <a:extLst>
                    <a:ext uri="{FF2B5EF4-FFF2-40B4-BE49-F238E27FC236}">
                      <a16:creationId xmlns:a16="http://schemas.microsoft.com/office/drawing/2014/main" id="{B59084A1-561C-E2AD-3CCF-C9A8408C1582}"/>
                    </a:ext>
                  </a:extLst>
                </p:cNvPr>
                <p:cNvSpPr/>
                <p:nvPr/>
              </p:nvSpPr>
              <p:spPr>
                <a:xfrm>
                  <a:off x="6112025" y="36914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68" y="0"/>
                      </a:moveTo>
                      <a:cubicBezTo>
                        <a:pt x="128" y="0"/>
                        <a:pt x="1" y="123"/>
                        <a:pt x="26" y="284"/>
                      </a:cubicBezTo>
                      <a:cubicBezTo>
                        <a:pt x="43" y="403"/>
                        <a:pt x="146" y="488"/>
                        <a:pt x="265" y="488"/>
                      </a:cubicBezTo>
                      <a:cubicBezTo>
                        <a:pt x="278" y="488"/>
                        <a:pt x="292" y="487"/>
                        <a:pt x="305" y="485"/>
                      </a:cubicBezTo>
                      <a:cubicBezTo>
                        <a:pt x="518" y="454"/>
                        <a:pt x="587" y="175"/>
                        <a:pt x="409" y="46"/>
                      </a:cubicBezTo>
                      <a:cubicBezTo>
                        <a:pt x="364" y="14"/>
                        <a:pt x="31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2" name="Google Shape;15841;p65">
                  <a:extLst>
                    <a:ext uri="{FF2B5EF4-FFF2-40B4-BE49-F238E27FC236}">
                      <a16:creationId xmlns:a16="http://schemas.microsoft.com/office/drawing/2014/main" id="{52DBB280-90A0-005D-A6BB-7A9C1827CA10}"/>
                    </a:ext>
                  </a:extLst>
                </p:cNvPr>
                <p:cNvSpPr/>
                <p:nvPr/>
              </p:nvSpPr>
              <p:spPr>
                <a:xfrm>
                  <a:off x="6080850" y="369620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4"/>
                      </a:cubicBezTo>
                      <a:cubicBezTo>
                        <a:pt x="67" y="35"/>
                        <a:pt x="1" y="314"/>
                        <a:pt x="176" y="442"/>
                      </a:cubicBezTo>
                      <a:cubicBezTo>
                        <a:pt x="221" y="474"/>
                        <a:pt x="270" y="488"/>
                        <a:pt x="318" y="488"/>
                      </a:cubicBezTo>
                      <a:cubicBezTo>
                        <a:pt x="458" y="488"/>
                        <a:pt x="588" y="365"/>
                        <a:pt x="562" y="204"/>
                      </a:cubicBezTo>
                      <a:cubicBezTo>
                        <a:pt x="542" y="86"/>
                        <a:pt x="43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3" name="Google Shape;15842;p65">
                  <a:extLst>
                    <a:ext uri="{FF2B5EF4-FFF2-40B4-BE49-F238E27FC236}">
                      <a16:creationId xmlns:a16="http://schemas.microsoft.com/office/drawing/2014/main" id="{778B3C0B-AECF-5242-53F0-22BF884DC4C1}"/>
                    </a:ext>
                  </a:extLst>
                </p:cNvPr>
                <p:cNvSpPr/>
                <p:nvPr/>
              </p:nvSpPr>
              <p:spPr>
                <a:xfrm>
                  <a:off x="6051025" y="37009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4" name="Google Shape;15843;p65">
                  <a:extLst>
                    <a:ext uri="{FF2B5EF4-FFF2-40B4-BE49-F238E27FC236}">
                      <a16:creationId xmlns:a16="http://schemas.microsoft.com/office/drawing/2014/main" id="{F94D2CD0-9AC0-AFEB-7056-8A70D05B4D75}"/>
                    </a:ext>
                  </a:extLst>
                </p:cNvPr>
                <p:cNvSpPr/>
                <p:nvPr/>
              </p:nvSpPr>
              <p:spPr>
                <a:xfrm>
                  <a:off x="6021175" y="37056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0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5" name="Google Shape;15844;p65">
                  <a:extLst>
                    <a:ext uri="{FF2B5EF4-FFF2-40B4-BE49-F238E27FC236}">
                      <a16:creationId xmlns:a16="http://schemas.microsoft.com/office/drawing/2014/main" id="{FF79C94E-9C47-78A0-24EB-E90BEA5DB741}"/>
                    </a:ext>
                  </a:extLst>
                </p:cNvPr>
                <p:cNvSpPr/>
                <p:nvPr/>
              </p:nvSpPr>
              <p:spPr>
                <a:xfrm>
                  <a:off x="5991400" y="371030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8" y="490"/>
                        <a:pt x="584" y="368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6" name="Google Shape;15845;p65">
                  <a:extLst>
                    <a:ext uri="{FF2B5EF4-FFF2-40B4-BE49-F238E27FC236}">
                      <a16:creationId xmlns:a16="http://schemas.microsoft.com/office/drawing/2014/main" id="{353DD8C5-506F-0B7B-707B-D7B5AA59C659}"/>
                    </a:ext>
                  </a:extLst>
                </p:cNvPr>
                <p:cNvSpPr/>
                <p:nvPr/>
              </p:nvSpPr>
              <p:spPr>
                <a:xfrm>
                  <a:off x="5961550" y="37150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5" y="0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5"/>
                        <a:pt x="271" y="489"/>
                        <a:pt x="319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7" name="Google Shape;15846;p65">
                  <a:extLst>
                    <a:ext uri="{FF2B5EF4-FFF2-40B4-BE49-F238E27FC236}">
                      <a16:creationId xmlns:a16="http://schemas.microsoft.com/office/drawing/2014/main" id="{0FE40F60-1921-8220-6A40-1BBA3C45FFA5}"/>
                    </a:ext>
                  </a:extLst>
                </p:cNvPr>
                <p:cNvSpPr/>
                <p:nvPr/>
              </p:nvSpPr>
              <p:spPr>
                <a:xfrm>
                  <a:off x="5931700" y="37197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1" y="474"/>
                        <a:pt x="270" y="489"/>
                        <a:pt x="318" y="489"/>
                      </a:cubicBezTo>
                      <a:cubicBezTo>
                        <a:pt x="459" y="489"/>
                        <a:pt x="587" y="366"/>
                        <a:pt x="561" y="204"/>
                      </a:cubicBezTo>
                      <a:cubicBezTo>
                        <a:pt x="541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8" name="Google Shape;15847;p65">
                  <a:extLst>
                    <a:ext uri="{FF2B5EF4-FFF2-40B4-BE49-F238E27FC236}">
                      <a16:creationId xmlns:a16="http://schemas.microsoft.com/office/drawing/2014/main" id="{454315D1-76BD-0CC7-3563-8FBACEC4C158}"/>
                    </a:ext>
                  </a:extLst>
                </p:cNvPr>
                <p:cNvSpPr/>
                <p:nvPr/>
              </p:nvSpPr>
              <p:spPr>
                <a:xfrm>
                  <a:off x="5903250" y="3724450"/>
                  <a:ext cx="146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490" extrusionOk="0">
                      <a:moveTo>
                        <a:pt x="265" y="1"/>
                      </a:moveTo>
                      <a:cubicBezTo>
                        <a:pt x="126" y="1"/>
                        <a:pt x="0" y="123"/>
                        <a:pt x="26" y="284"/>
                      </a:cubicBezTo>
                      <a:cubicBezTo>
                        <a:pt x="43" y="404"/>
                        <a:pt x="149" y="490"/>
                        <a:pt x="269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18" y="453"/>
                        <a:pt x="584" y="174"/>
                        <a:pt x="408" y="49"/>
                      </a:cubicBezTo>
                      <a:cubicBezTo>
                        <a:pt x="363" y="16"/>
                        <a:pt x="313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5" name="Google Shape;15848;p65">
                  <a:extLst>
                    <a:ext uri="{FF2B5EF4-FFF2-40B4-BE49-F238E27FC236}">
                      <a16:creationId xmlns:a16="http://schemas.microsoft.com/office/drawing/2014/main" id="{22613591-03EF-7856-B4C3-F521BE9A8B77}"/>
                    </a:ext>
                  </a:extLst>
                </p:cNvPr>
                <p:cNvSpPr/>
                <p:nvPr/>
              </p:nvSpPr>
              <p:spPr>
                <a:xfrm>
                  <a:off x="5878725" y="3731925"/>
                  <a:ext cx="8875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79" extrusionOk="0">
                      <a:moveTo>
                        <a:pt x="258" y="0"/>
                      </a:moveTo>
                      <a:lnTo>
                        <a:pt x="258" y="0"/>
                      </a:lnTo>
                      <a:cubicBezTo>
                        <a:pt x="167" y="123"/>
                        <a:pt x="82" y="245"/>
                        <a:pt x="1" y="373"/>
                      </a:cubicBezTo>
                      <a:cubicBezTo>
                        <a:pt x="17" y="377"/>
                        <a:pt x="35" y="379"/>
                        <a:pt x="53" y="379"/>
                      </a:cubicBezTo>
                      <a:cubicBezTo>
                        <a:pt x="66" y="379"/>
                        <a:pt x="79" y="378"/>
                        <a:pt x="92" y="377"/>
                      </a:cubicBezTo>
                      <a:cubicBezTo>
                        <a:pt x="267" y="348"/>
                        <a:pt x="355" y="148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6" name="Google Shape;15849;p65">
                  <a:extLst>
                    <a:ext uri="{FF2B5EF4-FFF2-40B4-BE49-F238E27FC236}">
                      <a16:creationId xmlns:a16="http://schemas.microsoft.com/office/drawing/2014/main" id="{53286404-C992-C771-3163-C9E1F3DCAFDA}"/>
                    </a:ext>
                  </a:extLst>
                </p:cNvPr>
                <p:cNvSpPr/>
                <p:nvPr/>
              </p:nvSpPr>
              <p:spPr>
                <a:xfrm>
                  <a:off x="6107425" y="3661650"/>
                  <a:ext cx="138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89" extrusionOk="0">
                      <a:moveTo>
                        <a:pt x="254" y="0"/>
                      </a:moveTo>
                      <a:cubicBezTo>
                        <a:pt x="245" y="0"/>
                        <a:pt x="235" y="0"/>
                        <a:pt x="223" y="4"/>
                      </a:cubicBezTo>
                      <a:cubicBezTo>
                        <a:pt x="91" y="22"/>
                        <a:pt x="0" y="148"/>
                        <a:pt x="19" y="282"/>
                      </a:cubicBezTo>
                      <a:cubicBezTo>
                        <a:pt x="40" y="406"/>
                        <a:pt x="147" y="488"/>
                        <a:pt x="260" y="488"/>
                      </a:cubicBezTo>
                      <a:cubicBezTo>
                        <a:pt x="299" y="488"/>
                        <a:pt x="339" y="479"/>
                        <a:pt x="376" y="458"/>
                      </a:cubicBezTo>
                      <a:cubicBezTo>
                        <a:pt x="527" y="380"/>
                        <a:pt x="552" y="176"/>
                        <a:pt x="427" y="63"/>
                      </a:cubicBezTo>
                      <a:cubicBezTo>
                        <a:pt x="370" y="41"/>
                        <a:pt x="314" y="19"/>
                        <a:pt x="2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7" name="Google Shape;15850;p65">
                  <a:extLst>
                    <a:ext uri="{FF2B5EF4-FFF2-40B4-BE49-F238E27FC236}">
                      <a16:creationId xmlns:a16="http://schemas.microsoft.com/office/drawing/2014/main" id="{25135574-C163-29D3-6459-BDAA54240626}"/>
                    </a:ext>
                  </a:extLst>
                </p:cNvPr>
                <p:cNvSpPr/>
                <p:nvPr/>
              </p:nvSpPr>
              <p:spPr>
                <a:xfrm>
                  <a:off x="6077475" y="36663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6" y="1"/>
                      </a:moveTo>
                      <a:cubicBezTo>
                        <a:pt x="127" y="1"/>
                        <a:pt x="1" y="123"/>
                        <a:pt x="26" y="284"/>
                      </a:cubicBezTo>
                      <a:cubicBezTo>
                        <a:pt x="43" y="405"/>
                        <a:pt x="146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18" y="453"/>
                        <a:pt x="587" y="177"/>
                        <a:pt x="409" y="48"/>
                      </a:cubicBezTo>
                      <a:cubicBezTo>
                        <a:pt x="363" y="15"/>
                        <a:pt x="314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8" name="Google Shape;15851;p65">
                  <a:extLst>
                    <a:ext uri="{FF2B5EF4-FFF2-40B4-BE49-F238E27FC236}">
                      <a16:creationId xmlns:a16="http://schemas.microsoft.com/office/drawing/2014/main" id="{05DBED82-F74A-6BC7-C49D-40C269A48449}"/>
                    </a:ext>
                  </a:extLst>
                </p:cNvPr>
                <p:cNvSpPr/>
                <p:nvPr/>
              </p:nvSpPr>
              <p:spPr>
                <a:xfrm>
                  <a:off x="6047625" y="36710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0"/>
                      </a:moveTo>
                      <a:cubicBezTo>
                        <a:pt x="130" y="0"/>
                        <a:pt x="1" y="124"/>
                        <a:pt x="26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8"/>
                        <a:pt x="305" y="486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9" name="Google Shape;15852;p65">
                  <a:extLst>
                    <a:ext uri="{FF2B5EF4-FFF2-40B4-BE49-F238E27FC236}">
                      <a16:creationId xmlns:a16="http://schemas.microsoft.com/office/drawing/2014/main" id="{3786FAF5-DE7A-8734-F43A-56A9B749A214}"/>
                    </a:ext>
                  </a:extLst>
                </p:cNvPr>
                <p:cNvSpPr/>
                <p:nvPr/>
              </p:nvSpPr>
              <p:spPr>
                <a:xfrm>
                  <a:off x="6017775" y="36757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0"/>
                      </a:moveTo>
                      <a:cubicBezTo>
                        <a:pt x="130" y="0"/>
                        <a:pt x="1" y="124"/>
                        <a:pt x="26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8"/>
                        <a:pt x="305" y="486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0" name="Google Shape;15853;p65">
                  <a:extLst>
                    <a:ext uri="{FF2B5EF4-FFF2-40B4-BE49-F238E27FC236}">
                      <a16:creationId xmlns:a16="http://schemas.microsoft.com/office/drawing/2014/main" id="{6C56DDCE-A4FF-F676-8D6D-74580D809080}"/>
                    </a:ext>
                  </a:extLst>
                </p:cNvPr>
                <p:cNvSpPr/>
                <p:nvPr/>
              </p:nvSpPr>
              <p:spPr>
                <a:xfrm>
                  <a:off x="5987975" y="3680475"/>
                  <a:ext cx="1465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489" extrusionOk="0">
                      <a:moveTo>
                        <a:pt x="269" y="0"/>
                      </a:moveTo>
                      <a:cubicBezTo>
                        <a:pt x="129" y="0"/>
                        <a:pt x="1" y="123"/>
                        <a:pt x="24" y="285"/>
                      </a:cubicBezTo>
                      <a:cubicBezTo>
                        <a:pt x="44" y="403"/>
                        <a:pt x="148" y="489"/>
                        <a:pt x="266" y="489"/>
                      </a:cubicBezTo>
                      <a:cubicBezTo>
                        <a:pt x="279" y="489"/>
                        <a:pt x="293" y="487"/>
                        <a:pt x="306" y="485"/>
                      </a:cubicBezTo>
                      <a:cubicBezTo>
                        <a:pt x="520" y="454"/>
                        <a:pt x="585" y="175"/>
                        <a:pt x="410" y="47"/>
                      </a:cubicBezTo>
                      <a:cubicBezTo>
                        <a:pt x="365" y="15"/>
                        <a:pt x="316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1" name="Google Shape;15854;p65">
                  <a:extLst>
                    <a:ext uri="{FF2B5EF4-FFF2-40B4-BE49-F238E27FC236}">
                      <a16:creationId xmlns:a16="http://schemas.microsoft.com/office/drawing/2014/main" id="{8734EDC5-4234-80E7-6562-058BA06FBF31}"/>
                    </a:ext>
                  </a:extLst>
                </p:cNvPr>
                <p:cNvSpPr/>
                <p:nvPr/>
              </p:nvSpPr>
              <p:spPr>
                <a:xfrm>
                  <a:off x="5958150" y="36852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7" y="1"/>
                      </a:moveTo>
                      <a:cubicBezTo>
                        <a:pt x="127" y="1"/>
                        <a:pt x="1" y="123"/>
                        <a:pt x="27" y="284"/>
                      </a:cubicBezTo>
                      <a:cubicBezTo>
                        <a:pt x="44" y="404"/>
                        <a:pt x="149" y="490"/>
                        <a:pt x="270" y="490"/>
                      </a:cubicBezTo>
                      <a:cubicBezTo>
                        <a:pt x="282" y="490"/>
                        <a:pt x="294" y="489"/>
                        <a:pt x="305" y="487"/>
                      </a:cubicBezTo>
                      <a:cubicBezTo>
                        <a:pt x="522" y="453"/>
                        <a:pt x="587" y="174"/>
                        <a:pt x="412" y="49"/>
                      </a:cubicBezTo>
                      <a:cubicBezTo>
                        <a:pt x="366" y="16"/>
                        <a:pt x="316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2" name="Google Shape;15855;p65">
                  <a:extLst>
                    <a:ext uri="{FF2B5EF4-FFF2-40B4-BE49-F238E27FC236}">
                      <a16:creationId xmlns:a16="http://schemas.microsoft.com/office/drawing/2014/main" id="{B66D4A07-47C3-0AFB-5060-FC5BE52C9CF2}"/>
                    </a:ext>
                  </a:extLst>
                </p:cNvPr>
                <p:cNvSpPr/>
                <p:nvPr/>
              </p:nvSpPr>
              <p:spPr>
                <a:xfrm>
                  <a:off x="5928300" y="36899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9" y="1"/>
                        <a:pt x="1" y="123"/>
                        <a:pt x="27" y="284"/>
                      </a:cubicBezTo>
                      <a:cubicBezTo>
                        <a:pt x="46" y="403"/>
                        <a:pt x="150" y="491"/>
                        <a:pt x="267" y="491"/>
                      </a:cubicBezTo>
                      <a:cubicBezTo>
                        <a:pt x="280" y="491"/>
                        <a:pt x="293" y="490"/>
                        <a:pt x="305" y="487"/>
                      </a:cubicBezTo>
                      <a:cubicBezTo>
                        <a:pt x="522" y="453"/>
                        <a:pt x="587" y="177"/>
                        <a:pt x="412" y="49"/>
                      </a:cubicBezTo>
                      <a:cubicBezTo>
                        <a:pt x="367" y="16"/>
                        <a:pt x="317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3" name="Google Shape;15856;p65">
                  <a:extLst>
                    <a:ext uri="{FF2B5EF4-FFF2-40B4-BE49-F238E27FC236}">
                      <a16:creationId xmlns:a16="http://schemas.microsoft.com/office/drawing/2014/main" id="{12FC1C96-DA64-47F3-6E1D-040C9559F308}"/>
                    </a:ext>
                  </a:extLst>
                </p:cNvPr>
                <p:cNvSpPr/>
                <p:nvPr/>
              </p:nvSpPr>
              <p:spPr>
                <a:xfrm>
                  <a:off x="5907250" y="3703100"/>
                  <a:ext cx="35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35" extrusionOk="0">
                      <a:moveTo>
                        <a:pt x="141" y="0"/>
                      </a:moveTo>
                      <a:cubicBezTo>
                        <a:pt x="94" y="44"/>
                        <a:pt x="47" y="91"/>
                        <a:pt x="0" y="135"/>
                      </a:cubicBezTo>
                      <a:cubicBezTo>
                        <a:pt x="63" y="113"/>
                        <a:pt x="116" y="63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4" name="Google Shape;15857;p65">
                  <a:extLst>
                    <a:ext uri="{FF2B5EF4-FFF2-40B4-BE49-F238E27FC236}">
                      <a16:creationId xmlns:a16="http://schemas.microsoft.com/office/drawing/2014/main" id="{3F05D93A-DD90-C9CA-ACC5-C49F195CB2DB}"/>
                    </a:ext>
                  </a:extLst>
                </p:cNvPr>
                <p:cNvSpPr/>
                <p:nvPr/>
              </p:nvSpPr>
              <p:spPr>
                <a:xfrm>
                  <a:off x="6044125" y="3649975"/>
                  <a:ext cx="10900" cy="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39" extrusionOk="0">
                      <a:moveTo>
                        <a:pt x="0" y="1"/>
                      </a:moveTo>
                      <a:cubicBezTo>
                        <a:pt x="38" y="85"/>
                        <a:pt x="124" y="139"/>
                        <a:pt x="216" y="139"/>
                      </a:cubicBezTo>
                      <a:cubicBezTo>
                        <a:pt x="230" y="139"/>
                        <a:pt x="243" y="138"/>
                        <a:pt x="257" y="135"/>
                      </a:cubicBezTo>
                      <a:cubicBezTo>
                        <a:pt x="332" y="123"/>
                        <a:pt x="398" y="76"/>
                        <a:pt x="436" y="7"/>
                      </a:cubicBezTo>
                      <a:cubicBezTo>
                        <a:pt x="320" y="4"/>
                        <a:pt x="207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5" name="Google Shape;15858;p65">
                  <a:extLst>
                    <a:ext uri="{FF2B5EF4-FFF2-40B4-BE49-F238E27FC236}">
                      <a16:creationId xmlns:a16="http://schemas.microsoft.com/office/drawing/2014/main" id="{448E9FEE-9345-4BD6-F8AA-0C86DEF486C6}"/>
                    </a:ext>
                  </a:extLst>
                </p:cNvPr>
                <p:cNvSpPr/>
                <p:nvPr/>
              </p:nvSpPr>
              <p:spPr>
                <a:xfrm>
                  <a:off x="6013725" y="3651000"/>
                  <a:ext cx="126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288" extrusionOk="0">
                      <a:moveTo>
                        <a:pt x="483" y="0"/>
                      </a:moveTo>
                      <a:cubicBezTo>
                        <a:pt x="320" y="19"/>
                        <a:pt x="157" y="41"/>
                        <a:pt x="0" y="66"/>
                      </a:cubicBezTo>
                      <a:cubicBezTo>
                        <a:pt x="0" y="72"/>
                        <a:pt x="0" y="75"/>
                        <a:pt x="0" y="82"/>
                      </a:cubicBezTo>
                      <a:cubicBezTo>
                        <a:pt x="20" y="202"/>
                        <a:pt x="126" y="288"/>
                        <a:pt x="245" y="288"/>
                      </a:cubicBezTo>
                      <a:cubicBezTo>
                        <a:pt x="256" y="288"/>
                        <a:pt x="268" y="287"/>
                        <a:pt x="279" y="285"/>
                      </a:cubicBezTo>
                      <a:cubicBezTo>
                        <a:pt x="414" y="263"/>
                        <a:pt x="505" y="138"/>
                        <a:pt x="483" y="3"/>
                      </a:cubicBezTo>
                      <a:cubicBezTo>
                        <a:pt x="483" y="3"/>
                        <a:pt x="483" y="3"/>
                        <a:pt x="4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7" name="Google Shape;15859;p65">
                  <a:extLst>
                    <a:ext uri="{FF2B5EF4-FFF2-40B4-BE49-F238E27FC236}">
                      <a16:creationId xmlns:a16="http://schemas.microsoft.com/office/drawing/2014/main" id="{EDF610D9-0337-3BE2-49D3-DF71F2D4C58D}"/>
                    </a:ext>
                  </a:extLst>
                </p:cNvPr>
                <p:cNvSpPr/>
                <p:nvPr/>
              </p:nvSpPr>
              <p:spPr>
                <a:xfrm>
                  <a:off x="5984575" y="3656400"/>
                  <a:ext cx="11700" cy="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261" extrusionOk="0">
                      <a:moveTo>
                        <a:pt x="458" y="0"/>
                      </a:moveTo>
                      <a:lnTo>
                        <a:pt x="458" y="0"/>
                      </a:lnTo>
                      <a:cubicBezTo>
                        <a:pt x="305" y="41"/>
                        <a:pt x="151" y="85"/>
                        <a:pt x="1" y="135"/>
                      </a:cubicBezTo>
                      <a:cubicBezTo>
                        <a:pt x="45" y="212"/>
                        <a:pt x="127" y="260"/>
                        <a:pt x="215" y="260"/>
                      </a:cubicBezTo>
                      <a:cubicBezTo>
                        <a:pt x="227" y="260"/>
                        <a:pt x="239" y="259"/>
                        <a:pt x="251" y="257"/>
                      </a:cubicBezTo>
                      <a:cubicBezTo>
                        <a:pt x="377" y="236"/>
                        <a:pt x="467" y="126"/>
                        <a:pt x="4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" name="Google Shape;15860;p65">
                <a:extLst>
                  <a:ext uri="{FF2B5EF4-FFF2-40B4-BE49-F238E27FC236}">
                    <a16:creationId xmlns:a16="http://schemas.microsoft.com/office/drawing/2014/main" id="{AD1ACC20-0C43-8414-DB68-49C564E02958}"/>
                  </a:ext>
                </a:extLst>
              </p:cNvPr>
              <p:cNvSpPr/>
              <p:nvPr/>
            </p:nvSpPr>
            <p:spPr>
              <a:xfrm rot="5792973">
                <a:off x="3390866" y="1469961"/>
                <a:ext cx="608418" cy="554302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5736" extrusionOk="0">
                    <a:moveTo>
                      <a:pt x="3148" y="1"/>
                    </a:moveTo>
                    <a:cubicBezTo>
                      <a:pt x="2414" y="1"/>
                      <a:pt x="1681" y="281"/>
                      <a:pt x="1121" y="841"/>
                    </a:cubicBezTo>
                    <a:cubicBezTo>
                      <a:pt x="0" y="1961"/>
                      <a:pt x="0" y="3776"/>
                      <a:pt x="1121" y="4895"/>
                    </a:cubicBezTo>
                    <a:cubicBezTo>
                      <a:pt x="1681" y="5456"/>
                      <a:pt x="2414" y="5736"/>
                      <a:pt x="3148" y="5736"/>
                    </a:cubicBezTo>
                    <a:cubicBezTo>
                      <a:pt x="3882" y="5736"/>
                      <a:pt x="4615" y="5456"/>
                      <a:pt x="5175" y="4895"/>
                    </a:cubicBezTo>
                    <a:cubicBezTo>
                      <a:pt x="6296" y="3776"/>
                      <a:pt x="6296" y="1961"/>
                      <a:pt x="5175" y="841"/>
                    </a:cubicBezTo>
                    <a:cubicBezTo>
                      <a:pt x="4615" y="281"/>
                      <a:pt x="3882" y="1"/>
                      <a:pt x="3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5033;p81">
              <a:extLst>
                <a:ext uri="{FF2B5EF4-FFF2-40B4-BE49-F238E27FC236}">
                  <a16:creationId xmlns:a16="http://schemas.microsoft.com/office/drawing/2014/main" id="{4FD2FC63-CF3B-26F3-3265-912461DAA3A1}"/>
                </a:ext>
              </a:extLst>
            </p:cNvPr>
            <p:cNvGrpSpPr/>
            <p:nvPr/>
          </p:nvGrpSpPr>
          <p:grpSpPr>
            <a:xfrm>
              <a:off x="6463435" y="640517"/>
              <a:ext cx="300662" cy="293088"/>
              <a:chOff x="-31817400" y="3910025"/>
              <a:chExt cx="301675" cy="294075"/>
            </a:xfrm>
          </p:grpSpPr>
          <p:sp>
            <p:nvSpPr>
              <p:cNvPr id="12" name="Google Shape;25034;p81">
                <a:extLst>
                  <a:ext uri="{FF2B5EF4-FFF2-40B4-BE49-F238E27FC236}">
                    <a16:creationId xmlns:a16="http://schemas.microsoft.com/office/drawing/2014/main" id="{C013262B-84A9-FF98-A2D8-FB9F12414E4A}"/>
                  </a:ext>
                </a:extLst>
              </p:cNvPr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035;p81">
                <a:extLst>
                  <a:ext uri="{FF2B5EF4-FFF2-40B4-BE49-F238E27FC236}">
                    <a16:creationId xmlns:a16="http://schemas.microsoft.com/office/drawing/2014/main" id="{8CB4BBDC-A3DF-1061-701E-A17D44F90404}"/>
                  </a:ext>
                </a:extLst>
              </p:cNvPr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5036;p81">
                <a:extLst>
                  <a:ext uri="{FF2B5EF4-FFF2-40B4-BE49-F238E27FC236}">
                    <a16:creationId xmlns:a16="http://schemas.microsoft.com/office/drawing/2014/main" id="{A3FF4A4F-81EF-BB2A-A5F2-77E49809E958}"/>
                  </a:ext>
                </a:extLst>
              </p:cNvPr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60" name="Picture 8959">
            <a:extLst>
              <a:ext uri="{FF2B5EF4-FFF2-40B4-BE49-F238E27FC236}">
                <a16:creationId xmlns:a16="http://schemas.microsoft.com/office/drawing/2014/main" id="{CC76FEB3-181A-507B-7AD2-5EA99A45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39" y="-5465"/>
            <a:ext cx="1760049" cy="827654"/>
          </a:xfrm>
          <a:prstGeom prst="rect">
            <a:avLst/>
          </a:prstGeom>
        </p:spPr>
      </p:pic>
      <p:pic>
        <p:nvPicPr>
          <p:cNvPr id="8961" name="Picture 8960">
            <a:extLst>
              <a:ext uri="{FF2B5EF4-FFF2-40B4-BE49-F238E27FC236}">
                <a16:creationId xmlns:a16="http://schemas.microsoft.com/office/drawing/2014/main" id="{1FC95129-0FB3-0994-B503-6EC05521B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328" y="-5465"/>
            <a:ext cx="869329" cy="5828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" name="Google Shape;9082;p34"/>
          <p:cNvSpPr txBox="1">
            <a:spLocks noGrp="1"/>
          </p:cNvSpPr>
          <p:nvPr>
            <p:ph type="title"/>
          </p:nvPr>
        </p:nvSpPr>
        <p:spPr>
          <a:xfrm>
            <a:off x="827437" y="236202"/>
            <a:ext cx="4950097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b="0" dirty="0">
                <a:latin typeface="Times New Roman" panose="02020603050405020304" pitchFamily="18" charset="0"/>
                <a:cs typeface="B Nazanin" panose="00000400000000000000" pitchFamily="2" charset="-78"/>
              </a:rPr>
              <a:t>خلاصه‌ای از ایده/محصول </a:t>
            </a:r>
            <a:r>
              <a:rPr lang="fa-IR" sz="1600" b="0" dirty="0">
                <a:latin typeface="Times New Roman" panose="02020603050405020304" pitchFamily="18" charset="0"/>
                <a:cs typeface="B Nazanin" panose="00000400000000000000" pitchFamily="2" charset="-78"/>
              </a:rPr>
              <a:t>با ذکر مشخصات فنی و تکنولوژیکی</a:t>
            </a:r>
            <a:endParaRPr sz="2400" b="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ADA7B-CD15-6E72-ECBC-151CC319D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19440D-4C8A-C086-B261-278F52F31E04}"/>
              </a:ext>
            </a:extLst>
          </p:cNvPr>
          <p:cNvGrpSpPr/>
          <p:nvPr/>
        </p:nvGrpSpPr>
        <p:grpSpPr>
          <a:xfrm>
            <a:off x="5738630" y="267588"/>
            <a:ext cx="440680" cy="486302"/>
            <a:chOff x="7785162" y="2879188"/>
            <a:chExt cx="645588" cy="712424"/>
          </a:xfrm>
        </p:grpSpPr>
        <p:grpSp>
          <p:nvGrpSpPr>
            <p:cNvPr id="9178" name="Google Shape;15561;p65">
              <a:extLst>
                <a:ext uri="{FF2B5EF4-FFF2-40B4-BE49-F238E27FC236}">
                  <a16:creationId xmlns:a16="http://schemas.microsoft.com/office/drawing/2014/main" id="{42B2FAE1-738B-6A4D-501E-92EDA9EA341D}"/>
                </a:ext>
              </a:extLst>
            </p:cNvPr>
            <p:cNvGrpSpPr/>
            <p:nvPr/>
          </p:nvGrpSpPr>
          <p:grpSpPr>
            <a:xfrm>
              <a:off x="7785162" y="2879188"/>
              <a:ext cx="645588" cy="712424"/>
              <a:chOff x="3385034" y="1413276"/>
              <a:chExt cx="645588" cy="712424"/>
            </a:xfrm>
          </p:grpSpPr>
          <p:grpSp>
            <p:nvGrpSpPr>
              <p:cNvPr id="9179" name="Google Shape;15562;p65">
                <a:extLst>
                  <a:ext uri="{FF2B5EF4-FFF2-40B4-BE49-F238E27FC236}">
                    <a16:creationId xmlns:a16="http://schemas.microsoft.com/office/drawing/2014/main" id="{6B7FF3DA-3B7C-6796-AE27-1C0D0358FDF5}"/>
                  </a:ext>
                </a:extLst>
              </p:cNvPr>
              <p:cNvGrpSpPr/>
              <p:nvPr/>
            </p:nvGrpSpPr>
            <p:grpSpPr>
              <a:xfrm rot="392977">
                <a:off x="3429808" y="1531378"/>
                <a:ext cx="570534" cy="563621"/>
                <a:chOff x="5853000" y="3649975"/>
                <a:chExt cx="390150" cy="399275"/>
              </a:xfrm>
            </p:grpSpPr>
            <p:sp>
              <p:nvSpPr>
                <p:cNvPr id="9181" name="Google Shape;15563;p65">
                  <a:extLst>
                    <a:ext uri="{FF2B5EF4-FFF2-40B4-BE49-F238E27FC236}">
                      <a16:creationId xmlns:a16="http://schemas.microsoft.com/office/drawing/2014/main" id="{4ABD6792-AFE5-7AE6-370F-1BA6E4866AE2}"/>
                    </a:ext>
                  </a:extLst>
                </p:cNvPr>
                <p:cNvSpPr/>
                <p:nvPr/>
              </p:nvSpPr>
              <p:spPr>
                <a:xfrm>
                  <a:off x="6134850" y="4024300"/>
                  <a:ext cx="7775" cy="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174" extrusionOk="0">
                      <a:moveTo>
                        <a:pt x="238" y="1"/>
                      </a:moveTo>
                      <a:cubicBezTo>
                        <a:pt x="224" y="1"/>
                        <a:pt x="211" y="2"/>
                        <a:pt x="198" y="4"/>
                      </a:cubicBezTo>
                      <a:cubicBezTo>
                        <a:pt x="104" y="16"/>
                        <a:pt x="28" y="82"/>
                        <a:pt x="0" y="173"/>
                      </a:cubicBezTo>
                      <a:cubicBezTo>
                        <a:pt x="107" y="123"/>
                        <a:pt x="210" y="67"/>
                        <a:pt x="310" y="10"/>
                      </a:cubicBezTo>
                      <a:cubicBezTo>
                        <a:pt x="286" y="4"/>
                        <a:pt x="262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2" name="Google Shape;15564;p65">
                  <a:extLst>
                    <a:ext uri="{FF2B5EF4-FFF2-40B4-BE49-F238E27FC236}">
                      <a16:creationId xmlns:a16="http://schemas.microsoft.com/office/drawing/2014/main" id="{6FA916F5-2EFF-F929-3A5A-009967D11418}"/>
                    </a:ext>
                  </a:extLst>
                </p:cNvPr>
                <p:cNvSpPr/>
                <p:nvPr/>
              </p:nvSpPr>
              <p:spPr>
                <a:xfrm>
                  <a:off x="6103750" y="4028975"/>
                  <a:ext cx="13325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38" extrusionOk="0">
                      <a:moveTo>
                        <a:pt x="285" y="1"/>
                      </a:moveTo>
                      <a:cubicBezTo>
                        <a:pt x="244" y="1"/>
                        <a:pt x="202" y="11"/>
                        <a:pt x="163" y="33"/>
                      </a:cubicBezTo>
                      <a:cubicBezTo>
                        <a:pt x="16" y="121"/>
                        <a:pt x="0" y="328"/>
                        <a:pt x="135" y="437"/>
                      </a:cubicBezTo>
                      <a:cubicBezTo>
                        <a:pt x="266" y="394"/>
                        <a:pt x="395" y="350"/>
                        <a:pt x="523" y="300"/>
                      </a:cubicBezTo>
                      <a:cubicBezTo>
                        <a:pt x="530" y="268"/>
                        <a:pt x="533" y="237"/>
                        <a:pt x="527" y="209"/>
                      </a:cubicBezTo>
                      <a:cubicBezTo>
                        <a:pt x="508" y="82"/>
                        <a:pt x="399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3" name="Google Shape;15565;p65">
                  <a:extLst>
                    <a:ext uri="{FF2B5EF4-FFF2-40B4-BE49-F238E27FC236}">
                      <a16:creationId xmlns:a16="http://schemas.microsoft.com/office/drawing/2014/main" id="{C491EA13-99BE-4100-2DCF-BD06E472CD59}"/>
                    </a:ext>
                  </a:extLst>
                </p:cNvPr>
                <p:cNvSpPr/>
                <p:nvPr/>
              </p:nvSpPr>
              <p:spPr>
                <a:xfrm>
                  <a:off x="6073025" y="40337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1"/>
                      </a:moveTo>
                      <a:cubicBezTo>
                        <a:pt x="310" y="1"/>
                        <a:pt x="296" y="2"/>
                        <a:pt x="283" y="4"/>
                      </a:cubicBezTo>
                      <a:cubicBezTo>
                        <a:pt x="70" y="38"/>
                        <a:pt x="1" y="314"/>
                        <a:pt x="179" y="443"/>
                      </a:cubicBezTo>
                      <a:cubicBezTo>
                        <a:pt x="224" y="476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2" y="208"/>
                      </a:cubicBezTo>
                      <a:cubicBezTo>
                        <a:pt x="545" y="86"/>
                        <a:pt x="441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4" name="Google Shape;15566;p65">
                  <a:extLst>
                    <a:ext uri="{FF2B5EF4-FFF2-40B4-BE49-F238E27FC236}">
                      <a16:creationId xmlns:a16="http://schemas.microsoft.com/office/drawing/2014/main" id="{E2B96A91-AC49-D101-B56C-69ED91532A2E}"/>
                    </a:ext>
                  </a:extLst>
                </p:cNvPr>
                <p:cNvSpPr/>
                <p:nvPr/>
              </p:nvSpPr>
              <p:spPr>
                <a:xfrm>
                  <a:off x="6044050" y="4038400"/>
                  <a:ext cx="135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34" extrusionOk="0">
                      <a:moveTo>
                        <a:pt x="286" y="0"/>
                      </a:moveTo>
                      <a:cubicBezTo>
                        <a:pt x="245" y="0"/>
                        <a:pt x="204" y="10"/>
                        <a:pt x="166" y="32"/>
                      </a:cubicBezTo>
                      <a:cubicBezTo>
                        <a:pt x="16" y="120"/>
                        <a:pt x="0" y="327"/>
                        <a:pt x="132" y="433"/>
                      </a:cubicBezTo>
                      <a:cubicBezTo>
                        <a:pt x="238" y="433"/>
                        <a:pt x="345" y="430"/>
                        <a:pt x="451" y="427"/>
                      </a:cubicBezTo>
                      <a:cubicBezTo>
                        <a:pt x="514" y="371"/>
                        <a:pt x="542" y="289"/>
                        <a:pt x="530" y="208"/>
                      </a:cubicBezTo>
                      <a:cubicBezTo>
                        <a:pt x="509" y="82"/>
                        <a:pt x="400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5" name="Google Shape;15567;p65">
                  <a:extLst>
                    <a:ext uri="{FF2B5EF4-FFF2-40B4-BE49-F238E27FC236}">
                      <a16:creationId xmlns:a16="http://schemas.microsoft.com/office/drawing/2014/main" id="{735717FA-9DA7-6EB3-B7AD-CD6528BB173E}"/>
                    </a:ext>
                  </a:extLst>
                </p:cNvPr>
                <p:cNvSpPr/>
                <p:nvPr/>
              </p:nvSpPr>
              <p:spPr>
                <a:xfrm>
                  <a:off x="6015750" y="4043125"/>
                  <a:ext cx="1170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210" extrusionOk="0">
                      <a:moveTo>
                        <a:pt x="223" y="1"/>
                      </a:moveTo>
                      <a:cubicBezTo>
                        <a:pt x="212" y="1"/>
                        <a:pt x="200" y="1"/>
                        <a:pt x="189" y="3"/>
                      </a:cubicBezTo>
                      <a:cubicBezTo>
                        <a:pt x="104" y="19"/>
                        <a:pt x="32" y="72"/>
                        <a:pt x="1" y="153"/>
                      </a:cubicBezTo>
                      <a:cubicBezTo>
                        <a:pt x="154" y="175"/>
                        <a:pt x="311" y="194"/>
                        <a:pt x="468" y="210"/>
                      </a:cubicBezTo>
                      <a:cubicBezTo>
                        <a:pt x="468" y="210"/>
                        <a:pt x="468" y="207"/>
                        <a:pt x="468" y="207"/>
                      </a:cubicBezTo>
                      <a:cubicBezTo>
                        <a:pt x="448" y="87"/>
                        <a:pt x="342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6" name="Google Shape;15568;p65">
                  <a:extLst>
                    <a:ext uri="{FF2B5EF4-FFF2-40B4-BE49-F238E27FC236}">
                      <a16:creationId xmlns:a16="http://schemas.microsoft.com/office/drawing/2014/main" id="{4918EA58-045F-2097-0278-753D381BAC09}"/>
                    </a:ext>
                  </a:extLst>
                </p:cNvPr>
                <p:cNvSpPr/>
                <p:nvPr/>
              </p:nvSpPr>
              <p:spPr>
                <a:xfrm>
                  <a:off x="6190625" y="3986300"/>
                  <a:ext cx="1275" cy="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55" extrusionOk="0">
                      <a:moveTo>
                        <a:pt x="51" y="1"/>
                      </a:moveTo>
                      <a:lnTo>
                        <a:pt x="51" y="1"/>
                      </a:lnTo>
                      <a:cubicBezTo>
                        <a:pt x="32" y="17"/>
                        <a:pt x="16" y="35"/>
                        <a:pt x="0" y="54"/>
                      </a:cubicBezTo>
                      <a:cubicBezTo>
                        <a:pt x="19" y="35"/>
                        <a:pt x="35" y="20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7" name="Google Shape;15569;p65">
                  <a:extLst>
                    <a:ext uri="{FF2B5EF4-FFF2-40B4-BE49-F238E27FC236}">
                      <a16:creationId xmlns:a16="http://schemas.microsoft.com/office/drawing/2014/main" id="{0E25F2BC-20F0-CE25-4E91-69DCD3A1D47B}"/>
                    </a:ext>
                  </a:extLst>
                </p:cNvPr>
                <p:cNvSpPr/>
                <p:nvPr/>
              </p:nvSpPr>
              <p:spPr>
                <a:xfrm>
                  <a:off x="6157800" y="39897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3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5"/>
                        <a:pt x="0" y="314"/>
                        <a:pt x="179" y="443"/>
                      </a:cubicBezTo>
                      <a:cubicBezTo>
                        <a:pt x="224" y="475"/>
                        <a:pt x="272" y="489"/>
                        <a:pt x="320" y="489"/>
                      </a:cubicBezTo>
                      <a:cubicBezTo>
                        <a:pt x="459" y="489"/>
                        <a:pt x="587" y="366"/>
                        <a:pt x="561" y="205"/>
                      </a:cubicBezTo>
                      <a:cubicBezTo>
                        <a:pt x="544" y="86"/>
                        <a:pt x="441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8" name="Google Shape;15570;p65">
                  <a:extLst>
                    <a:ext uri="{FF2B5EF4-FFF2-40B4-BE49-F238E27FC236}">
                      <a16:creationId xmlns:a16="http://schemas.microsoft.com/office/drawing/2014/main" id="{7548D432-C77B-BBC4-BA46-EF8D49E40C90}"/>
                    </a:ext>
                  </a:extLst>
                </p:cNvPr>
                <p:cNvSpPr/>
                <p:nvPr/>
              </p:nvSpPr>
              <p:spPr>
                <a:xfrm>
                  <a:off x="6128025" y="39944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6" y="38"/>
                        <a:pt x="1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9" name="Google Shape;15571;p65">
                  <a:extLst>
                    <a:ext uri="{FF2B5EF4-FFF2-40B4-BE49-F238E27FC236}">
                      <a16:creationId xmlns:a16="http://schemas.microsoft.com/office/drawing/2014/main" id="{39784A9F-51F8-EBC5-3B22-D14FB9D038BA}"/>
                    </a:ext>
                  </a:extLst>
                </p:cNvPr>
                <p:cNvSpPr/>
                <p:nvPr/>
              </p:nvSpPr>
              <p:spPr>
                <a:xfrm>
                  <a:off x="6098175" y="39991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6" y="38"/>
                        <a:pt x="1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2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0" name="Google Shape;15572;p65">
                  <a:extLst>
                    <a:ext uri="{FF2B5EF4-FFF2-40B4-BE49-F238E27FC236}">
                      <a16:creationId xmlns:a16="http://schemas.microsoft.com/office/drawing/2014/main" id="{1811974B-2F93-26A0-EEEA-2485230D5F57}"/>
                    </a:ext>
                  </a:extLst>
                </p:cNvPr>
                <p:cNvSpPr/>
                <p:nvPr/>
              </p:nvSpPr>
              <p:spPr>
                <a:xfrm>
                  <a:off x="6069650" y="40038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4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7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1" name="Google Shape;15573;p65">
                  <a:extLst>
                    <a:ext uri="{FF2B5EF4-FFF2-40B4-BE49-F238E27FC236}">
                      <a16:creationId xmlns:a16="http://schemas.microsoft.com/office/drawing/2014/main" id="{7116510E-65BC-3757-C282-5D9B9FBD9CAB}"/>
                    </a:ext>
                  </a:extLst>
                </p:cNvPr>
                <p:cNvSpPr/>
                <p:nvPr/>
              </p:nvSpPr>
              <p:spPr>
                <a:xfrm>
                  <a:off x="6038550" y="400857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5" y="1"/>
                      </a:moveTo>
                      <a:cubicBezTo>
                        <a:pt x="303" y="1"/>
                        <a:pt x="292" y="1"/>
                        <a:pt x="280" y="3"/>
                      </a:cubicBezTo>
                      <a:cubicBezTo>
                        <a:pt x="67" y="38"/>
                        <a:pt x="1" y="316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8" y="490"/>
                        <a:pt x="585" y="367"/>
                        <a:pt x="562" y="207"/>
                      </a:cubicBezTo>
                      <a:cubicBezTo>
                        <a:pt x="542" y="87"/>
                        <a:pt x="436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2" name="Google Shape;15574;p65">
                  <a:extLst>
                    <a:ext uri="{FF2B5EF4-FFF2-40B4-BE49-F238E27FC236}">
                      <a16:creationId xmlns:a16="http://schemas.microsoft.com/office/drawing/2014/main" id="{F4059579-E87F-51DD-C2B0-25A5C3F2E6B7}"/>
                    </a:ext>
                  </a:extLst>
                </p:cNvPr>
                <p:cNvSpPr/>
                <p:nvPr/>
              </p:nvSpPr>
              <p:spPr>
                <a:xfrm>
                  <a:off x="6008700" y="401332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7" y="36"/>
                        <a:pt x="1" y="314"/>
                        <a:pt x="176" y="443"/>
                      </a:cubicBezTo>
                      <a:cubicBezTo>
                        <a:pt x="221" y="475"/>
                        <a:pt x="270" y="489"/>
                        <a:pt x="318" y="489"/>
                      </a:cubicBezTo>
                      <a:cubicBezTo>
                        <a:pt x="458" y="489"/>
                        <a:pt x="587" y="366"/>
                        <a:pt x="562" y="205"/>
                      </a:cubicBezTo>
                      <a:cubicBezTo>
                        <a:pt x="542" y="86"/>
                        <a:pt x="43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3" name="Google Shape;15575;p65">
                  <a:extLst>
                    <a:ext uri="{FF2B5EF4-FFF2-40B4-BE49-F238E27FC236}">
                      <a16:creationId xmlns:a16="http://schemas.microsoft.com/office/drawing/2014/main" id="{D984C3B5-C32A-73A4-804B-E882D26AE981}"/>
                    </a:ext>
                  </a:extLst>
                </p:cNvPr>
                <p:cNvSpPr/>
                <p:nvPr/>
              </p:nvSpPr>
              <p:spPr>
                <a:xfrm>
                  <a:off x="5978850" y="40180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7" y="39"/>
                        <a:pt x="1" y="314"/>
                        <a:pt x="176" y="443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2" y="208"/>
                      </a:cubicBezTo>
                      <a:cubicBezTo>
                        <a:pt x="542" y="87"/>
                        <a:pt x="43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4" name="Google Shape;15576;p65">
                  <a:extLst>
                    <a:ext uri="{FF2B5EF4-FFF2-40B4-BE49-F238E27FC236}">
                      <a16:creationId xmlns:a16="http://schemas.microsoft.com/office/drawing/2014/main" id="{11742707-6D10-5D45-09C7-CAA67F90BF71}"/>
                    </a:ext>
                  </a:extLst>
                </p:cNvPr>
                <p:cNvSpPr/>
                <p:nvPr/>
              </p:nvSpPr>
              <p:spPr>
                <a:xfrm>
                  <a:off x="5951900" y="4022750"/>
                  <a:ext cx="1130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330" extrusionOk="0">
                      <a:moveTo>
                        <a:pt x="205" y="1"/>
                      </a:moveTo>
                      <a:cubicBezTo>
                        <a:pt x="128" y="1"/>
                        <a:pt x="51" y="36"/>
                        <a:pt x="1" y="113"/>
                      </a:cubicBezTo>
                      <a:cubicBezTo>
                        <a:pt x="142" y="188"/>
                        <a:pt x="289" y="260"/>
                        <a:pt x="436" y="329"/>
                      </a:cubicBezTo>
                      <a:cubicBezTo>
                        <a:pt x="449" y="288"/>
                        <a:pt x="452" y="248"/>
                        <a:pt x="446" y="207"/>
                      </a:cubicBezTo>
                      <a:cubicBezTo>
                        <a:pt x="425" y="75"/>
                        <a:pt x="316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5" name="Google Shape;15577;p65">
                  <a:extLst>
                    <a:ext uri="{FF2B5EF4-FFF2-40B4-BE49-F238E27FC236}">
                      <a16:creationId xmlns:a16="http://schemas.microsoft.com/office/drawing/2014/main" id="{332A9202-98FA-8033-478A-6989B946792D}"/>
                    </a:ext>
                  </a:extLst>
                </p:cNvPr>
                <p:cNvSpPr/>
                <p:nvPr/>
              </p:nvSpPr>
              <p:spPr>
                <a:xfrm>
                  <a:off x="6214450" y="3950975"/>
                  <a:ext cx="4000" cy="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246" extrusionOk="0">
                      <a:moveTo>
                        <a:pt x="160" y="1"/>
                      </a:moveTo>
                      <a:lnTo>
                        <a:pt x="160" y="1"/>
                      </a:lnTo>
                      <a:cubicBezTo>
                        <a:pt x="63" y="38"/>
                        <a:pt x="0" y="138"/>
                        <a:pt x="10" y="245"/>
                      </a:cubicBezTo>
                      <a:cubicBezTo>
                        <a:pt x="63" y="164"/>
                        <a:pt x="113" y="82"/>
                        <a:pt x="1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6" name="Google Shape;15578;p65">
                  <a:extLst>
                    <a:ext uri="{FF2B5EF4-FFF2-40B4-BE49-F238E27FC236}">
                      <a16:creationId xmlns:a16="http://schemas.microsoft.com/office/drawing/2014/main" id="{89402235-A060-2BFF-C062-F22C6DDBFE6F}"/>
                    </a:ext>
                  </a:extLst>
                </p:cNvPr>
                <p:cNvSpPr/>
                <p:nvPr/>
              </p:nvSpPr>
              <p:spPr>
                <a:xfrm>
                  <a:off x="6182950" y="39552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8"/>
                        <a:pt x="0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7" name="Google Shape;15579;p65">
                  <a:extLst>
                    <a:ext uri="{FF2B5EF4-FFF2-40B4-BE49-F238E27FC236}">
                      <a16:creationId xmlns:a16="http://schemas.microsoft.com/office/drawing/2014/main" id="{4FCE7129-C009-5F86-708E-80F0F4DBB286}"/>
                    </a:ext>
                  </a:extLst>
                </p:cNvPr>
                <p:cNvSpPr/>
                <p:nvPr/>
              </p:nvSpPr>
              <p:spPr>
                <a:xfrm>
                  <a:off x="6154425" y="39598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5" y="405"/>
                        <a:pt x="149" y="491"/>
                        <a:pt x="265" y="491"/>
                      </a:cubicBezTo>
                      <a:cubicBezTo>
                        <a:pt x="278" y="491"/>
                        <a:pt x="291" y="490"/>
                        <a:pt x="305" y="488"/>
                      </a:cubicBezTo>
                      <a:cubicBezTo>
                        <a:pt x="521" y="453"/>
                        <a:pt x="587" y="177"/>
                        <a:pt x="411" y="49"/>
                      </a:cubicBezTo>
                      <a:cubicBezTo>
                        <a:pt x="366" y="16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8" name="Google Shape;15580;p65">
                  <a:extLst>
                    <a:ext uri="{FF2B5EF4-FFF2-40B4-BE49-F238E27FC236}">
                      <a16:creationId xmlns:a16="http://schemas.microsoft.com/office/drawing/2014/main" id="{1AF52F4E-4BC0-BFB2-94F7-2A67AAA509EA}"/>
                    </a:ext>
                  </a:extLst>
                </p:cNvPr>
                <p:cNvSpPr/>
                <p:nvPr/>
              </p:nvSpPr>
              <p:spPr>
                <a:xfrm>
                  <a:off x="6124625" y="39646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267" y="0"/>
                      </a:moveTo>
                      <a:cubicBezTo>
                        <a:pt x="128" y="0"/>
                        <a:pt x="0" y="124"/>
                        <a:pt x="24" y="283"/>
                      </a:cubicBezTo>
                      <a:cubicBezTo>
                        <a:pt x="43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6"/>
                        <a:pt x="409" y="48"/>
                      </a:cubicBezTo>
                      <a:cubicBezTo>
                        <a:pt x="364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9" name="Google Shape;15581;p65">
                  <a:extLst>
                    <a:ext uri="{FF2B5EF4-FFF2-40B4-BE49-F238E27FC236}">
                      <a16:creationId xmlns:a16="http://schemas.microsoft.com/office/drawing/2014/main" id="{0BFB7DD4-97A3-B08F-1E81-E7257AB8F39D}"/>
                    </a:ext>
                  </a:extLst>
                </p:cNvPr>
                <p:cNvSpPr/>
                <p:nvPr/>
              </p:nvSpPr>
              <p:spPr>
                <a:xfrm>
                  <a:off x="6094800" y="39693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0" name="Google Shape;15582;p65">
                  <a:extLst>
                    <a:ext uri="{FF2B5EF4-FFF2-40B4-BE49-F238E27FC236}">
                      <a16:creationId xmlns:a16="http://schemas.microsoft.com/office/drawing/2014/main" id="{5190D97E-21D5-6E00-B83E-0DCB792CDE31}"/>
                    </a:ext>
                  </a:extLst>
                </p:cNvPr>
                <p:cNvSpPr/>
                <p:nvPr/>
              </p:nvSpPr>
              <p:spPr>
                <a:xfrm>
                  <a:off x="6064950" y="397402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70" y="1"/>
                      </a:moveTo>
                      <a:cubicBezTo>
                        <a:pt x="130" y="1"/>
                        <a:pt x="0" y="124"/>
                        <a:pt x="26" y="285"/>
                      </a:cubicBezTo>
                      <a:cubicBezTo>
                        <a:pt x="46" y="403"/>
                        <a:pt x="149" y="489"/>
                        <a:pt x="265" y="489"/>
                      </a:cubicBezTo>
                      <a:cubicBezTo>
                        <a:pt x="278" y="489"/>
                        <a:pt x="292" y="488"/>
                        <a:pt x="305" y="486"/>
                      </a:cubicBezTo>
                      <a:cubicBezTo>
                        <a:pt x="521" y="454"/>
                        <a:pt x="587" y="175"/>
                        <a:pt x="411" y="47"/>
                      </a:cubicBezTo>
                      <a:cubicBezTo>
                        <a:pt x="367" y="15"/>
                        <a:pt x="31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1" name="Google Shape;15583;p65">
                  <a:extLst>
                    <a:ext uri="{FF2B5EF4-FFF2-40B4-BE49-F238E27FC236}">
                      <a16:creationId xmlns:a16="http://schemas.microsoft.com/office/drawing/2014/main" id="{37BCE3DF-AB2F-2D41-86F4-8445B02D4863}"/>
                    </a:ext>
                  </a:extLst>
                </p:cNvPr>
                <p:cNvSpPr/>
                <p:nvPr/>
              </p:nvSpPr>
              <p:spPr>
                <a:xfrm>
                  <a:off x="6035100" y="39787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8"/>
                        <a:pt x="305" y="487"/>
                      </a:cubicBezTo>
                      <a:cubicBezTo>
                        <a:pt x="521" y="452"/>
                        <a:pt x="587" y="173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2" name="Google Shape;15584;p65">
                  <a:extLst>
                    <a:ext uri="{FF2B5EF4-FFF2-40B4-BE49-F238E27FC236}">
                      <a16:creationId xmlns:a16="http://schemas.microsoft.com/office/drawing/2014/main" id="{3A160B6D-0782-D4F9-1C00-EBA1F70B34D0}"/>
                    </a:ext>
                  </a:extLst>
                </p:cNvPr>
                <p:cNvSpPr/>
                <p:nvPr/>
              </p:nvSpPr>
              <p:spPr>
                <a:xfrm>
                  <a:off x="6005325" y="39834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08" y="48"/>
                      </a:cubicBezTo>
                      <a:cubicBezTo>
                        <a:pt x="363" y="15"/>
                        <a:pt x="314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3" name="Google Shape;15585;p65">
                  <a:extLst>
                    <a:ext uri="{FF2B5EF4-FFF2-40B4-BE49-F238E27FC236}">
                      <a16:creationId xmlns:a16="http://schemas.microsoft.com/office/drawing/2014/main" id="{6D822925-4BE7-E0C8-D482-8A3CFD11E8B2}"/>
                    </a:ext>
                  </a:extLst>
                </p:cNvPr>
                <p:cNvSpPr/>
                <p:nvPr/>
              </p:nvSpPr>
              <p:spPr>
                <a:xfrm>
                  <a:off x="5975475" y="39881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4" name="Google Shape;15586;p65">
                  <a:extLst>
                    <a:ext uri="{FF2B5EF4-FFF2-40B4-BE49-F238E27FC236}">
                      <a16:creationId xmlns:a16="http://schemas.microsoft.com/office/drawing/2014/main" id="{0B6BA285-550E-B8C0-6995-96B8008D5AD6}"/>
                    </a:ext>
                  </a:extLst>
                </p:cNvPr>
                <p:cNvSpPr/>
                <p:nvPr/>
              </p:nvSpPr>
              <p:spPr>
                <a:xfrm>
                  <a:off x="5944300" y="39929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3"/>
                      </a:cubicBezTo>
                      <a:cubicBezTo>
                        <a:pt x="67" y="38"/>
                        <a:pt x="1" y="314"/>
                        <a:pt x="176" y="442"/>
                      </a:cubicBezTo>
                      <a:cubicBezTo>
                        <a:pt x="222" y="475"/>
                        <a:pt x="271" y="490"/>
                        <a:pt x="320" y="490"/>
                      </a:cubicBezTo>
                      <a:cubicBezTo>
                        <a:pt x="459" y="490"/>
                        <a:pt x="587" y="367"/>
                        <a:pt x="562" y="207"/>
                      </a:cubicBezTo>
                      <a:cubicBezTo>
                        <a:pt x="542" y="88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5" name="Google Shape;15587;p65">
                  <a:extLst>
                    <a:ext uri="{FF2B5EF4-FFF2-40B4-BE49-F238E27FC236}">
                      <a16:creationId xmlns:a16="http://schemas.microsoft.com/office/drawing/2014/main" id="{B343831A-B3BD-10BB-C791-22B78721C654}"/>
                    </a:ext>
                  </a:extLst>
                </p:cNvPr>
                <p:cNvSpPr/>
                <p:nvPr/>
              </p:nvSpPr>
              <p:spPr>
                <a:xfrm>
                  <a:off x="5916800" y="3997625"/>
                  <a:ext cx="121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448" extrusionOk="0">
                      <a:moveTo>
                        <a:pt x="226" y="1"/>
                      </a:moveTo>
                      <a:cubicBezTo>
                        <a:pt x="134" y="1"/>
                        <a:pt x="42" y="51"/>
                        <a:pt x="1" y="156"/>
                      </a:cubicBezTo>
                      <a:cubicBezTo>
                        <a:pt x="120" y="256"/>
                        <a:pt x="239" y="353"/>
                        <a:pt x="364" y="447"/>
                      </a:cubicBezTo>
                      <a:cubicBezTo>
                        <a:pt x="443" y="394"/>
                        <a:pt x="483" y="300"/>
                        <a:pt x="468" y="206"/>
                      </a:cubicBezTo>
                      <a:cubicBezTo>
                        <a:pt x="447" y="73"/>
                        <a:pt x="337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6" name="Google Shape;15588;p65">
                  <a:extLst>
                    <a:ext uri="{FF2B5EF4-FFF2-40B4-BE49-F238E27FC236}">
                      <a16:creationId xmlns:a16="http://schemas.microsoft.com/office/drawing/2014/main" id="{13D6FCD7-DAAE-8153-ADB9-8C553E9D93B8}"/>
                    </a:ext>
                  </a:extLst>
                </p:cNvPr>
                <p:cNvSpPr/>
                <p:nvPr/>
              </p:nvSpPr>
              <p:spPr>
                <a:xfrm>
                  <a:off x="6208025" y="39206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8"/>
                        <a:pt x="0" y="314"/>
                        <a:pt x="179" y="443"/>
                      </a:cubicBezTo>
                      <a:cubicBezTo>
                        <a:pt x="224" y="476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8"/>
                      </a:cubicBezTo>
                      <a:cubicBezTo>
                        <a:pt x="544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7" name="Google Shape;15589;p65">
                  <a:extLst>
                    <a:ext uri="{FF2B5EF4-FFF2-40B4-BE49-F238E27FC236}">
                      <a16:creationId xmlns:a16="http://schemas.microsoft.com/office/drawing/2014/main" id="{3EB67C4A-8B25-BEF4-8E4F-865466CA523B}"/>
                    </a:ext>
                  </a:extLst>
                </p:cNvPr>
                <p:cNvSpPr/>
                <p:nvPr/>
              </p:nvSpPr>
              <p:spPr>
                <a:xfrm>
                  <a:off x="6179575" y="3925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7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4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5" y="15"/>
                        <a:pt x="316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8" name="Google Shape;15590;p65">
                  <a:extLst>
                    <a:ext uri="{FF2B5EF4-FFF2-40B4-BE49-F238E27FC236}">
                      <a16:creationId xmlns:a16="http://schemas.microsoft.com/office/drawing/2014/main" id="{CD91B689-7596-33CB-B8F5-126DB08B6A59}"/>
                    </a:ext>
                  </a:extLst>
                </p:cNvPr>
                <p:cNvSpPr/>
                <p:nvPr/>
              </p:nvSpPr>
              <p:spPr>
                <a:xfrm>
                  <a:off x="6149725" y="39300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4"/>
                        <a:pt x="26" y="283"/>
                      </a:cubicBezTo>
                      <a:cubicBezTo>
                        <a:pt x="45" y="404"/>
                        <a:pt x="149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9" name="Google Shape;15591;p65">
                  <a:extLst>
                    <a:ext uri="{FF2B5EF4-FFF2-40B4-BE49-F238E27FC236}">
                      <a16:creationId xmlns:a16="http://schemas.microsoft.com/office/drawing/2014/main" id="{8146077B-B8B6-280F-F849-464CDC0195A6}"/>
                    </a:ext>
                  </a:extLst>
                </p:cNvPr>
                <p:cNvSpPr/>
                <p:nvPr/>
              </p:nvSpPr>
              <p:spPr>
                <a:xfrm>
                  <a:off x="6119875" y="39347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5"/>
                        <a:pt x="26" y="286"/>
                      </a:cubicBezTo>
                      <a:cubicBezTo>
                        <a:pt x="45" y="404"/>
                        <a:pt x="149" y="490"/>
                        <a:pt x="268" y="490"/>
                      </a:cubicBezTo>
                      <a:cubicBezTo>
                        <a:pt x="281" y="490"/>
                        <a:pt x="294" y="489"/>
                        <a:pt x="308" y="487"/>
                      </a:cubicBezTo>
                      <a:cubicBezTo>
                        <a:pt x="521" y="455"/>
                        <a:pt x="587" y="176"/>
                        <a:pt x="411" y="48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0" name="Google Shape;15592;p65">
                  <a:extLst>
                    <a:ext uri="{FF2B5EF4-FFF2-40B4-BE49-F238E27FC236}">
                      <a16:creationId xmlns:a16="http://schemas.microsoft.com/office/drawing/2014/main" id="{B469B083-BBF0-0FCA-8C87-BF6616EE59E1}"/>
                    </a:ext>
                  </a:extLst>
                </p:cNvPr>
                <p:cNvSpPr/>
                <p:nvPr/>
              </p:nvSpPr>
              <p:spPr>
                <a:xfrm>
                  <a:off x="6090100" y="39395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3"/>
                        <a:pt x="149" y="489"/>
                        <a:pt x="269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18" y="452"/>
                        <a:pt x="587" y="173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1" name="Google Shape;15593;p65">
                  <a:extLst>
                    <a:ext uri="{FF2B5EF4-FFF2-40B4-BE49-F238E27FC236}">
                      <a16:creationId xmlns:a16="http://schemas.microsoft.com/office/drawing/2014/main" id="{919A682D-5473-A001-26AE-104FCAE9256A}"/>
                    </a:ext>
                  </a:extLst>
                </p:cNvPr>
                <p:cNvSpPr/>
                <p:nvPr/>
              </p:nvSpPr>
              <p:spPr>
                <a:xfrm>
                  <a:off x="6060250" y="39442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8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2" name="Google Shape;15594;p65">
                  <a:extLst>
                    <a:ext uri="{FF2B5EF4-FFF2-40B4-BE49-F238E27FC236}">
                      <a16:creationId xmlns:a16="http://schemas.microsoft.com/office/drawing/2014/main" id="{507C5143-3C79-5F4E-8477-B5ACF704AAA3}"/>
                    </a:ext>
                  </a:extLst>
                </p:cNvPr>
                <p:cNvSpPr/>
                <p:nvPr/>
              </p:nvSpPr>
              <p:spPr>
                <a:xfrm>
                  <a:off x="6030400" y="39489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4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3" name="Google Shape;15595;p65">
                  <a:extLst>
                    <a:ext uri="{FF2B5EF4-FFF2-40B4-BE49-F238E27FC236}">
                      <a16:creationId xmlns:a16="http://schemas.microsoft.com/office/drawing/2014/main" id="{1A2897E5-97DE-071E-A427-73F514071363}"/>
                    </a:ext>
                  </a:extLst>
                </p:cNvPr>
                <p:cNvSpPr/>
                <p:nvPr/>
              </p:nvSpPr>
              <p:spPr>
                <a:xfrm>
                  <a:off x="6000600" y="39536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8" y="1"/>
                      </a:moveTo>
                      <a:cubicBezTo>
                        <a:pt x="128" y="1"/>
                        <a:pt x="1" y="125"/>
                        <a:pt x="24" y="283"/>
                      </a:cubicBezTo>
                      <a:cubicBezTo>
                        <a:pt x="44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7"/>
                        <a:pt x="409" y="48"/>
                      </a:cubicBezTo>
                      <a:cubicBezTo>
                        <a:pt x="365" y="15"/>
                        <a:pt x="31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4" name="Google Shape;15596;p65">
                  <a:extLst>
                    <a:ext uri="{FF2B5EF4-FFF2-40B4-BE49-F238E27FC236}">
                      <a16:creationId xmlns:a16="http://schemas.microsoft.com/office/drawing/2014/main" id="{24C022AE-8986-1BF0-D706-005E65EFAF71}"/>
                    </a:ext>
                  </a:extLst>
                </p:cNvPr>
                <p:cNvSpPr/>
                <p:nvPr/>
              </p:nvSpPr>
              <p:spPr>
                <a:xfrm>
                  <a:off x="5970775" y="39583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8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12" y="48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5" name="Google Shape;15597;p65">
                  <a:extLst>
                    <a:ext uri="{FF2B5EF4-FFF2-40B4-BE49-F238E27FC236}">
                      <a16:creationId xmlns:a16="http://schemas.microsoft.com/office/drawing/2014/main" id="{E794AE77-893E-7A86-B888-5C3177BD8699}"/>
                    </a:ext>
                  </a:extLst>
                </p:cNvPr>
                <p:cNvSpPr/>
                <p:nvPr/>
              </p:nvSpPr>
              <p:spPr>
                <a:xfrm>
                  <a:off x="5940925" y="396307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4"/>
                      </a:cubicBezTo>
                      <a:cubicBezTo>
                        <a:pt x="46" y="403"/>
                        <a:pt x="149" y="488"/>
                        <a:pt x="266" y="488"/>
                      </a:cubicBezTo>
                      <a:cubicBezTo>
                        <a:pt x="279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2" y="46"/>
                      </a:cubicBezTo>
                      <a:cubicBezTo>
                        <a:pt x="367" y="14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6" name="Google Shape;15598;p65">
                  <a:extLst>
                    <a:ext uri="{FF2B5EF4-FFF2-40B4-BE49-F238E27FC236}">
                      <a16:creationId xmlns:a16="http://schemas.microsoft.com/office/drawing/2014/main" id="{219291C6-416B-6520-E8A8-86A32B60616B}"/>
                    </a:ext>
                  </a:extLst>
                </p:cNvPr>
                <p:cNvSpPr/>
                <p:nvPr/>
              </p:nvSpPr>
              <p:spPr>
                <a:xfrm>
                  <a:off x="5909750" y="396782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3"/>
                      </a:cubicBezTo>
                      <a:cubicBezTo>
                        <a:pt x="67" y="38"/>
                        <a:pt x="1" y="314"/>
                        <a:pt x="176" y="442"/>
                      </a:cubicBezTo>
                      <a:cubicBezTo>
                        <a:pt x="222" y="475"/>
                        <a:pt x="272" y="490"/>
                        <a:pt x="320" y="490"/>
                      </a:cubicBezTo>
                      <a:cubicBezTo>
                        <a:pt x="460" y="490"/>
                        <a:pt x="587" y="365"/>
                        <a:pt x="562" y="204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7" name="Google Shape;15599;p65">
                  <a:extLst>
                    <a:ext uri="{FF2B5EF4-FFF2-40B4-BE49-F238E27FC236}">
                      <a16:creationId xmlns:a16="http://schemas.microsoft.com/office/drawing/2014/main" id="{1151B49B-4005-9ACA-8D20-995E79F94998}"/>
                    </a:ext>
                  </a:extLst>
                </p:cNvPr>
                <p:cNvSpPr/>
                <p:nvPr/>
              </p:nvSpPr>
              <p:spPr>
                <a:xfrm>
                  <a:off x="5889150" y="3972675"/>
                  <a:ext cx="495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63" y="79"/>
                        <a:pt x="129" y="160"/>
                        <a:pt x="195" y="239"/>
                      </a:cubicBezTo>
                      <a:cubicBezTo>
                        <a:pt x="198" y="123"/>
                        <a:pt x="113" y="23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8" name="Google Shape;15600;p65">
                  <a:extLst>
                    <a:ext uri="{FF2B5EF4-FFF2-40B4-BE49-F238E27FC236}">
                      <a16:creationId xmlns:a16="http://schemas.microsoft.com/office/drawing/2014/main" id="{45CADA44-29CA-4B01-1BD8-3C26555EB115}"/>
                    </a:ext>
                  </a:extLst>
                </p:cNvPr>
                <p:cNvSpPr/>
                <p:nvPr/>
              </p:nvSpPr>
              <p:spPr>
                <a:xfrm>
                  <a:off x="6233325" y="3886100"/>
                  <a:ext cx="9350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87" extrusionOk="0">
                      <a:moveTo>
                        <a:pt x="313" y="1"/>
                      </a:moveTo>
                      <a:cubicBezTo>
                        <a:pt x="301" y="1"/>
                        <a:pt x="288" y="2"/>
                        <a:pt x="276" y="4"/>
                      </a:cubicBezTo>
                      <a:cubicBezTo>
                        <a:pt x="4" y="48"/>
                        <a:pt x="0" y="436"/>
                        <a:pt x="270" y="487"/>
                      </a:cubicBezTo>
                      <a:cubicBezTo>
                        <a:pt x="311" y="327"/>
                        <a:pt x="345" y="170"/>
                        <a:pt x="373" y="7"/>
                      </a:cubicBezTo>
                      <a:cubicBezTo>
                        <a:pt x="354" y="3"/>
                        <a:pt x="333" y="1"/>
                        <a:pt x="3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9" name="Google Shape;15601;p65">
                  <a:extLst>
                    <a:ext uri="{FF2B5EF4-FFF2-40B4-BE49-F238E27FC236}">
                      <a16:creationId xmlns:a16="http://schemas.microsoft.com/office/drawing/2014/main" id="{60B4B916-DC02-4AA9-361F-906DBCF9981E}"/>
                    </a:ext>
                  </a:extLst>
                </p:cNvPr>
                <p:cNvSpPr/>
                <p:nvPr/>
              </p:nvSpPr>
              <p:spPr>
                <a:xfrm>
                  <a:off x="6203325" y="38908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8"/>
                        <a:pt x="0" y="314"/>
                        <a:pt x="176" y="443"/>
                      </a:cubicBezTo>
                      <a:cubicBezTo>
                        <a:pt x="222" y="476"/>
                        <a:pt x="272" y="491"/>
                        <a:pt x="321" y="491"/>
                      </a:cubicBezTo>
                      <a:cubicBezTo>
                        <a:pt x="460" y="491"/>
                        <a:pt x="587" y="368"/>
                        <a:pt x="561" y="208"/>
                      </a:cubicBezTo>
                      <a:cubicBezTo>
                        <a:pt x="544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0" name="Google Shape;15602;p65">
                  <a:extLst>
                    <a:ext uri="{FF2B5EF4-FFF2-40B4-BE49-F238E27FC236}">
                      <a16:creationId xmlns:a16="http://schemas.microsoft.com/office/drawing/2014/main" id="{DE8B7C8B-C454-8E4F-67B5-FAF8E30F2D83}"/>
                    </a:ext>
                  </a:extLst>
                </p:cNvPr>
                <p:cNvSpPr/>
                <p:nvPr/>
              </p:nvSpPr>
              <p:spPr>
                <a:xfrm>
                  <a:off x="6174850" y="38955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7" y="0"/>
                      </a:moveTo>
                      <a:cubicBezTo>
                        <a:pt x="128" y="0"/>
                        <a:pt x="1" y="124"/>
                        <a:pt x="27" y="283"/>
                      </a:cubicBezTo>
                      <a:cubicBezTo>
                        <a:pt x="44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8" y="176"/>
                        <a:pt x="409" y="48"/>
                      </a:cubicBezTo>
                      <a:cubicBezTo>
                        <a:pt x="364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1" name="Google Shape;15603;p65">
                  <a:extLst>
                    <a:ext uri="{FF2B5EF4-FFF2-40B4-BE49-F238E27FC236}">
                      <a16:creationId xmlns:a16="http://schemas.microsoft.com/office/drawing/2014/main" id="{57525299-4CEB-F8A6-9CFE-E4068578F14C}"/>
                    </a:ext>
                  </a:extLst>
                </p:cNvPr>
                <p:cNvSpPr/>
                <p:nvPr/>
              </p:nvSpPr>
              <p:spPr>
                <a:xfrm>
                  <a:off x="6145000" y="39002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1" y="1"/>
                      </a:moveTo>
                      <a:cubicBezTo>
                        <a:pt x="130" y="1"/>
                        <a:pt x="1" y="124"/>
                        <a:pt x="27" y="285"/>
                      </a:cubicBezTo>
                      <a:cubicBezTo>
                        <a:pt x="46" y="403"/>
                        <a:pt x="147" y="489"/>
                        <a:pt x="265" y="489"/>
                      </a:cubicBezTo>
                      <a:cubicBezTo>
                        <a:pt x="279" y="489"/>
                        <a:pt x="292" y="488"/>
                        <a:pt x="306" y="486"/>
                      </a:cubicBezTo>
                      <a:cubicBezTo>
                        <a:pt x="522" y="454"/>
                        <a:pt x="588" y="175"/>
                        <a:pt x="412" y="47"/>
                      </a:cubicBezTo>
                      <a:cubicBezTo>
                        <a:pt x="368" y="15"/>
                        <a:pt x="31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2" name="Google Shape;15604;p65">
                  <a:extLst>
                    <a:ext uri="{FF2B5EF4-FFF2-40B4-BE49-F238E27FC236}">
                      <a16:creationId xmlns:a16="http://schemas.microsoft.com/office/drawing/2014/main" id="{EF022DE0-B2CB-4092-2067-DDCA642D3D07}"/>
                    </a:ext>
                  </a:extLst>
                </p:cNvPr>
                <p:cNvSpPr/>
                <p:nvPr/>
              </p:nvSpPr>
              <p:spPr>
                <a:xfrm>
                  <a:off x="6115175" y="39049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21" y="452"/>
                        <a:pt x="587" y="173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3" name="Google Shape;15605;p65">
                  <a:extLst>
                    <a:ext uri="{FF2B5EF4-FFF2-40B4-BE49-F238E27FC236}">
                      <a16:creationId xmlns:a16="http://schemas.microsoft.com/office/drawing/2014/main" id="{5200F7CA-D559-8E69-3C7F-C3FEF8418E30}"/>
                    </a:ext>
                  </a:extLst>
                </p:cNvPr>
                <p:cNvSpPr/>
                <p:nvPr/>
              </p:nvSpPr>
              <p:spPr>
                <a:xfrm>
                  <a:off x="6085375" y="39096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6" y="0"/>
                      </a:moveTo>
                      <a:cubicBezTo>
                        <a:pt x="127" y="0"/>
                        <a:pt x="0" y="123"/>
                        <a:pt x="24" y="283"/>
                      </a:cubicBezTo>
                      <a:cubicBezTo>
                        <a:pt x="43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7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4" name="Google Shape;15606;p65">
                  <a:extLst>
                    <a:ext uri="{FF2B5EF4-FFF2-40B4-BE49-F238E27FC236}">
                      <a16:creationId xmlns:a16="http://schemas.microsoft.com/office/drawing/2014/main" id="{94550C2B-7E50-15BB-DC11-CE72672ABC3A}"/>
                    </a:ext>
                  </a:extLst>
                </p:cNvPr>
                <p:cNvSpPr/>
                <p:nvPr/>
              </p:nvSpPr>
              <p:spPr>
                <a:xfrm>
                  <a:off x="6055550" y="39143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11" y="48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5" name="Google Shape;15607;p65">
                  <a:extLst>
                    <a:ext uri="{FF2B5EF4-FFF2-40B4-BE49-F238E27FC236}">
                      <a16:creationId xmlns:a16="http://schemas.microsoft.com/office/drawing/2014/main" id="{3511BB12-E0AC-0D91-0CA7-F99CB74EFFF2}"/>
                    </a:ext>
                  </a:extLst>
                </p:cNvPr>
                <p:cNvSpPr/>
                <p:nvPr/>
              </p:nvSpPr>
              <p:spPr>
                <a:xfrm>
                  <a:off x="6025700" y="39190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4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6" name="Google Shape;15608;p65">
                  <a:extLst>
                    <a:ext uri="{FF2B5EF4-FFF2-40B4-BE49-F238E27FC236}">
                      <a16:creationId xmlns:a16="http://schemas.microsoft.com/office/drawing/2014/main" id="{E91B0667-9C49-2A46-533C-7309D540662B}"/>
                    </a:ext>
                  </a:extLst>
                </p:cNvPr>
                <p:cNvSpPr/>
                <p:nvPr/>
              </p:nvSpPr>
              <p:spPr>
                <a:xfrm>
                  <a:off x="5995850" y="39237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6"/>
                      </a:cubicBezTo>
                      <a:cubicBezTo>
                        <a:pt x="46" y="405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6"/>
                        <a:pt x="587" y="177"/>
                        <a:pt x="411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7" name="Google Shape;15609;p65">
                  <a:extLst>
                    <a:ext uri="{FF2B5EF4-FFF2-40B4-BE49-F238E27FC236}">
                      <a16:creationId xmlns:a16="http://schemas.microsoft.com/office/drawing/2014/main" id="{81F991E7-5112-EA80-EA6D-A39C54D49181}"/>
                    </a:ext>
                  </a:extLst>
                </p:cNvPr>
                <p:cNvSpPr/>
                <p:nvPr/>
              </p:nvSpPr>
              <p:spPr>
                <a:xfrm>
                  <a:off x="5966075" y="39285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3"/>
                        <a:pt x="149" y="490"/>
                        <a:pt x="270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18" y="453"/>
                        <a:pt x="587" y="174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8" name="Google Shape;15610;p65">
                  <a:extLst>
                    <a:ext uri="{FF2B5EF4-FFF2-40B4-BE49-F238E27FC236}">
                      <a16:creationId xmlns:a16="http://schemas.microsoft.com/office/drawing/2014/main" id="{295EC433-9DD7-CA0C-E694-49061140ED35}"/>
                    </a:ext>
                  </a:extLst>
                </p:cNvPr>
                <p:cNvSpPr/>
                <p:nvPr/>
              </p:nvSpPr>
              <p:spPr>
                <a:xfrm>
                  <a:off x="5936225" y="39332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7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6" y="403"/>
                        <a:pt x="149" y="490"/>
                        <a:pt x="270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5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9" name="Google Shape;15611;p65">
                  <a:extLst>
                    <a:ext uri="{FF2B5EF4-FFF2-40B4-BE49-F238E27FC236}">
                      <a16:creationId xmlns:a16="http://schemas.microsoft.com/office/drawing/2014/main" id="{936C060B-2A71-A984-B153-870499151326}"/>
                    </a:ext>
                  </a:extLst>
                </p:cNvPr>
                <p:cNvSpPr/>
                <p:nvPr/>
              </p:nvSpPr>
              <p:spPr>
                <a:xfrm>
                  <a:off x="5906375" y="39379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0" name="Google Shape;15612;p65">
                  <a:extLst>
                    <a:ext uri="{FF2B5EF4-FFF2-40B4-BE49-F238E27FC236}">
                      <a16:creationId xmlns:a16="http://schemas.microsoft.com/office/drawing/2014/main" id="{5AA201FB-5A85-8BDC-55F3-BA4D26AA1011}"/>
                    </a:ext>
                  </a:extLst>
                </p:cNvPr>
                <p:cNvSpPr/>
                <p:nvPr/>
              </p:nvSpPr>
              <p:spPr>
                <a:xfrm>
                  <a:off x="5875200" y="39426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4"/>
                      </a:cubicBezTo>
                      <a:cubicBezTo>
                        <a:pt x="70" y="38"/>
                        <a:pt x="1" y="314"/>
                        <a:pt x="179" y="442"/>
                      </a:cubicBezTo>
                      <a:cubicBezTo>
                        <a:pt x="225" y="475"/>
                        <a:pt x="274" y="490"/>
                        <a:pt x="322" y="490"/>
                      </a:cubicBezTo>
                      <a:cubicBezTo>
                        <a:pt x="461" y="490"/>
                        <a:pt x="587" y="368"/>
                        <a:pt x="562" y="207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1" name="Google Shape;15613;p65">
                  <a:extLst>
                    <a:ext uri="{FF2B5EF4-FFF2-40B4-BE49-F238E27FC236}">
                      <a16:creationId xmlns:a16="http://schemas.microsoft.com/office/drawing/2014/main" id="{7539C3BD-AAAA-236E-FAC5-AFDAD419C3D4}"/>
                    </a:ext>
                  </a:extLst>
                </p:cNvPr>
                <p:cNvSpPr/>
                <p:nvPr/>
              </p:nvSpPr>
              <p:spPr>
                <a:xfrm>
                  <a:off x="6228475" y="38562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8"/>
                        <a:pt x="0" y="314"/>
                        <a:pt x="176" y="443"/>
                      </a:cubicBezTo>
                      <a:cubicBezTo>
                        <a:pt x="221" y="476"/>
                        <a:pt x="271" y="491"/>
                        <a:pt x="319" y="491"/>
                      </a:cubicBezTo>
                      <a:cubicBezTo>
                        <a:pt x="459" y="491"/>
                        <a:pt x="587" y="368"/>
                        <a:pt x="561" y="208"/>
                      </a:cubicBezTo>
                      <a:cubicBezTo>
                        <a:pt x="541" y="86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2" name="Google Shape;15614;p65">
                  <a:extLst>
                    <a:ext uri="{FF2B5EF4-FFF2-40B4-BE49-F238E27FC236}">
                      <a16:creationId xmlns:a16="http://schemas.microsoft.com/office/drawing/2014/main" id="{01477038-71BD-C66D-E94E-32976A1E0BED}"/>
                    </a:ext>
                  </a:extLst>
                </p:cNvPr>
                <p:cNvSpPr/>
                <p:nvPr/>
              </p:nvSpPr>
              <p:spPr>
                <a:xfrm>
                  <a:off x="6198625" y="38609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6" y="1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3" name="Google Shape;15615;p65">
                  <a:extLst>
                    <a:ext uri="{FF2B5EF4-FFF2-40B4-BE49-F238E27FC236}">
                      <a16:creationId xmlns:a16="http://schemas.microsoft.com/office/drawing/2014/main" id="{28CEA7E1-A76D-64A1-6C46-FAD055646B15}"/>
                    </a:ext>
                  </a:extLst>
                </p:cNvPr>
                <p:cNvSpPr/>
                <p:nvPr/>
              </p:nvSpPr>
              <p:spPr>
                <a:xfrm>
                  <a:off x="6170150" y="386572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266" y="0"/>
                      </a:moveTo>
                      <a:cubicBezTo>
                        <a:pt x="127" y="0"/>
                        <a:pt x="0" y="123"/>
                        <a:pt x="23" y="283"/>
                      </a:cubicBezTo>
                      <a:cubicBezTo>
                        <a:pt x="43" y="403"/>
                        <a:pt x="149" y="489"/>
                        <a:pt x="270" y="489"/>
                      </a:cubicBezTo>
                      <a:cubicBezTo>
                        <a:pt x="282" y="489"/>
                        <a:pt x="294" y="488"/>
                        <a:pt x="306" y="487"/>
                      </a:cubicBezTo>
                      <a:cubicBezTo>
                        <a:pt x="519" y="452"/>
                        <a:pt x="584" y="173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4" name="Google Shape;15616;p65">
                  <a:extLst>
                    <a:ext uri="{FF2B5EF4-FFF2-40B4-BE49-F238E27FC236}">
                      <a16:creationId xmlns:a16="http://schemas.microsoft.com/office/drawing/2014/main" id="{E57B218D-BCC3-D722-803A-62E105CB8E81}"/>
                    </a:ext>
                  </a:extLst>
                </p:cNvPr>
                <p:cNvSpPr/>
                <p:nvPr/>
              </p:nvSpPr>
              <p:spPr>
                <a:xfrm>
                  <a:off x="6140325" y="38704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6" y="0"/>
                        <a:pt x="0" y="123"/>
                        <a:pt x="26" y="283"/>
                      </a:cubicBezTo>
                      <a:cubicBezTo>
                        <a:pt x="43" y="403"/>
                        <a:pt x="149" y="489"/>
                        <a:pt x="269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18" y="452"/>
                        <a:pt x="587" y="177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5" name="Google Shape;15617;p65">
                  <a:extLst>
                    <a:ext uri="{FF2B5EF4-FFF2-40B4-BE49-F238E27FC236}">
                      <a16:creationId xmlns:a16="http://schemas.microsoft.com/office/drawing/2014/main" id="{607583D3-7141-1FB9-AE00-4B377CA988DD}"/>
                    </a:ext>
                  </a:extLst>
                </p:cNvPr>
                <p:cNvSpPr/>
                <p:nvPr/>
              </p:nvSpPr>
              <p:spPr>
                <a:xfrm>
                  <a:off x="6110450" y="38751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70" y="1"/>
                      </a:moveTo>
                      <a:cubicBezTo>
                        <a:pt x="130" y="1"/>
                        <a:pt x="1" y="124"/>
                        <a:pt x="27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22" y="452"/>
                        <a:pt x="588" y="177"/>
                        <a:pt x="412" y="48"/>
                      </a:cubicBezTo>
                      <a:cubicBezTo>
                        <a:pt x="367" y="15"/>
                        <a:pt x="31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6" name="Google Shape;15618;p65">
                  <a:extLst>
                    <a:ext uri="{FF2B5EF4-FFF2-40B4-BE49-F238E27FC236}">
                      <a16:creationId xmlns:a16="http://schemas.microsoft.com/office/drawing/2014/main" id="{30CB2967-2914-9AFA-C427-48C26B838454}"/>
                    </a:ext>
                  </a:extLst>
                </p:cNvPr>
                <p:cNvSpPr/>
                <p:nvPr/>
              </p:nvSpPr>
              <p:spPr>
                <a:xfrm>
                  <a:off x="6080700" y="3879825"/>
                  <a:ext cx="1455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491" extrusionOk="0">
                      <a:moveTo>
                        <a:pt x="267" y="1"/>
                      </a:moveTo>
                      <a:cubicBezTo>
                        <a:pt x="254" y="1"/>
                        <a:pt x="240" y="2"/>
                        <a:pt x="226" y="4"/>
                      </a:cubicBezTo>
                      <a:cubicBezTo>
                        <a:pt x="95" y="26"/>
                        <a:pt x="1" y="152"/>
                        <a:pt x="23" y="283"/>
                      </a:cubicBezTo>
                      <a:cubicBezTo>
                        <a:pt x="44" y="414"/>
                        <a:pt x="154" y="490"/>
                        <a:pt x="265" y="490"/>
                      </a:cubicBezTo>
                      <a:cubicBezTo>
                        <a:pt x="338" y="490"/>
                        <a:pt x="411" y="459"/>
                        <a:pt x="461" y="390"/>
                      </a:cubicBezTo>
                      <a:cubicBezTo>
                        <a:pt x="582" y="225"/>
                        <a:pt x="460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7" name="Google Shape;15619;p65">
                  <a:extLst>
                    <a:ext uri="{FF2B5EF4-FFF2-40B4-BE49-F238E27FC236}">
                      <a16:creationId xmlns:a16="http://schemas.microsoft.com/office/drawing/2014/main" id="{E4201554-9850-E9A1-F0D7-DF8531E9FF5D}"/>
                    </a:ext>
                  </a:extLst>
                </p:cNvPr>
                <p:cNvSpPr/>
                <p:nvPr/>
              </p:nvSpPr>
              <p:spPr>
                <a:xfrm>
                  <a:off x="6050850" y="3884525"/>
                  <a:ext cx="146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491" extrusionOk="0">
                      <a:moveTo>
                        <a:pt x="266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4" y="177"/>
                        <a:pt x="408" y="48"/>
                      </a:cubicBezTo>
                      <a:cubicBezTo>
                        <a:pt x="363" y="15"/>
                        <a:pt x="314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8" name="Google Shape;15620;p65">
                  <a:extLst>
                    <a:ext uri="{FF2B5EF4-FFF2-40B4-BE49-F238E27FC236}">
                      <a16:creationId xmlns:a16="http://schemas.microsoft.com/office/drawing/2014/main" id="{1731E8E3-320A-82CE-DC5F-59D9A538BEFE}"/>
                    </a:ext>
                  </a:extLst>
                </p:cNvPr>
                <p:cNvSpPr/>
                <p:nvPr/>
              </p:nvSpPr>
              <p:spPr>
                <a:xfrm>
                  <a:off x="6021000" y="38892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69" y="0"/>
                      </a:moveTo>
                      <a:cubicBezTo>
                        <a:pt x="128" y="0"/>
                        <a:pt x="0" y="123"/>
                        <a:pt x="26" y="284"/>
                      </a:cubicBezTo>
                      <a:cubicBezTo>
                        <a:pt x="46" y="403"/>
                        <a:pt x="146" y="488"/>
                        <a:pt x="265" y="488"/>
                      </a:cubicBezTo>
                      <a:cubicBezTo>
                        <a:pt x="278" y="488"/>
                        <a:pt x="291" y="487"/>
                        <a:pt x="305" y="485"/>
                      </a:cubicBezTo>
                      <a:cubicBezTo>
                        <a:pt x="521" y="454"/>
                        <a:pt x="587" y="175"/>
                        <a:pt x="411" y="46"/>
                      </a:cubicBezTo>
                      <a:cubicBezTo>
                        <a:pt x="366" y="14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9" name="Google Shape;15621;p65">
                  <a:extLst>
                    <a:ext uri="{FF2B5EF4-FFF2-40B4-BE49-F238E27FC236}">
                      <a16:creationId xmlns:a16="http://schemas.microsoft.com/office/drawing/2014/main" id="{1660BA2F-DDF1-EDCC-B0B1-309D5F95CA15}"/>
                    </a:ext>
                  </a:extLst>
                </p:cNvPr>
                <p:cNvSpPr/>
                <p:nvPr/>
              </p:nvSpPr>
              <p:spPr>
                <a:xfrm>
                  <a:off x="5991150" y="38940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0" name="Google Shape;15622;p65">
                  <a:extLst>
                    <a:ext uri="{FF2B5EF4-FFF2-40B4-BE49-F238E27FC236}">
                      <a16:creationId xmlns:a16="http://schemas.microsoft.com/office/drawing/2014/main" id="{0565E7FA-FD52-AB17-5531-AC0E1C4DD9A1}"/>
                    </a:ext>
                  </a:extLst>
                </p:cNvPr>
                <p:cNvSpPr/>
                <p:nvPr/>
              </p:nvSpPr>
              <p:spPr>
                <a:xfrm>
                  <a:off x="5961350" y="389870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6" y="0"/>
                      </a:moveTo>
                      <a:cubicBezTo>
                        <a:pt x="128" y="0"/>
                        <a:pt x="1" y="123"/>
                        <a:pt x="24" y="283"/>
                      </a:cubicBezTo>
                      <a:cubicBezTo>
                        <a:pt x="44" y="405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3"/>
                        <a:pt x="585" y="177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1" name="Google Shape;15623;p65">
                  <a:extLst>
                    <a:ext uri="{FF2B5EF4-FFF2-40B4-BE49-F238E27FC236}">
                      <a16:creationId xmlns:a16="http://schemas.microsoft.com/office/drawing/2014/main" id="{1E19B384-44A9-5D52-3B57-2D1F14D5533B}"/>
                    </a:ext>
                  </a:extLst>
                </p:cNvPr>
                <p:cNvSpPr/>
                <p:nvPr/>
              </p:nvSpPr>
              <p:spPr>
                <a:xfrm>
                  <a:off x="5931525" y="39034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7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5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3"/>
                        <a:pt x="587" y="177"/>
                        <a:pt x="408" y="48"/>
                      </a:cubicBezTo>
                      <a:cubicBezTo>
                        <a:pt x="363" y="16"/>
                        <a:pt x="31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2" name="Google Shape;15624;p65">
                  <a:extLst>
                    <a:ext uri="{FF2B5EF4-FFF2-40B4-BE49-F238E27FC236}">
                      <a16:creationId xmlns:a16="http://schemas.microsoft.com/office/drawing/2014/main" id="{62C0BC83-54F2-328F-B755-D92E717CEFE9}"/>
                    </a:ext>
                  </a:extLst>
                </p:cNvPr>
                <p:cNvSpPr/>
                <p:nvPr/>
              </p:nvSpPr>
              <p:spPr>
                <a:xfrm>
                  <a:off x="5901675" y="39081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3" name="Google Shape;15625;p65">
                  <a:extLst>
                    <a:ext uri="{FF2B5EF4-FFF2-40B4-BE49-F238E27FC236}">
                      <a16:creationId xmlns:a16="http://schemas.microsoft.com/office/drawing/2014/main" id="{145284DE-0BDF-7408-8767-BF8910FE654D}"/>
                    </a:ext>
                  </a:extLst>
                </p:cNvPr>
                <p:cNvSpPr/>
                <p:nvPr/>
              </p:nvSpPr>
              <p:spPr>
                <a:xfrm>
                  <a:off x="5871825" y="39128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5"/>
                      </a:cubicBezTo>
                      <a:cubicBezTo>
                        <a:pt x="46" y="403"/>
                        <a:pt x="149" y="488"/>
                        <a:pt x="266" y="488"/>
                      </a:cubicBezTo>
                      <a:cubicBezTo>
                        <a:pt x="279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2" y="46"/>
                      </a:cubicBezTo>
                      <a:cubicBezTo>
                        <a:pt x="367" y="15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4" name="Google Shape;15626;p65">
                  <a:extLst>
                    <a:ext uri="{FF2B5EF4-FFF2-40B4-BE49-F238E27FC236}">
                      <a16:creationId xmlns:a16="http://schemas.microsoft.com/office/drawing/2014/main" id="{9952B80B-DE12-E810-9E29-38CC193060D9}"/>
                    </a:ext>
                  </a:extLst>
                </p:cNvPr>
                <p:cNvSpPr/>
                <p:nvPr/>
              </p:nvSpPr>
              <p:spPr>
                <a:xfrm>
                  <a:off x="6223775" y="38264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4" y="1"/>
                      </a:moveTo>
                      <a:cubicBezTo>
                        <a:pt x="303" y="1"/>
                        <a:pt x="291" y="1"/>
                        <a:pt x="279" y="3"/>
                      </a:cubicBezTo>
                      <a:cubicBezTo>
                        <a:pt x="66" y="37"/>
                        <a:pt x="0" y="316"/>
                        <a:pt x="176" y="445"/>
                      </a:cubicBezTo>
                      <a:cubicBezTo>
                        <a:pt x="220" y="477"/>
                        <a:pt x="269" y="491"/>
                        <a:pt x="316" y="491"/>
                      </a:cubicBezTo>
                      <a:cubicBezTo>
                        <a:pt x="456" y="491"/>
                        <a:pt x="584" y="368"/>
                        <a:pt x="561" y="207"/>
                      </a:cubicBezTo>
                      <a:cubicBezTo>
                        <a:pt x="541" y="87"/>
                        <a:pt x="435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5" name="Google Shape;15627;p65">
                  <a:extLst>
                    <a:ext uri="{FF2B5EF4-FFF2-40B4-BE49-F238E27FC236}">
                      <a16:creationId xmlns:a16="http://schemas.microsoft.com/office/drawing/2014/main" id="{4A7B7D29-7655-F7EC-7BD7-88A753181154}"/>
                    </a:ext>
                  </a:extLst>
                </p:cNvPr>
                <p:cNvSpPr/>
                <p:nvPr/>
              </p:nvSpPr>
              <p:spPr>
                <a:xfrm>
                  <a:off x="6193925" y="38311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9" y="1"/>
                        <a:pt x="295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5"/>
                      </a:cubicBezTo>
                      <a:cubicBezTo>
                        <a:pt x="541" y="86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6" name="Google Shape;15628;p65">
                  <a:extLst>
                    <a:ext uri="{FF2B5EF4-FFF2-40B4-BE49-F238E27FC236}">
                      <a16:creationId xmlns:a16="http://schemas.microsoft.com/office/drawing/2014/main" id="{04F996F4-2556-7C58-D014-C8F50E2F4F66}"/>
                    </a:ext>
                  </a:extLst>
                </p:cNvPr>
                <p:cNvSpPr/>
                <p:nvPr/>
              </p:nvSpPr>
              <p:spPr>
                <a:xfrm>
                  <a:off x="6164075" y="38358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8"/>
                      </a:cubicBezTo>
                      <a:cubicBezTo>
                        <a:pt x="541" y="87"/>
                        <a:pt x="44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7" name="Google Shape;15629;p65">
                  <a:extLst>
                    <a:ext uri="{FF2B5EF4-FFF2-40B4-BE49-F238E27FC236}">
                      <a16:creationId xmlns:a16="http://schemas.microsoft.com/office/drawing/2014/main" id="{2FC477E2-A89D-B514-95F5-9A0E70C4489E}"/>
                    </a:ext>
                  </a:extLst>
                </p:cNvPr>
                <p:cNvSpPr/>
                <p:nvPr/>
              </p:nvSpPr>
              <p:spPr>
                <a:xfrm>
                  <a:off x="6135600" y="38405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7" y="1"/>
                      </a:moveTo>
                      <a:cubicBezTo>
                        <a:pt x="128" y="1"/>
                        <a:pt x="0" y="124"/>
                        <a:pt x="23" y="283"/>
                      </a:cubicBezTo>
                      <a:cubicBezTo>
                        <a:pt x="43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4" y="177"/>
                        <a:pt x="409" y="48"/>
                      </a:cubicBezTo>
                      <a:cubicBezTo>
                        <a:pt x="364" y="15"/>
                        <a:pt x="315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8" name="Google Shape;15630;p65">
                  <a:extLst>
                    <a:ext uri="{FF2B5EF4-FFF2-40B4-BE49-F238E27FC236}">
                      <a16:creationId xmlns:a16="http://schemas.microsoft.com/office/drawing/2014/main" id="{5965255F-932A-0AA8-DC0F-21F835D740E5}"/>
                    </a:ext>
                  </a:extLst>
                </p:cNvPr>
                <p:cNvSpPr/>
                <p:nvPr/>
              </p:nvSpPr>
              <p:spPr>
                <a:xfrm>
                  <a:off x="6105750" y="38452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8" y="1"/>
                        <a:pt x="1" y="125"/>
                        <a:pt x="27" y="283"/>
                      </a:cubicBezTo>
                      <a:cubicBezTo>
                        <a:pt x="44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22" y="452"/>
                        <a:pt x="588" y="177"/>
                        <a:pt x="412" y="48"/>
                      </a:cubicBezTo>
                      <a:cubicBezTo>
                        <a:pt x="366" y="15"/>
                        <a:pt x="317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9" name="Google Shape;15631;p65">
                  <a:extLst>
                    <a:ext uri="{FF2B5EF4-FFF2-40B4-BE49-F238E27FC236}">
                      <a16:creationId xmlns:a16="http://schemas.microsoft.com/office/drawing/2014/main" id="{1BD4E700-103B-8706-A0C1-693634785814}"/>
                    </a:ext>
                  </a:extLst>
                </p:cNvPr>
                <p:cNvSpPr/>
                <p:nvPr/>
              </p:nvSpPr>
              <p:spPr>
                <a:xfrm>
                  <a:off x="6074600" y="38500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0" name="Google Shape;15632;p65">
                  <a:extLst>
                    <a:ext uri="{FF2B5EF4-FFF2-40B4-BE49-F238E27FC236}">
                      <a16:creationId xmlns:a16="http://schemas.microsoft.com/office/drawing/2014/main" id="{BA45D160-0B4E-76DC-100A-1A66FA516FAD}"/>
                    </a:ext>
                  </a:extLst>
                </p:cNvPr>
                <p:cNvSpPr/>
                <p:nvPr/>
              </p:nvSpPr>
              <p:spPr>
                <a:xfrm>
                  <a:off x="6046225" y="3854775"/>
                  <a:ext cx="14475" cy="1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488" extrusionOk="0">
                      <a:moveTo>
                        <a:pt x="265" y="0"/>
                      </a:moveTo>
                      <a:cubicBezTo>
                        <a:pt x="251" y="0"/>
                        <a:pt x="237" y="1"/>
                        <a:pt x="223" y="3"/>
                      </a:cubicBezTo>
                      <a:cubicBezTo>
                        <a:pt x="92" y="22"/>
                        <a:pt x="1" y="148"/>
                        <a:pt x="20" y="282"/>
                      </a:cubicBezTo>
                      <a:cubicBezTo>
                        <a:pt x="41" y="412"/>
                        <a:pt x="152" y="488"/>
                        <a:pt x="264" y="488"/>
                      </a:cubicBezTo>
                      <a:cubicBezTo>
                        <a:pt x="336" y="488"/>
                        <a:pt x="409" y="456"/>
                        <a:pt x="458" y="386"/>
                      </a:cubicBezTo>
                      <a:cubicBezTo>
                        <a:pt x="579" y="222"/>
                        <a:pt x="458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1" name="Google Shape;15633;p65">
                  <a:extLst>
                    <a:ext uri="{FF2B5EF4-FFF2-40B4-BE49-F238E27FC236}">
                      <a16:creationId xmlns:a16="http://schemas.microsoft.com/office/drawing/2014/main" id="{E4F43379-D9F2-11CE-813D-8CB752971448}"/>
                    </a:ext>
                  </a:extLst>
                </p:cNvPr>
                <p:cNvSpPr/>
                <p:nvPr/>
              </p:nvSpPr>
              <p:spPr>
                <a:xfrm>
                  <a:off x="6016375" y="3859475"/>
                  <a:ext cx="144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490" extrusionOk="0">
                      <a:moveTo>
                        <a:pt x="265" y="0"/>
                      </a:moveTo>
                      <a:cubicBezTo>
                        <a:pt x="251" y="0"/>
                        <a:pt x="237" y="1"/>
                        <a:pt x="223" y="3"/>
                      </a:cubicBezTo>
                      <a:cubicBezTo>
                        <a:pt x="92" y="22"/>
                        <a:pt x="1" y="148"/>
                        <a:pt x="23" y="282"/>
                      </a:cubicBezTo>
                      <a:cubicBezTo>
                        <a:pt x="42" y="414"/>
                        <a:pt x="152" y="490"/>
                        <a:pt x="265" y="490"/>
                      </a:cubicBezTo>
                      <a:cubicBezTo>
                        <a:pt x="337" y="490"/>
                        <a:pt x="411" y="458"/>
                        <a:pt x="462" y="389"/>
                      </a:cubicBezTo>
                      <a:cubicBezTo>
                        <a:pt x="579" y="222"/>
                        <a:pt x="458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2" name="Google Shape;15634;p65">
                  <a:extLst>
                    <a:ext uri="{FF2B5EF4-FFF2-40B4-BE49-F238E27FC236}">
                      <a16:creationId xmlns:a16="http://schemas.microsoft.com/office/drawing/2014/main" id="{BEB594AC-6450-1AC7-9F3E-17A8C58D12F6}"/>
                    </a:ext>
                  </a:extLst>
                </p:cNvPr>
                <p:cNvSpPr/>
                <p:nvPr/>
              </p:nvSpPr>
              <p:spPr>
                <a:xfrm>
                  <a:off x="5986525" y="3864175"/>
                  <a:ext cx="1455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490" extrusionOk="0">
                      <a:moveTo>
                        <a:pt x="267" y="0"/>
                      </a:moveTo>
                      <a:cubicBezTo>
                        <a:pt x="254" y="0"/>
                        <a:pt x="240" y="1"/>
                        <a:pt x="227" y="3"/>
                      </a:cubicBezTo>
                      <a:cubicBezTo>
                        <a:pt x="92" y="25"/>
                        <a:pt x="1" y="151"/>
                        <a:pt x="23" y="282"/>
                      </a:cubicBezTo>
                      <a:cubicBezTo>
                        <a:pt x="44" y="414"/>
                        <a:pt x="154" y="490"/>
                        <a:pt x="266" y="490"/>
                      </a:cubicBezTo>
                      <a:cubicBezTo>
                        <a:pt x="338" y="490"/>
                        <a:pt x="411" y="458"/>
                        <a:pt x="462" y="389"/>
                      </a:cubicBezTo>
                      <a:cubicBezTo>
                        <a:pt x="582" y="225"/>
                        <a:pt x="458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3" name="Google Shape;15635;p65">
                  <a:extLst>
                    <a:ext uri="{FF2B5EF4-FFF2-40B4-BE49-F238E27FC236}">
                      <a16:creationId xmlns:a16="http://schemas.microsoft.com/office/drawing/2014/main" id="{A5098F20-E24E-4EE6-04DD-B8C2FF96FEED}"/>
                    </a:ext>
                  </a:extLst>
                </p:cNvPr>
                <p:cNvSpPr/>
                <p:nvPr/>
              </p:nvSpPr>
              <p:spPr>
                <a:xfrm>
                  <a:off x="5956600" y="38688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1" y="48"/>
                      </a:cubicBezTo>
                      <a:cubicBezTo>
                        <a:pt x="366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4" name="Google Shape;15636;p65">
                  <a:extLst>
                    <a:ext uri="{FF2B5EF4-FFF2-40B4-BE49-F238E27FC236}">
                      <a16:creationId xmlns:a16="http://schemas.microsoft.com/office/drawing/2014/main" id="{DA2FC087-620F-6504-5798-703E7DF9E0B0}"/>
                    </a:ext>
                  </a:extLst>
                </p:cNvPr>
                <p:cNvSpPr/>
                <p:nvPr/>
              </p:nvSpPr>
              <p:spPr>
                <a:xfrm>
                  <a:off x="5926800" y="387355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7" y="1"/>
                      </a:moveTo>
                      <a:cubicBezTo>
                        <a:pt x="128" y="1"/>
                        <a:pt x="1" y="125"/>
                        <a:pt x="24" y="283"/>
                      </a:cubicBezTo>
                      <a:cubicBezTo>
                        <a:pt x="44" y="405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3"/>
                        <a:pt x="585" y="177"/>
                        <a:pt x="409" y="48"/>
                      </a:cubicBezTo>
                      <a:cubicBezTo>
                        <a:pt x="364" y="16"/>
                        <a:pt x="315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5" name="Google Shape;15637;p65">
                  <a:extLst>
                    <a:ext uri="{FF2B5EF4-FFF2-40B4-BE49-F238E27FC236}">
                      <a16:creationId xmlns:a16="http://schemas.microsoft.com/office/drawing/2014/main" id="{C2DBE24E-F00D-F7E3-6FE1-FF4AC30BCB27}"/>
                    </a:ext>
                  </a:extLst>
                </p:cNvPr>
                <p:cNvSpPr/>
                <p:nvPr/>
              </p:nvSpPr>
              <p:spPr>
                <a:xfrm>
                  <a:off x="5896975" y="387830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69" y="0"/>
                      </a:moveTo>
                      <a:cubicBezTo>
                        <a:pt x="128" y="0"/>
                        <a:pt x="0" y="123"/>
                        <a:pt x="26" y="285"/>
                      </a:cubicBezTo>
                      <a:cubicBezTo>
                        <a:pt x="43" y="403"/>
                        <a:pt x="146" y="488"/>
                        <a:pt x="265" y="488"/>
                      </a:cubicBezTo>
                      <a:cubicBezTo>
                        <a:pt x="278" y="488"/>
                        <a:pt x="291" y="487"/>
                        <a:pt x="305" y="485"/>
                      </a:cubicBezTo>
                      <a:cubicBezTo>
                        <a:pt x="518" y="454"/>
                        <a:pt x="587" y="175"/>
                        <a:pt x="411" y="46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6" name="Google Shape;15638;p65">
                  <a:extLst>
                    <a:ext uri="{FF2B5EF4-FFF2-40B4-BE49-F238E27FC236}">
                      <a16:creationId xmlns:a16="http://schemas.microsoft.com/office/drawing/2014/main" id="{5833AF22-18A0-7BB7-B80E-7E7622BE221F}"/>
                    </a:ext>
                  </a:extLst>
                </p:cNvPr>
                <p:cNvSpPr/>
                <p:nvPr/>
              </p:nvSpPr>
              <p:spPr>
                <a:xfrm>
                  <a:off x="5867125" y="38830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6" y="404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9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7" name="Google Shape;15639;p65">
                  <a:extLst>
                    <a:ext uri="{FF2B5EF4-FFF2-40B4-BE49-F238E27FC236}">
                      <a16:creationId xmlns:a16="http://schemas.microsoft.com/office/drawing/2014/main" id="{3D4DA4A8-ED86-32C4-AA8A-033A8C637CEB}"/>
                    </a:ext>
                  </a:extLst>
                </p:cNvPr>
                <p:cNvSpPr/>
                <p:nvPr/>
              </p:nvSpPr>
              <p:spPr>
                <a:xfrm>
                  <a:off x="6218975" y="37966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1"/>
                      </a:moveTo>
                      <a:cubicBezTo>
                        <a:pt x="310" y="1"/>
                        <a:pt x="296" y="2"/>
                        <a:pt x="283" y="4"/>
                      </a:cubicBezTo>
                      <a:cubicBezTo>
                        <a:pt x="70" y="39"/>
                        <a:pt x="1" y="314"/>
                        <a:pt x="180" y="443"/>
                      </a:cubicBezTo>
                      <a:cubicBezTo>
                        <a:pt x="224" y="476"/>
                        <a:pt x="274" y="490"/>
                        <a:pt x="321" y="490"/>
                      </a:cubicBezTo>
                      <a:cubicBezTo>
                        <a:pt x="460" y="490"/>
                        <a:pt x="588" y="366"/>
                        <a:pt x="562" y="208"/>
                      </a:cubicBezTo>
                      <a:cubicBezTo>
                        <a:pt x="545" y="87"/>
                        <a:pt x="442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8" name="Google Shape;15640;p65">
                  <a:extLst>
                    <a:ext uri="{FF2B5EF4-FFF2-40B4-BE49-F238E27FC236}">
                      <a16:creationId xmlns:a16="http://schemas.microsoft.com/office/drawing/2014/main" id="{3C5924E6-B135-5278-CC96-4632EA3F8042}"/>
                    </a:ext>
                  </a:extLst>
                </p:cNvPr>
                <p:cNvSpPr/>
                <p:nvPr/>
              </p:nvSpPr>
              <p:spPr>
                <a:xfrm>
                  <a:off x="6189225" y="38013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0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1" y="87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9" name="Google Shape;15641;p65">
                  <a:extLst>
                    <a:ext uri="{FF2B5EF4-FFF2-40B4-BE49-F238E27FC236}">
                      <a16:creationId xmlns:a16="http://schemas.microsoft.com/office/drawing/2014/main" id="{EEC4CB75-D197-9332-4C19-DB9DF80841D0}"/>
                    </a:ext>
                  </a:extLst>
                </p:cNvPr>
                <p:cNvSpPr/>
                <p:nvPr/>
              </p:nvSpPr>
              <p:spPr>
                <a:xfrm>
                  <a:off x="6159375" y="38060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1" y="491"/>
                        <a:pt x="319" y="491"/>
                      </a:cubicBezTo>
                      <a:cubicBezTo>
                        <a:pt x="459" y="491"/>
                        <a:pt x="587" y="368"/>
                        <a:pt x="561" y="208"/>
                      </a:cubicBezTo>
                      <a:cubicBezTo>
                        <a:pt x="541" y="87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0" name="Google Shape;15642;p65">
                  <a:extLst>
                    <a:ext uri="{FF2B5EF4-FFF2-40B4-BE49-F238E27FC236}">
                      <a16:creationId xmlns:a16="http://schemas.microsoft.com/office/drawing/2014/main" id="{5348B150-64A6-B1FA-FE79-6FA1F34AA567}"/>
                    </a:ext>
                  </a:extLst>
                </p:cNvPr>
                <p:cNvSpPr/>
                <p:nvPr/>
              </p:nvSpPr>
              <p:spPr>
                <a:xfrm>
                  <a:off x="6129525" y="38107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6" y="1"/>
                        <a:pt x="294" y="2"/>
                        <a:pt x="282" y="3"/>
                      </a:cubicBezTo>
                      <a:cubicBezTo>
                        <a:pt x="69" y="38"/>
                        <a:pt x="0" y="317"/>
                        <a:pt x="176" y="442"/>
                      </a:cubicBezTo>
                      <a:cubicBezTo>
                        <a:pt x="222" y="475"/>
                        <a:pt x="272" y="490"/>
                        <a:pt x="320" y="490"/>
                      </a:cubicBezTo>
                      <a:cubicBezTo>
                        <a:pt x="460" y="490"/>
                        <a:pt x="587" y="367"/>
                        <a:pt x="561" y="207"/>
                      </a:cubicBezTo>
                      <a:cubicBezTo>
                        <a:pt x="544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1" name="Google Shape;15643;p65">
                  <a:extLst>
                    <a:ext uri="{FF2B5EF4-FFF2-40B4-BE49-F238E27FC236}">
                      <a16:creationId xmlns:a16="http://schemas.microsoft.com/office/drawing/2014/main" id="{FE18D8D3-F28C-8282-BD8E-BD2E01F8D330}"/>
                    </a:ext>
                  </a:extLst>
                </p:cNvPr>
                <p:cNvSpPr/>
                <p:nvPr/>
              </p:nvSpPr>
              <p:spPr>
                <a:xfrm>
                  <a:off x="6099750" y="3815450"/>
                  <a:ext cx="14625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2" extrusionOk="0">
                      <a:moveTo>
                        <a:pt x="315" y="1"/>
                      </a:moveTo>
                      <a:cubicBezTo>
                        <a:pt x="303" y="1"/>
                        <a:pt x="291" y="2"/>
                        <a:pt x="279" y="3"/>
                      </a:cubicBezTo>
                      <a:cubicBezTo>
                        <a:pt x="66" y="38"/>
                        <a:pt x="0" y="317"/>
                        <a:pt x="176" y="445"/>
                      </a:cubicBezTo>
                      <a:cubicBezTo>
                        <a:pt x="220" y="477"/>
                        <a:pt x="269" y="491"/>
                        <a:pt x="317" y="491"/>
                      </a:cubicBezTo>
                      <a:cubicBezTo>
                        <a:pt x="456" y="491"/>
                        <a:pt x="585" y="368"/>
                        <a:pt x="561" y="207"/>
                      </a:cubicBezTo>
                      <a:cubicBezTo>
                        <a:pt x="541" y="87"/>
                        <a:pt x="435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2" name="Google Shape;15644;p65">
                  <a:extLst>
                    <a:ext uri="{FF2B5EF4-FFF2-40B4-BE49-F238E27FC236}">
                      <a16:creationId xmlns:a16="http://schemas.microsoft.com/office/drawing/2014/main" id="{AF54076A-A6E4-7403-13D4-645A771CFD2E}"/>
                    </a:ext>
                  </a:extLst>
                </p:cNvPr>
                <p:cNvSpPr/>
                <p:nvPr/>
              </p:nvSpPr>
              <p:spPr>
                <a:xfrm>
                  <a:off x="6069900" y="38202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5"/>
                        <a:pt x="561" y="204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3" name="Google Shape;15645;p65">
                  <a:extLst>
                    <a:ext uri="{FF2B5EF4-FFF2-40B4-BE49-F238E27FC236}">
                      <a16:creationId xmlns:a16="http://schemas.microsoft.com/office/drawing/2014/main" id="{8C59580D-65F0-1F0E-C3C1-CF8D54E8AA4D}"/>
                    </a:ext>
                  </a:extLst>
                </p:cNvPr>
                <p:cNvSpPr/>
                <p:nvPr/>
              </p:nvSpPr>
              <p:spPr>
                <a:xfrm>
                  <a:off x="6040050" y="38249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4" name="Google Shape;15646;p65">
                  <a:extLst>
                    <a:ext uri="{FF2B5EF4-FFF2-40B4-BE49-F238E27FC236}">
                      <a16:creationId xmlns:a16="http://schemas.microsoft.com/office/drawing/2014/main" id="{2B1021FE-FCEE-FC47-320A-68C0860F4EBE}"/>
                    </a:ext>
                  </a:extLst>
                </p:cNvPr>
                <p:cNvSpPr/>
                <p:nvPr/>
              </p:nvSpPr>
              <p:spPr>
                <a:xfrm>
                  <a:off x="6010200" y="38296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3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5" name="Google Shape;15647;p65">
                  <a:extLst>
                    <a:ext uri="{FF2B5EF4-FFF2-40B4-BE49-F238E27FC236}">
                      <a16:creationId xmlns:a16="http://schemas.microsoft.com/office/drawing/2014/main" id="{B0A49D20-3425-05B3-7440-A5883E3E69AD}"/>
                    </a:ext>
                  </a:extLst>
                </p:cNvPr>
                <p:cNvSpPr/>
                <p:nvPr/>
              </p:nvSpPr>
              <p:spPr>
                <a:xfrm>
                  <a:off x="5980425" y="3834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6" y="0"/>
                        <a:pt x="294" y="1"/>
                        <a:pt x="282" y="2"/>
                      </a:cubicBezTo>
                      <a:cubicBezTo>
                        <a:pt x="66" y="37"/>
                        <a:pt x="0" y="313"/>
                        <a:pt x="176" y="441"/>
                      </a:cubicBezTo>
                      <a:cubicBezTo>
                        <a:pt x="221" y="474"/>
                        <a:pt x="271" y="489"/>
                        <a:pt x="320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6" name="Google Shape;15648;p65">
                  <a:extLst>
                    <a:ext uri="{FF2B5EF4-FFF2-40B4-BE49-F238E27FC236}">
                      <a16:creationId xmlns:a16="http://schemas.microsoft.com/office/drawing/2014/main" id="{6E3CEC82-39AF-14AC-75F9-BB3B609E9162}"/>
                    </a:ext>
                  </a:extLst>
                </p:cNvPr>
                <p:cNvSpPr/>
                <p:nvPr/>
              </p:nvSpPr>
              <p:spPr>
                <a:xfrm>
                  <a:off x="5951900" y="38390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5"/>
                      </a:cubicBezTo>
                      <a:cubicBezTo>
                        <a:pt x="46" y="403"/>
                        <a:pt x="149" y="488"/>
                        <a:pt x="265" y="488"/>
                      </a:cubicBezTo>
                      <a:cubicBezTo>
                        <a:pt x="278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1" y="46"/>
                      </a:cubicBezTo>
                      <a:cubicBezTo>
                        <a:pt x="367" y="15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7" name="Google Shape;15649;p65">
                  <a:extLst>
                    <a:ext uri="{FF2B5EF4-FFF2-40B4-BE49-F238E27FC236}">
                      <a16:creationId xmlns:a16="http://schemas.microsoft.com/office/drawing/2014/main" id="{55FA5A68-9635-3548-089A-594CD8691BE9}"/>
                    </a:ext>
                  </a:extLst>
                </p:cNvPr>
                <p:cNvSpPr/>
                <p:nvPr/>
              </p:nvSpPr>
              <p:spPr>
                <a:xfrm>
                  <a:off x="5922050" y="38437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6" y="404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9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8" name="Google Shape;15650;p65">
                  <a:extLst>
                    <a:ext uri="{FF2B5EF4-FFF2-40B4-BE49-F238E27FC236}">
                      <a16:creationId xmlns:a16="http://schemas.microsoft.com/office/drawing/2014/main" id="{160F6B8A-9BCF-6CAC-682A-FB2D02B50E20}"/>
                    </a:ext>
                  </a:extLst>
                </p:cNvPr>
                <p:cNvSpPr/>
                <p:nvPr/>
              </p:nvSpPr>
              <p:spPr>
                <a:xfrm>
                  <a:off x="5890950" y="38485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20" y="0"/>
                      </a:moveTo>
                      <a:cubicBezTo>
                        <a:pt x="306" y="0"/>
                        <a:pt x="293" y="1"/>
                        <a:pt x="280" y="4"/>
                      </a:cubicBezTo>
                      <a:cubicBezTo>
                        <a:pt x="66" y="38"/>
                        <a:pt x="1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2" y="207"/>
                      </a:cubicBezTo>
                      <a:cubicBezTo>
                        <a:pt x="542" y="86"/>
                        <a:pt x="438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9" name="Google Shape;15651;p65">
                  <a:extLst>
                    <a:ext uri="{FF2B5EF4-FFF2-40B4-BE49-F238E27FC236}">
                      <a16:creationId xmlns:a16="http://schemas.microsoft.com/office/drawing/2014/main" id="{7123F7B1-FCFB-0F05-F0FF-2BF61EAD1C9F}"/>
                    </a:ext>
                  </a:extLst>
                </p:cNvPr>
                <p:cNvSpPr/>
                <p:nvPr/>
              </p:nvSpPr>
              <p:spPr>
                <a:xfrm>
                  <a:off x="5862425" y="38532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6" y="404"/>
                        <a:pt x="147" y="490"/>
                        <a:pt x="265" y="490"/>
                      </a:cubicBezTo>
                      <a:cubicBezTo>
                        <a:pt x="278" y="490"/>
                        <a:pt x="291" y="489"/>
                        <a:pt x="305" y="486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0" name="Google Shape;15652;p65">
                  <a:extLst>
                    <a:ext uri="{FF2B5EF4-FFF2-40B4-BE49-F238E27FC236}">
                      <a16:creationId xmlns:a16="http://schemas.microsoft.com/office/drawing/2014/main" id="{658B425E-E028-A5B9-209E-122C48CDBB2B}"/>
                    </a:ext>
                  </a:extLst>
                </p:cNvPr>
                <p:cNvSpPr/>
                <p:nvPr/>
              </p:nvSpPr>
              <p:spPr>
                <a:xfrm>
                  <a:off x="6215600" y="376677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1"/>
                      </a:moveTo>
                      <a:cubicBezTo>
                        <a:pt x="129" y="1"/>
                        <a:pt x="1" y="124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1" name="Google Shape;15653;p65">
                  <a:extLst>
                    <a:ext uri="{FF2B5EF4-FFF2-40B4-BE49-F238E27FC236}">
                      <a16:creationId xmlns:a16="http://schemas.microsoft.com/office/drawing/2014/main" id="{DF3B50B6-8C9F-D454-7BAA-009EEF53703B}"/>
                    </a:ext>
                  </a:extLst>
                </p:cNvPr>
                <p:cNvSpPr/>
                <p:nvPr/>
              </p:nvSpPr>
              <p:spPr>
                <a:xfrm>
                  <a:off x="6184525" y="37714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8" y="1"/>
                      </a:moveTo>
                      <a:cubicBezTo>
                        <a:pt x="305" y="1"/>
                        <a:pt x="292" y="2"/>
                        <a:pt x="279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0" y="491"/>
                        <a:pt x="319" y="491"/>
                      </a:cubicBezTo>
                      <a:cubicBezTo>
                        <a:pt x="457" y="491"/>
                        <a:pt x="584" y="368"/>
                        <a:pt x="561" y="208"/>
                      </a:cubicBezTo>
                      <a:cubicBezTo>
                        <a:pt x="541" y="89"/>
                        <a:pt x="437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2" name="Google Shape;15654;p65">
                  <a:extLst>
                    <a:ext uri="{FF2B5EF4-FFF2-40B4-BE49-F238E27FC236}">
                      <a16:creationId xmlns:a16="http://schemas.microsoft.com/office/drawing/2014/main" id="{7DD60191-4C56-0346-77AA-77A731EC2637}"/>
                    </a:ext>
                  </a:extLst>
                </p:cNvPr>
                <p:cNvSpPr/>
                <p:nvPr/>
              </p:nvSpPr>
              <p:spPr>
                <a:xfrm>
                  <a:off x="6154675" y="37762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3" name="Google Shape;15655;p65">
                  <a:extLst>
                    <a:ext uri="{FF2B5EF4-FFF2-40B4-BE49-F238E27FC236}">
                      <a16:creationId xmlns:a16="http://schemas.microsoft.com/office/drawing/2014/main" id="{92ADA3EA-881C-BBBE-04A4-C63F8D4B9B4A}"/>
                    </a:ext>
                  </a:extLst>
                </p:cNvPr>
                <p:cNvSpPr/>
                <p:nvPr/>
              </p:nvSpPr>
              <p:spPr>
                <a:xfrm>
                  <a:off x="6124825" y="37809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5"/>
                        <a:pt x="0" y="314"/>
                        <a:pt x="176" y="442"/>
                      </a:cubicBezTo>
                      <a:cubicBezTo>
                        <a:pt x="220" y="474"/>
                        <a:pt x="269" y="488"/>
                        <a:pt x="317" y="488"/>
                      </a:cubicBezTo>
                      <a:cubicBezTo>
                        <a:pt x="457" y="488"/>
                        <a:pt x="587" y="365"/>
                        <a:pt x="561" y="204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4" name="Google Shape;15656;p65">
                  <a:extLst>
                    <a:ext uri="{FF2B5EF4-FFF2-40B4-BE49-F238E27FC236}">
                      <a16:creationId xmlns:a16="http://schemas.microsoft.com/office/drawing/2014/main" id="{134EE1F6-7652-6811-4657-50AFA7205D29}"/>
                    </a:ext>
                  </a:extLst>
                </p:cNvPr>
                <p:cNvSpPr/>
                <p:nvPr/>
              </p:nvSpPr>
              <p:spPr>
                <a:xfrm>
                  <a:off x="6094975" y="37856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5" name="Google Shape;15657;p65">
                  <a:extLst>
                    <a:ext uri="{FF2B5EF4-FFF2-40B4-BE49-F238E27FC236}">
                      <a16:creationId xmlns:a16="http://schemas.microsoft.com/office/drawing/2014/main" id="{0132F38E-5C2E-B266-FDE8-BD06953F4BFC}"/>
                    </a:ext>
                  </a:extLst>
                </p:cNvPr>
                <p:cNvSpPr/>
                <p:nvPr/>
              </p:nvSpPr>
              <p:spPr>
                <a:xfrm>
                  <a:off x="6065200" y="379037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6" name="Google Shape;15658;p65">
                  <a:extLst>
                    <a:ext uri="{FF2B5EF4-FFF2-40B4-BE49-F238E27FC236}">
                      <a16:creationId xmlns:a16="http://schemas.microsoft.com/office/drawing/2014/main" id="{8F52CEC2-5F6B-96CE-DEE8-19EE57743D9B}"/>
                    </a:ext>
                  </a:extLst>
                </p:cNvPr>
                <p:cNvSpPr/>
                <p:nvPr/>
              </p:nvSpPr>
              <p:spPr>
                <a:xfrm>
                  <a:off x="6035350" y="37950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7" name="Google Shape;15659;p65">
                  <a:extLst>
                    <a:ext uri="{FF2B5EF4-FFF2-40B4-BE49-F238E27FC236}">
                      <a16:creationId xmlns:a16="http://schemas.microsoft.com/office/drawing/2014/main" id="{1E4B675A-1890-61B8-60F0-9879BD491607}"/>
                    </a:ext>
                  </a:extLst>
                </p:cNvPr>
                <p:cNvSpPr/>
                <p:nvPr/>
              </p:nvSpPr>
              <p:spPr>
                <a:xfrm>
                  <a:off x="6005500" y="37998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8" y="0"/>
                      </a:moveTo>
                      <a:cubicBezTo>
                        <a:pt x="306" y="0"/>
                        <a:pt x="294" y="1"/>
                        <a:pt x="282" y="2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2" y="474"/>
                        <a:pt x="272" y="489"/>
                        <a:pt x="321" y="489"/>
                      </a:cubicBezTo>
                      <a:cubicBezTo>
                        <a:pt x="461" y="489"/>
                        <a:pt x="587" y="367"/>
                        <a:pt x="561" y="206"/>
                      </a:cubicBezTo>
                      <a:cubicBezTo>
                        <a:pt x="541" y="86"/>
                        <a:pt x="438" y="0"/>
                        <a:pt x="3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8" name="Google Shape;15660;p65">
                  <a:extLst>
                    <a:ext uri="{FF2B5EF4-FFF2-40B4-BE49-F238E27FC236}">
                      <a16:creationId xmlns:a16="http://schemas.microsoft.com/office/drawing/2014/main" id="{6E2A8636-CD15-AFBD-956D-AE85138343A2}"/>
                    </a:ext>
                  </a:extLst>
                </p:cNvPr>
                <p:cNvSpPr/>
                <p:nvPr/>
              </p:nvSpPr>
              <p:spPr>
                <a:xfrm>
                  <a:off x="5975650" y="38045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3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5"/>
                        <a:pt x="0" y="314"/>
                        <a:pt x="179" y="442"/>
                      </a:cubicBezTo>
                      <a:cubicBezTo>
                        <a:pt x="223" y="474"/>
                        <a:pt x="272" y="488"/>
                        <a:pt x="320" y="488"/>
                      </a:cubicBezTo>
                      <a:cubicBezTo>
                        <a:pt x="459" y="488"/>
                        <a:pt x="587" y="366"/>
                        <a:pt x="561" y="204"/>
                      </a:cubicBezTo>
                      <a:cubicBezTo>
                        <a:pt x="544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9" name="Google Shape;15661;p65">
                  <a:extLst>
                    <a:ext uri="{FF2B5EF4-FFF2-40B4-BE49-F238E27FC236}">
                      <a16:creationId xmlns:a16="http://schemas.microsoft.com/office/drawing/2014/main" id="{0870D567-7ED4-5010-07BE-807791F4AF48}"/>
                    </a:ext>
                  </a:extLst>
                </p:cNvPr>
                <p:cNvSpPr/>
                <p:nvPr/>
              </p:nvSpPr>
              <p:spPr>
                <a:xfrm>
                  <a:off x="5945875" y="38092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0" name="Google Shape;15662;p65">
                  <a:extLst>
                    <a:ext uri="{FF2B5EF4-FFF2-40B4-BE49-F238E27FC236}">
                      <a16:creationId xmlns:a16="http://schemas.microsoft.com/office/drawing/2014/main" id="{76762543-F767-68CF-995A-C348C093EF96}"/>
                    </a:ext>
                  </a:extLst>
                </p:cNvPr>
                <p:cNvSpPr/>
                <p:nvPr/>
              </p:nvSpPr>
              <p:spPr>
                <a:xfrm>
                  <a:off x="5916025" y="38139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1" name="Google Shape;15663;p65">
                  <a:extLst>
                    <a:ext uri="{FF2B5EF4-FFF2-40B4-BE49-F238E27FC236}">
                      <a16:creationId xmlns:a16="http://schemas.microsoft.com/office/drawing/2014/main" id="{F05A11DE-6441-C5F7-EE4C-119E20862BED}"/>
                    </a:ext>
                  </a:extLst>
                </p:cNvPr>
                <p:cNvSpPr/>
                <p:nvPr/>
              </p:nvSpPr>
              <p:spPr>
                <a:xfrm>
                  <a:off x="5886175" y="38186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09" y="0"/>
                        <a:pt x="296" y="2"/>
                        <a:pt x="283" y="4"/>
                      </a:cubicBezTo>
                      <a:cubicBezTo>
                        <a:pt x="69" y="38"/>
                        <a:pt x="0" y="314"/>
                        <a:pt x="176" y="442"/>
                      </a:cubicBezTo>
                      <a:cubicBezTo>
                        <a:pt x="222" y="475"/>
                        <a:pt x="271" y="490"/>
                        <a:pt x="320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5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2" name="Google Shape;15664;p65">
                  <a:extLst>
                    <a:ext uri="{FF2B5EF4-FFF2-40B4-BE49-F238E27FC236}">
                      <a16:creationId xmlns:a16="http://schemas.microsoft.com/office/drawing/2014/main" id="{28D9B4FA-96BA-AC7A-DC62-223866F7F0A5}"/>
                    </a:ext>
                  </a:extLst>
                </p:cNvPr>
                <p:cNvSpPr/>
                <p:nvPr/>
              </p:nvSpPr>
              <p:spPr>
                <a:xfrm>
                  <a:off x="5857725" y="3823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6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6"/>
                      </a:cubicBezTo>
                      <a:cubicBezTo>
                        <a:pt x="518" y="452"/>
                        <a:pt x="587" y="176"/>
                        <a:pt x="408" y="48"/>
                      </a:cubicBezTo>
                      <a:cubicBezTo>
                        <a:pt x="363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3" name="Google Shape;15665;p65">
                  <a:extLst>
                    <a:ext uri="{FF2B5EF4-FFF2-40B4-BE49-F238E27FC236}">
                      <a16:creationId xmlns:a16="http://schemas.microsoft.com/office/drawing/2014/main" id="{DF3E298D-3D6A-A014-0427-37538D2B7445}"/>
                    </a:ext>
                  </a:extLst>
                </p:cNvPr>
                <p:cNvSpPr/>
                <p:nvPr/>
              </p:nvSpPr>
              <p:spPr>
                <a:xfrm>
                  <a:off x="6211300" y="3739300"/>
                  <a:ext cx="76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396" extrusionOk="0">
                      <a:moveTo>
                        <a:pt x="60" y="0"/>
                      </a:moveTo>
                      <a:cubicBezTo>
                        <a:pt x="16" y="53"/>
                        <a:pt x="1" y="122"/>
                        <a:pt x="10" y="188"/>
                      </a:cubicBezTo>
                      <a:cubicBezTo>
                        <a:pt x="30" y="309"/>
                        <a:pt x="133" y="395"/>
                        <a:pt x="250" y="395"/>
                      </a:cubicBezTo>
                      <a:cubicBezTo>
                        <a:pt x="263" y="395"/>
                        <a:pt x="276" y="394"/>
                        <a:pt x="289" y="392"/>
                      </a:cubicBezTo>
                      <a:cubicBezTo>
                        <a:pt x="295" y="392"/>
                        <a:pt x="298" y="392"/>
                        <a:pt x="305" y="389"/>
                      </a:cubicBezTo>
                      <a:cubicBezTo>
                        <a:pt x="226" y="257"/>
                        <a:pt x="145" y="129"/>
                        <a:pt x="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4" name="Google Shape;15666;p65">
                  <a:extLst>
                    <a:ext uri="{FF2B5EF4-FFF2-40B4-BE49-F238E27FC236}">
                      <a16:creationId xmlns:a16="http://schemas.microsoft.com/office/drawing/2014/main" id="{31FE179A-66C0-B676-04CA-3EB4D8DE1457}"/>
                    </a:ext>
                  </a:extLst>
                </p:cNvPr>
                <p:cNvSpPr/>
                <p:nvPr/>
              </p:nvSpPr>
              <p:spPr>
                <a:xfrm>
                  <a:off x="6179725" y="3741650"/>
                  <a:ext cx="1470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2" extrusionOk="0">
                      <a:moveTo>
                        <a:pt x="318" y="1"/>
                      </a:moveTo>
                      <a:cubicBezTo>
                        <a:pt x="307" y="1"/>
                        <a:pt x="295" y="2"/>
                        <a:pt x="283" y="3"/>
                      </a:cubicBezTo>
                      <a:cubicBezTo>
                        <a:pt x="70" y="38"/>
                        <a:pt x="1" y="317"/>
                        <a:pt x="179" y="445"/>
                      </a:cubicBezTo>
                      <a:cubicBezTo>
                        <a:pt x="224" y="477"/>
                        <a:pt x="273" y="491"/>
                        <a:pt x="320" y="491"/>
                      </a:cubicBezTo>
                      <a:cubicBezTo>
                        <a:pt x="460" y="491"/>
                        <a:pt x="588" y="368"/>
                        <a:pt x="562" y="207"/>
                      </a:cubicBezTo>
                      <a:cubicBezTo>
                        <a:pt x="545" y="87"/>
                        <a:pt x="439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5" name="Google Shape;15667;p65">
                  <a:extLst>
                    <a:ext uri="{FF2B5EF4-FFF2-40B4-BE49-F238E27FC236}">
                      <a16:creationId xmlns:a16="http://schemas.microsoft.com/office/drawing/2014/main" id="{3CFEC334-CA75-3B61-5EF5-B5E2759C2FDC}"/>
                    </a:ext>
                  </a:extLst>
                </p:cNvPr>
                <p:cNvSpPr/>
                <p:nvPr/>
              </p:nvSpPr>
              <p:spPr>
                <a:xfrm>
                  <a:off x="6149975" y="374642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2" y="1"/>
                        <a:pt x="279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69" y="490"/>
                        <a:pt x="317" y="490"/>
                      </a:cubicBezTo>
                      <a:cubicBezTo>
                        <a:pt x="456" y="490"/>
                        <a:pt x="584" y="365"/>
                        <a:pt x="561" y="204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6" name="Google Shape;15668;p65">
                  <a:extLst>
                    <a:ext uri="{FF2B5EF4-FFF2-40B4-BE49-F238E27FC236}">
                      <a16:creationId xmlns:a16="http://schemas.microsoft.com/office/drawing/2014/main" id="{373C5456-9EC1-ABEB-C43E-88C6E3DEDB68}"/>
                    </a:ext>
                  </a:extLst>
                </p:cNvPr>
                <p:cNvSpPr/>
                <p:nvPr/>
              </p:nvSpPr>
              <p:spPr>
                <a:xfrm>
                  <a:off x="6120125" y="37511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7" name="Google Shape;15669;p65">
                  <a:extLst>
                    <a:ext uri="{FF2B5EF4-FFF2-40B4-BE49-F238E27FC236}">
                      <a16:creationId xmlns:a16="http://schemas.microsoft.com/office/drawing/2014/main" id="{B424CA24-5CE3-580D-A78C-70DE843F5E94}"/>
                    </a:ext>
                  </a:extLst>
                </p:cNvPr>
                <p:cNvSpPr/>
                <p:nvPr/>
              </p:nvSpPr>
              <p:spPr>
                <a:xfrm>
                  <a:off x="6090275" y="37558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1" y="86"/>
                        <a:pt x="44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8" name="Google Shape;15670;p65">
                  <a:extLst>
                    <a:ext uri="{FF2B5EF4-FFF2-40B4-BE49-F238E27FC236}">
                      <a16:creationId xmlns:a16="http://schemas.microsoft.com/office/drawing/2014/main" id="{E804248B-2FAE-4961-898D-DD6A1D7331F5}"/>
                    </a:ext>
                  </a:extLst>
                </p:cNvPr>
                <p:cNvSpPr/>
                <p:nvPr/>
              </p:nvSpPr>
              <p:spPr>
                <a:xfrm>
                  <a:off x="6060425" y="37605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17" y="1"/>
                      </a:moveTo>
                      <a:cubicBezTo>
                        <a:pt x="306" y="1"/>
                        <a:pt x="294" y="2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4" y="490"/>
                        <a:pt x="322" y="490"/>
                      </a:cubicBezTo>
                      <a:cubicBezTo>
                        <a:pt x="460" y="490"/>
                        <a:pt x="587" y="368"/>
                        <a:pt x="561" y="207"/>
                      </a:cubicBezTo>
                      <a:cubicBezTo>
                        <a:pt x="544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9" name="Google Shape;15671;p65">
                  <a:extLst>
                    <a:ext uri="{FF2B5EF4-FFF2-40B4-BE49-F238E27FC236}">
                      <a16:creationId xmlns:a16="http://schemas.microsoft.com/office/drawing/2014/main" id="{A00B5DF4-86E8-0E81-A80F-E8C592ECAC1A}"/>
                    </a:ext>
                  </a:extLst>
                </p:cNvPr>
                <p:cNvSpPr/>
                <p:nvPr/>
              </p:nvSpPr>
              <p:spPr>
                <a:xfrm>
                  <a:off x="6030650" y="37652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5" y="0"/>
                        <a:pt x="294" y="1"/>
                        <a:pt x="282" y="2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4"/>
                        <a:pt x="271" y="489"/>
                        <a:pt x="319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0" name="Google Shape;15672;p65">
                  <a:extLst>
                    <a:ext uri="{FF2B5EF4-FFF2-40B4-BE49-F238E27FC236}">
                      <a16:creationId xmlns:a16="http://schemas.microsoft.com/office/drawing/2014/main" id="{92969C9F-9068-CA3E-8DFE-766B2CFA8FB9}"/>
                    </a:ext>
                  </a:extLst>
                </p:cNvPr>
                <p:cNvSpPr/>
                <p:nvPr/>
              </p:nvSpPr>
              <p:spPr>
                <a:xfrm>
                  <a:off x="6000800" y="377000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6" y="35"/>
                        <a:pt x="0" y="314"/>
                        <a:pt x="176" y="442"/>
                      </a:cubicBezTo>
                      <a:cubicBezTo>
                        <a:pt x="220" y="474"/>
                        <a:pt x="269" y="488"/>
                        <a:pt x="317" y="488"/>
                      </a:cubicBezTo>
                      <a:cubicBezTo>
                        <a:pt x="457" y="488"/>
                        <a:pt x="587" y="366"/>
                        <a:pt x="561" y="204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1" name="Google Shape;15673;p65">
                  <a:extLst>
                    <a:ext uri="{FF2B5EF4-FFF2-40B4-BE49-F238E27FC236}">
                      <a16:creationId xmlns:a16="http://schemas.microsoft.com/office/drawing/2014/main" id="{CDB1BBE5-494F-8E93-07F9-824CF192E521}"/>
                    </a:ext>
                  </a:extLst>
                </p:cNvPr>
                <p:cNvSpPr/>
                <p:nvPr/>
              </p:nvSpPr>
              <p:spPr>
                <a:xfrm>
                  <a:off x="5970950" y="37747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2" name="Google Shape;15674;p65">
                  <a:extLst>
                    <a:ext uri="{FF2B5EF4-FFF2-40B4-BE49-F238E27FC236}">
                      <a16:creationId xmlns:a16="http://schemas.microsoft.com/office/drawing/2014/main" id="{E1A95E7D-6D59-DDA5-EB36-064C0C2E3A0C}"/>
                    </a:ext>
                  </a:extLst>
                </p:cNvPr>
                <p:cNvSpPr/>
                <p:nvPr/>
              </p:nvSpPr>
              <p:spPr>
                <a:xfrm>
                  <a:off x="5941175" y="37794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1" y="207"/>
                      </a:cubicBezTo>
                      <a:cubicBezTo>
                        <a:pt x="542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3" name="Google Shape;15675;p65">
                  <a:extLst>
                    <a:ext uri="{FF2B5EF4-FFF2-40B4-BE49-F238E27FC236}">
                      <a16:creationId xmlns:a16="http://schemas.microsoft.com/office/drawing/2014/main" id="{C20FC1E2-CC48-9B7D-F0D3-A1798AFB378C}"/>
                    </a:ext>
                  </a:extLst>
                </p:cNvPr>
                <p:cNvSpPr/>
                <p:nvPr/>
              </p:nvSpPr>
              <p:spPr>
                <a:xfrm>
                  <a:off x="5911325" y="37841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0"/>
                      </a:moveTo>
                      <a:cubicBezTo>
                        <a:pt x="309" y="0"/>
                        <a:pt x="296" y="2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4" name="Google Shape;15676;p65">
                  <a:extLst>
                    <a:ext uri="{FF2B5EF4-FFF2-40B4-BE49-F238E27FC236}">
                      <a16:creationId xmlns:a16="http://schemas.microsoft.com/office/drawing/2014/main" id="{FC5F0E41-F973-F1A3-E780-8AE7C7B59D37}"/>
                    </a:ext>
                  </a:extLst>
                </p:cNvPr>
                <p:cNvSpPr/>
                <p:nvPr/>
              </p:nvSpPr>
              <p:spPr>
                <a:xfrm>
                  <a:off x="5881475" y="37888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6" y="0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5"/>
                        <a:pt x="271" y="489"/>
                        <a:pt x="320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5" name="Google Shape;15677;p65">
                  <a:extLst>
                    <a:ext uri="{FF2B5EF4-FFF2-40B4-BE49-F238E27FC236}">
                      <a16:creationId xmlns:a16="http://schemas.microsoft.com/office/drawing/2014/main" id="{07018903-A7D7-1F18-EADE-C041100F3922}"/>
                    </a:ext>
                  </a:extLst>
                </p:cNvPr>
                <p:cNvSpPr/>
                <p:nvPr/>
              </p:nvSpPr>
              <p:spPr>
                <a:xfrm>
                  <a:off x="5853000" y="37935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8" y="1"/>
                      </a:moveTo>
                      <a:cubicBezTo>
                        <a:pt x="129" y="1"/>
                        <a:pt x="0" y="123"/>
                        <a:pt x="24" y="285"/>
                      </a:cubicBezTo>
                      <a:cubicBezTo>
                        <a:pt x="44" y="405"/>
                        <a:pt x="150" y="491"/>
                        <a:pt x="271" y="491"/>
                      </a:cubicBezTo>
                      <a:cubicBezTo>
                        <a:pt x="282" y="491"/>
                        <a:pt x="294" y="490"/>
                        <a:pt x="306" y="489"/>
                      </a:cubicBezTo>
                      <a:cubicBezTo>
                        <a:pt x="519" y="454"/>
                        <a:pt x="585" y="175"/>
                        <a:pt x="409" y="47"/>
                      </a:cubicBezTo>
                      <a:cubicBezTo>
                        <a:pt x="365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6" name="Google Shape;15678;p65">
                  <a:extLst>
                    <a:ext uri="{FF2B5EF4-FFF2-40B4-BE49-F238E27FC236}">
                      <a16:creationId xmlns:a16="http://schemas.microsoft.com/office/drawing/2014/main" id="{D49D5260-087D-33DF-83F0-2C26EADA349E}"/>
                    </a:ext>
                  </a:extLst>
                </p:cNvPr>
                <p:cNvSpPr/>
                <p:nvPr/>
              </p:nvSpPr>
              <p:spPr>
                <a:xfrm>
                  <a:off x="6176350" y="37118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8" y="0"/>
                      </a:moveTo>
                      <a:cubicBezTo>
                        <a:pt x="129" y="0"/>
                        <a:pt x="1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9"/>
                        <a:pt x="305" y="487"/>
                      </a:cubicBezTo>
                      <a:cubicBezTo>
                        <a:pt x="521" y="452"/>
                        <a:pt x="587" y="177"/>
                        <a:pt x="412" y="48"/>
                      </a:cubicBezTo>
                      <a:cubicBezTo>
                        <a:pt x="366" y="15"/>
                        <a:pt x="317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7" name="Google Shape;15679;p65">
                  <a:extLst>
                    <a:ext uri="{FF2B5EF4-FFF2-40B4-BE49-F238E27FC236}">
                      <a16:creationId xmlns:a16="http://schemas.microsoft.com/office/drawing/2014/main" id="{E24E972E-DB77-0CFA-D9B4-940C9B141074}"/>
                    </a:ext>
                  </a:extLst>
                </p:cNvPr>
                <p:cNvSpPr/>
                <p:nvPr/>
              </p:nvSpPr>
              <p:spPr>
                <a:xfrm>
                  <a:off x="6145175" y="371657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3"/>
                      </a:cubicBezTo>
                      <a:cubicBezTo>
                        <a:pt x="70" y="38"/>
                        <a:pt x="1" y="314"/>
                        <a:pt x="179" y="442"/>
                      </a:cubicBezTo>
                      <a:cubicBezTo>
                        <a:pt x="224" y="475"/>
                        <a:pt x="274" y="490"/>
                        <a:pt x="321" y="490"/>
                      </a:cubicBezTo>
                      <a:cubicBezTo>
                        <a:pt x="460" y="490"/>
                        <a:pt x="587" y="366"/>
                        <a:pt x="562" y="207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8" name="Google Shape;15680;p65">
                  <a:extLst>
                    <a:ext uri="{FF2B5EF4-FFF2-40B4-BE49-F238E27FC236}">
                      <a16:creationId xmlns:a16="http://schemas.microsoft.com/office/drawing/2014/main" id="{299AB0D0-8998-4590-10D0-6C17B936AE96}"/>
                    </a:ext>
                  </a:extLst>
                </p:cNvPr>
                <p:cNvSpPr/>
                <p:nvPr/>
              </p:nvSpPr>
              <p:spPr>
                <a:xfrm>
                  <a:off x="6115425" y="37212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5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9" name="Google Shape;15681;p65">
                  <a:extLst>
                    <a:ext uri="{FF2B5EF4-FFF2-40B4-BE49-F238E27FC236}">
                      <a16:creationId xmlns:a16="http://schemas.microsoft.com/office/drawing/2014/main" id="{E9191C67-DE4F-A6D2-0D81-31B2130286C0}"/>
                    </a:ext>
                  </a:extLst>
                </p:cNvPr>
                <p:cNvSpPr/>
                <p:nvPr/>
              </p:nvSpPr>
              <p:spPr>
                <a:xfrm>
                  <a:off x="6085575" y="37259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0" name="Google Shape;15682;p65">
                  <a:extLst>
                    <a:ext uri="{FF2B5EF4-FFF2-40B4-BE49-F238E27FC236}">
                      <a16:creationId xmlns:a16="http://schemas.microsoft.com/office/drawing/2014/main" id="{72BA3D45-56B3-3AAD-C0D4-A342C647E93A}"/>
                    </a:ext>
                  </a:extLst>
                </p:cNvPr>
                <p:cNvSpPr/>
                <p:nvPr/>
              </p:nvSpPr>
              <p:spPr>
                <a:xfrm>
                  <a:off x="6055725" y="37307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5"/>
                        <a:pt x="0" y="314"/>
                        <a:pt x="176" y="442"/>
                      </a:cubicBezTo>
                      <a:cubicBezTo>
                        <a:pt x="221" y="474"/>
                        <a:pt x="270" y="488"/>
                        <a:pt x="318" y="488"/>
                      </a:cubicBezTo>
                      <a:cubicBezTo>
                        <a:pt x="459" y="488"/>
                        <a:pt x="587" y="365"/>
                        <a:pt x="561" y="204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1" name="Google Shape;15683;p65">
                  <a:extLst>
                    <a:ext uri="{FF2B5EF4-FFF2-40B4-BE49-F238E27FC236}">
                      <a16:creationId xmlns:a16="http://schemas.microsoft.com/office/drawing/2014/main" id="{9CF11F35-DCEE-B040-9DCD-F8D137DC31EE}"/>
                    </a:ext>
                  </a:extLst>
                </p:cNvPr>
                <p:cNvSpPr/>
                <p:nvPr/>
              </p:nvSpPr>
              <p:spPr>
                <a:xfrm>
                  <a:off x="6025950" y="373545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4" y="366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2" name="Google Shape;15684;p65">
                  <a:extLst>
                    <a:ext uri="{FF2B5EF4-FFF2-40B4-BE49-F238E27FC236}">
                      <a16:creationId xmlns:a16="http://schemas.microsoft.com/office/drawing/2014/main" id="{B01121DA-D694-6B7F-761F-8C894C00E2C8}"/>
                    </a:ext>
                  </a:extLst>
                </p:cNvPr>
                <p:cNvSpPr/>
                <p:nvPr/>
              </p:nvSpPr>
              <p:spPr>
                <a:xfrm>
                  <a:off x="5996100" y="37401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3" name="Google Shape;15685;p65">
                  <a:extLst>
                    <a:ext uri="{FF2B5EF4-FFF2-40B4-BE49-F238E27FC236}">
                      <a16:creationId xmlns:a16="http://schemas.microsoft.com/office/drawing/2014/main" id="{7FEE9274-BFEC-F416-00FB-A607D212CEFE}"/>
                    </a:ext>
                  </a:extLst>
                </p:cNvPr>
                <p:cNvSpPr/>
                <p:nvPr/>
              </p:nvSpPr>
              <p:spPr>
                <a:xfrm>
                  <a:off x="5966250" y="37448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4" name="Google Shape;15686;p65">
                  <a:extLst>
                    <a:ext uri="{FF2B5EF4-FFF2-40B4-BE49-F238E27FC236}">
                      <a16:creationId xmlns:a16="http://schemas.microsoft.com/office/drawing/2014/main" id="{0647D3C9-8BD9-433C-B31B-E84F23D358C9}"/>
                    </a:ext>
                  </a:extLst>
                </p:cNvPr>
                <p:cNvSpPr/>
                <p:nvPr/>
              </p:nvSpPr>
              <p:spPr>
                <a:xfrm>
                  <a:off x="5936400" y="37495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8" y="0"/>
                      </a:moveTo>
                      <a:cubicBezTo>
                        <a:pt x="306" y="0"/>
                        <a:pt x="294" y="1"/>
                        <a:pt x="282" y="3"/>
                      </a:cubicBezTo>
                      <a:cubicBezTo>
                        <a:pt x="69" y="37"/>
                        <a:pt x="0" y="313"/>
                        <a:pt x="179" y="441"/>
                      </a:cubicBezTo>
                      <a:cubicBezTo>
                        <a:pt x="224" y="475"/>
                        <a:pt x="274" y="489"/>
                        <a:pt x="322" y="489"/>
                      </a:cubicBezTo>
                      <a:cubicBezTo>
                        <a:pt x="460" y="489"/>
                        <a:pt x="587" y="367"/>
                        <a:pt x="561" y="206"/>
                      </a:cubicBezTo>
                      <a:cubicBezTo>
                        <a:pt x="544" y="86"/>
                        <a:pt x="438" y="0"/>
                        <a:pt x="3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5" name="Google Shape;15687;p65">
                  <a:extLst>
                    <a:ext uri="{FF2B5EF4-FFF2-40B4-BE49-F238E27FC236}">
                      <a16:creationId xmlns:a16="http://schemas.microsoft.com/office/drawing/2014/main" id="{8E9830EE-5971-030B-A46C-58CA10DC6563}"/>
                    </a:ext>
                  </a:extLst>
                </p:cNvPr>
                <p:cNvSpPr/>
                <p:nvPr/>
              </p:nvSpPr>
              <p:spPr>
                <a:xfrm>
                  <a:off x="5906625" y="37543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4"/>
                        <a:pt x="269" y="489"/>
                        <a:pt x="317" y="489"/>
                      </a:cubicBezTo>
                      <a:cubicBezTo>
                        <a:pt x="458" y="489"/>
                        <a:pt x="587" y="366"/>
                        <a:pt x="561" y="204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6" name="Google Shape;15688;p65">
                  <a:extLst>
                    <a:ext uri="{FF2B5EF4-FFF2-40B4-BE49-F238E27FC236}">
                      <a16:creationId xmlns:a16="http://schemas.microsoft.com/office/drawing/2014/main" id="{1B4E457A-934E-7D6E-590D-6909F029E623}"/>
                    </a:ext>
                  </a:extLst>
                </p:cNvPr>
                <p:cNvSpPr/>
                <p:nvPr/>
              </p:nvSpPr>
              <p:spPr>
                <a:xfrm>
                  <a:off x="5876775" y="37590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4"/>
                        <a:pt x="270" y="489"/>
                        <a:pt x="317" y="489"/>
                      </a:cubicBezTo>
                      <a:cubicBezTo>
                        <a:pt x="458" y="489"/>
                        <a:pt x="587" y="366"/>
                        <a:pt x="561" y="204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7" name="Google Shape;15689;p65">
                  <a:extLst>
                    <a:ext uri="{FF2B5EF4-FFF2-40B4-BE49-F238E27FC236}">
                      <a16:creationId xmlns:a16="http://schemas.microsoft.com/office/drawing/2014/main" id="{2350B0EC-0355-789E-27FF-5BB60D5E1741}"/>
                    </a:ext>
                  </a:extLst>
                </p:cNvPr>
                <p:cNvSpPr/>
                <p:nvPr/>
              </p:nvSpPr>
              <p:spPr>
                <a:xfrm>
                  <a:off x="6141800" y="36867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1" y="125"/>
                        <a:pt x="26" y="283"/>
                      </a:cubicBezTo>
                      <a:cubicBezTo>
                        <a:pt x="46" y="405"/>
                        <a:pt x="149" y="490"/>
                        <a:pt x="268" y="490"/>
                      </a:cubicBezTo>
                      <a:cubicBezTo>
                        <a:pt x="281" y="490"/>
                        <a:pt x="295" y="489"/>
                        <a:pt x="308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8" name="Google Shape;15690;p65">
                  <a:extLst>
                    <a:ext uri="{FF2B5EF4-FFF2-40B4-BE49-F238E27FC236}">
                      <a16:creationId xmlns:a16="http://schemas.microsoft.com/office/drawing/2014/main" id="{9444B775-9A2F-E99C-7E3E-C8AD12261DBC}"/>
                    </a:ext>
                  </a:extLst>
                </p:cNvPr>
                <p:cNvSpPr/>
                <p:nvPr/>
              </p:nvSpPr>
              <p:spPr>
                <a:xfrm>
                  <a:off x="6112025" y="36914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68" y="0"/>
                      </a:moveTo>
                      <a:cubicBezTo>
                        <a:pt x="128" y="0"/>
                        <a:pt x="1" y="123"/>
                        <a:pt x="26" y="284"/>
                      </a:cubicBezTo>
                      <a:cubicBezTo>
                        <a:pt x="43" y="403"/>
                        <a:pt x="146" y="488"/>
                        <a:pt x="265" y="488"/>
                      </a:cubicBezTo>
                      <a:cubicBezTo>
                        <a:pt x="278" y="488"/>
                        <a:pt x="292" y="487"/>
                        <a:pt x="305" y="485"/>
                      </a:cubicBezTo>
                      <a:cubicBezTo>
                        <a:pt x="518" y="454"/>
                        <a:pt x="587" y="175"/>
                        <a:pt x="409" y="46"/>
                      </a:cubicBezTo>
                      <a:cubicBezTo>
                        <a:pt x="364" y="14"/>
                        <a:pt x="31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9" name="Google Shape;15691;p65">
                  <a:extLst>
                    <a:ext uri="{FF2B5EF4-FFF2-40B4-BE49-F238E27FC236}">
                      <a16:creationId xmlns:a16="http://schemas.microsoft.com/office/drawing/2014/main" id="{1B6F577F-7F66-F0B8-2B91-306A201E99CA}"/>
                    </a:ext>
                  </a:extLst>
                </p:cNvPr>
                <p:cNvSpPr/>
                <p:nvPr/>
              </p:nvSpPr>
              <p:spPr>
                <a:xfrm>
                  <a:off x="6080850" y="369620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4"/>
                      </a:cubicBezTo>
                      <a:cubicBezTo>
                        <a:pt x="67" y="35"/>
                        <a:pt x="1" y="314"/>
                        <a:pt x="176" y="442"/>
                      </a:cubicBezTo>
                      <a:cubicBezTo>
                        <a:pt x="221" y="474"/>
                        <a:pt x="270" y="488"/>
                        <a:pt x="318" y="488"/>
                      </a:cubicBezTo>
                      <a:cubicBezTo>
                        <a:pt x="458" y="488"/>
                        <a:pt x="588" y="365"/>
                        <a:pt x="562" y="204"/>
                      </a:cubicBezTo>
                      <a:cubicBezTo>
                        <a:pt x="542" y="86"/>
                        <a:pt x="43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0" name="Google Shape;15692;p65">
                  <a:extLst>
                    <a:ext uri="{FF2B5EF4-FFF2-40B4-BE49-F238E27FC236}">
                      <a16:creationId xmlns:a16="http://schemas.microsoft.com/office/drawing/2014/main" id="{D3152393-39B4-6680-9392-FD4BF49A0DBC}"/>
                    </a:ext>
                  </a:extLst>
                </p:cNvPr>
                <p:cNvSpPr/>
                <p:nvPr/>
              </p:nvSpPr>
              <p:spPr>
                <a:xfrm>
                  <a:off x="6051025" y="37009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1" name="Google Shape;15693;p65">
                  <a:extLst>
                    <a:ext uri="{FF2B5EF4-FFF2-40B4-BE49-F238E27FC236}">
                      <a16:creationId xmlns:a16="http://schemas.microsoft.com/office/drawing/2014/main" id="{C23D5B99-7BAA-7014-8EAA-BD3DB00A9C08}"/>
                    </a:ext>
                  </a:extLst>
                </p:cNvPr>
                <p:cNvSpPr/>
                <p:nvPr/>
              </p:nvSpPr>
              <p:spPr>
                <a:xfrm>
                  <a:off x="6021175" y="37056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0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2" name="Google Shape;15694;p65">
                  <a:extLst>
                    <a:ext uri="{FF2B5EF4-FFF2-40B4-BE49-F238E27FC236}">
                      <a16:creationId xmlns:a16="http://schemas.microsoft.com/office/drawing/2014/main" id="{8E72C8AB-FD80-7FC0-E2CE-F85835FF1E6D}"/>
                    </a:ext>
                  </a:extLst>
                </p:cNvPr>
                <p:cNvSpPr/>
                <p:nvPr/>
              </p:nvSpPr>
              <p:spPr>
                <a:xfrm>
                  <a:off x="5991400" y="371030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8" y="490"/>
                        <a:pt x="584" y="368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3" name="Google Shape;15695;p65">
                  <a:extLst>
                    <a:ext uri="{FF2B5EF4-FFF2-40B4-BE49-F238E27FC236}">
                      <a16:creationId xmlns:a16="http://schemas.microsoft.com/office/drawing/2014/main" id="{741E19D7-CFCE-8AE1-58E3-AC782ABB7BB4}"/>
                    </a:ext>
                  </a:extLst>
                </p:cNvPr>
                <p:cNvSpPr/>
                <p:nvPr/>
              </p:nvSpPr>
              <p:spPr>
                <a:xfrm>
                  <a:off x="5961550" y="37150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5" y="0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5"/>
                        <a:pt x="271" y="489"/>
                        <a:pt x="319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4" name="Google Shape;15696;p65">
                  <a:extLst>
                    <a:ext uri="{FF2B5EF4-FFF2-40B4-BE49-F238E27FC236}">
                      <a16:creationId xmlns:a16="http://schemas.microsoft.com/office/drawing/2014/main" id="{EE66E123-51D3-912F-6041-3C6924A868F8}"/>
                    </a:ext>
                  </a:extLst>
                </p:cNvPr>
                <p:cNvSpPr/>
                <p:nvPr/>
              </p:nvSpPr>
              <p:spPr>
                <a:xfrm>
                  <a:off x="5931700" y="37197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1" y="474"/>
                        <a:pt x="270" y="489"/>
                        <a:pt x="318" y="489"/>
                      </a:cubicBezTo>
                      <a:cubicBezTo>
                        <a:pt x="459" y="489"/>
                        <a:pt x="587" y="366"/>
                        <a:pt x="561" y="204"/>
                      </a:cubicBezTo>
                      <a:cubicBezTo>
                        <a:pt x="541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5" name="Google Shape;15697;p65">
                  <a:extLst>
                    <a:ext uri="{FF2B5EF4-FFF2-40B4-BE49-F238E27FC236}">
                      <a16:creationId xmlns:a16="http://schemas.microsoft.com/office/drawing/2014/main" id="{49A8C9A7-24AF-8AC7-46FC-1C1DA7CAD12B}"/>
                    </a:ext>
                  </a:extLst>
                </p:cNvPr>
                <p:cNvSpPr/>
                <p:nvPr/>
              </p:nvSpPr>
              <p:spPr>
                <a:xfrm>
                  <a:off x="5903250" y="3724450"/>
                  <a:ext cx="146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490" extrusionOk="0">
                      <a:moveTo>
                        <a:pt x="265" y="1"/>
                      </a:moveTo>
                      <a:cubicBezTo>
                        <a:pt x="126" y="1"/>
                        <a:pt x="0" y="123"/>
                        <a:pt x="26" y="284"/>
                      </a:cubicBezTo>
                      <a:cubicBezTo>
                        <a:pt x="43" y="404"/>
                        <a:pt x="149" y="490"/>
                        <a:pt x="269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18" y="453"/>
                        <a:pt x="584" y="174"/>
                        <a:pt x="408" y="49"/>
                      </a:cubicBezTo>
                      <a:cubicBezTo>
                        <a:pt x="363" y="16"/>
                        <a:pt x="313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6" name="Google Shape;15698;p65">
                  <a:extLst>
                    <a:ext uri="{FF2B5EF4-FFF2-40B4-BE49-F238E27FC236}">
                      <a16:creationId xmlns:a16="http://schemas.microsoft.com/office/drawing/2014/main" id="{7559456E-0ED4-5605-1EB7-BEE64652E8DF}"/>
                    </a:ext>
                  </a:extLst>
                </p:cNvPr>
                <p:cNvSpPr/>
                <p:nvPr/>
              </p:nvSpPr>
              <p:spPr>
                <a:xfrm>
                  <a:off x="5878725" y="3731925"/>
                  <a:ext cx="8875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79" extrusionOk="0">
                      <a:moveTo>
                        <a:pt x="258" y="0"/>
                      </a:moveTo>
                      <a:lnTo>
                        <a:pt x="258" y="0"/>
                      </a:lnTo>
                      <a:cubicBezTo>
                        <a:pt x="167" y="123"/>
                        <a:pt x="82" y="245"/>
                        <a:pt x="1" y="373"/>
                      </a:cubicBezTo>
                      <a:cubicBezTo>
                        <a:pt x="17" y="377"/>
                        <a:pt x="35" y="379"/>
                        <a:pt x="53" y="379"/>
                      </a:cubicBezTo>
                      <a:cubicBezTo>
                        <a:pt x="66" y="379"/>
                        <a:pt x="79" y="378"/>
                        <a:pt x="92" y="377"/>
                      </a:cubicBezTo>
                      <a:cubicBezTo>
                        <a:pt x="267" y="348"/>
                        <a:pt x="355" y="148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7" name="Google Shape;15699;p65">
                  <a:extLst>
                    <a:ext uri="{FF2B5EF4-FFF2-40B4-BE49-F238E27FC236}">
                      <a16:creationId xmlns:a16="http://schemas.microsoft.com/office/drawing/2014/main" id="{B2DD5227-C227-CC90-A272-9AB5903B7A49}"/>
                    </a:ext>
                  </a:extLst>
                </p:cNvPr>
                <p:cNvSpPr/>
                <p:nvPr/>
              </p:nvSpPr>
              <p:spPr>
                <a:xfrm>
                  <a:off x="6107425" y="3661650"/>
                  <a:ext cx="138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89" extrusionOk="0">
                      <a:moveTo>
                        <a:pt x="254" y="0"/>
                      </a:moveTo>
                      <a:cubicBezTo>
                        <a:pt x="245" y="0"/>
                        <a:pt x="235" y="0"/>
                        <a:pt x="223" y="4"/>
                      </a:cubicBezTo>
                      <a:cubicBezTo>
                        <a:pt x="91" y="22"/>
                        <a:pt x="0" y="148"/>
                        <a:pt x="19" y="282"/>
                      </a:cubicBezTo>
                      <a:cubicBezTo>
                        <a:pt x="40" y="406"/>
                        <a:pt x="147" y="488"/>
                        <a:pt x="260" y="488"/>
                      </a:cubicBezTo>
                      <a:cubicBezTo>
                        <a:pt x="299" y="488"/>
                        <a:pt x="339" y="479"/>
                        <a:pt x="376" y="458"/>
                      </a:cubicBezTo>
                      <a:cubicBezTo>
                        <a:pt x="527" y="380"/>
                        <a:pt x="552" y="176"/>
                        <a:pt x="427" y="63"/>
                      </a:cubicBezTo>
                      <a:cubicBezTo>
                        <a:pt x="370" y="41"/>
                        <a:pt x="314" y="19"/>
                        <a:pt x="2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8" name="Google Shape;15700;p65">
                  <a:extLst>
                    <a:ext uri="{FF2B5EF4-FFF2-40B4-BE49-F238E27FC236}">
                      <a16:creationId xmlns:a16="http://schemas.microsoft.com/office/drawing/2014/main" id="{547BAFE7-D542-43BE-7849-DD72D77C2842}"/>
                    </a:ext>
                  </a:extLst>
                </p:cNvPr>
                <p:cNvSpPr/>
                <p:nvPr/>
              </p:nvSpPr>
              <p:spPr>
                <a:xfrm>
                  <a:off x="6077475" y="36663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6" y="1"/>
                      </a:moveTo>
                      <a:cubicBezTo>
                        <a:pt x="127" y="1"/>
                        <a:pt x="1" y="123"/>
                        <a:pt x="26" y="284"/>
                      </a:cubicBezTo>
                      <a:cubicBezTo>
                        <a:pt x="43" y="405"/>
                        <a:pt x="146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18" y="453"/>
                        <a:pt x="587" y="177"/>
                        <a:pt x="409" y="48"/>
                      </a:cubicBezTo>
                      <a:cubicBezTo>
                        <a:pt x="363" y="15"/>
                        <a:pt x="314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9" name="Google Shape;15701;p65">
                  <a:extLst>
                    <a:ext uri="{FF2B5EF4-FFF2-40B4-BE49-F238E27FC236}">
                      <a16:creationId xmlns:a16="http://schemas.microsoft.com/office/drawing/2014/main" id="{315F7E5E-8313-D5B0-11FF-6F7A2FA80A06}"/>
                    </a:ext>
                  </a:extLst>
                </p:cNvPr>
                <p:cNvSpPr/>
                <p:nvPr/>
              </p:nvSpPr>
              <p:spPr>
                <a:xfrm>
                  <a:off x="6047625" y="36710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0"/>
                      </a:moveTo>
                      <a:cubicBezTo>
                        <a:pt x="130" y="0"/>
                        <a:pt x="1" y="124"/>
                        <a:pt x="26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8"/>
                        <a:pt x="305" y="486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0" name="Google Shape;15702;p65">
                  <a:extLst>
                    <a:ext uri="{FF2B5EF4-FFF2-40B4-BE49-F238E27FC236}">
                      <a16:creationId xmlns:a16="http://schemas.microsoft.com/office/drawing/2014/main" id="{F050CD03-F51D-2881-AA12-6DEE096ED5E7}"/>
                    </a:ext>
                  </a:extLst>
                </p:cNvPr>
                <p:cNvSpPr/>
                <p:nvPr/>
              </p:nvSpPr>
              <p:spPr>
                <a:xfrm>
                  <a:off x="6017775" y="36757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0"/>
                      </a:moveTo>
                      <a:cubicBezTo>
                        <a:pt x="130" y="0"/>
                        <a:pt x="1" y="124"/>
                        <a:pt x="26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8"/>
                        <a:pt x="305" y="486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1" name="Google Shape;15703;p65">
                  <a:extLst>
                    <a:ext uri="{FF2B5EF4-FFF2-40B4-BE49-F238E27FC236}">
                      <a16:creationId xmlns:a16="http://schemas.microsoft.com/office/drawing/2014/main" id="{041BCFEB-68A4-DDB9-F4D5-EB80999A5C6B}"/>
                    </a:ext>
                  </a:extLst>
                </p:cNvPr>
                <p:cNvSpPr/>
                <p:nvPr/>
              </p:nvSpPr>
              <p:spPr>
                <a:xfrm>
                  <a:off x="5987975" y="3680475"/>
                  <a:ext cx="1465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489" extrusionOk="0">
                      <a:moveTo>
                        <a:pt x="269" y="0"/>
                      </a:moveTo>
                      <a:cubicBezTo>
                        <a:pt x="129" y="0"/>
                        <a:pt x="1" y="123"/>
                        <a:pt x="24" y="285"/>
                      </a:cubicBezTo>
                      <a:cubicBezTo>
                        <a:pt x="44" y="403"/>
                        <a:pt x="148" y="489"/>
                        <a:pt x="266" y="489"/>
                      </a:cubicBezTo>
                      <a:cubicBezTo>
                        <a:pt x="279" y="489"/>
                        <a:pt x="293" y="487"/>
                        <a:pt x="306" y="485"/>
                      </a:cubicBezTo>
                      <a:cubicBezTo>
                        <a:pt x="520" y="454"/>
                        <a:pt x="585" y="175"/>
                        <a:pt x="410" y="47"/>
                      </a:cubicBezTo>
                      <a:cubicBezTo>
                        <a:pt x="365" y="15"/>
                        <a:pt x="316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2" name="Google Shape;15704;p65">
                  <a:extLst>
                    <a:ext uri="{FF2B5EF4-FFF2-40B4-BE49-F238E27FC236}">
                      <a16:creationId xmlns:a16="http://schemas.microsoft.com/office/drawing/2014/main" id="{E03EA7B7-5BE7-D8D4-F155-906E4E79AB67}"/>
                    </a:ext>
                  </a:extLst>
                </p:cNvPr>
                <p:cNvSpPr/>
                <p:nvPr/>
              </p:nvSpPr>
              <p:spPr>
                <a:xfrm>
                  <a:off x="5958150" y="36852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7" y="1"/>
                      </a:moveTo>
                      <a:cubicBezTo>
                        <a:pt x="127" y="1"/>
                        <a:pt x="1" y="123"/>
                        <a:pt x="27" y="284"/>
                      </a:cubicBezTo>
                      <a:cubicBezTo>
                        <a:pt x="44" y="404"/>
                        <a:pt x="149" y="490"/>
                        <a:pt x="270" y="490"/>
                      </a:cubicBezTo>
                      <a:cubicBezTo>
                        <a:pt x="282" y="490"/>
                        <a:pt x="294" y="489"/>
                        <a:pt x="305" y="487"/>
                      </a:cubicBezTo>
                      <a:cubicBezTo>
                        <a:pt x="522" y="453"/>
                        <a:pt x="587" y="174"/>
                        <a:pt x="412" y="49"/>
                      </a:cubicBezTo>
                      <a:cubicBezTo>
                        <a:pt x="366" y="16"/>
                        <a:pt x="316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3" name="Google Shape;15705;p65">
                  <a:extLst>
                    <a:ext uri="{FF2B5EF4-FFF2-40B4-BE49-F238E27FC236}">
                      <a16:creationId xmlns:a16="http://schemas.microsoft.com/office/drawing/2014/main" id="{0985EF6A-481D-DA08-F17F-2FCB05089EC3}"/>
                    </a:ext>
                  </a:extLst>
                </p:cNvPr>
                <p:cNvSpPr/>
                <p:nvPr/>
              </p:nvSpPr>
              <p:spPr>
                <a:xfrm>
                  <a:off x="5928300" y="36899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9" y="1"/>
                        <a:pt x="1" y="123"/>
                        <a:pt x="27" y="284"/>
                      </a:cubicBezTo>
                      <a:cubicBezTo>
                        <a:pt x="46" y="403"/>
                        <a:pt x="150" y="491"/>
                        <a:pt x="267" y="491"/>
                      </a:cubicBezTo>
                      <a:cubicBezTo>
                        <a:pt x="280" y="491"/>
                        <a:pt x="293" y="490"/>
                        <a:pt x="305" y="487"/>
                      </a:cubicBezTo>
                      <a:cubicBezTo>
                        <a:pt x="522" y="453"/>
                        <a:pt x="587" y="177"/>
                        <a:pt x="412" y="49"/>
                      </a:cubicBezTo>
                      <a:cubicBezTo>
                        <a:pt x="367" y="16"/>
                        <a:pt x="317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4" name="Google Shape;15706;p65">
                  <a:extLst>
                    <a:ext uri="{FF2B5EF4-FFF2-40B4-BE49-F238E27FC236}">
                      <a16:creationId xmlns:a16="http://schemas.microsoft.com/office/drawing/2014/main" id="{31CE3613-56EA-49D4-8CE1-77160604018E}"/>
                    </a:ext>
                  </a:extLst>
                </p:cNvPr>
                <p:cNvSpPr/>
                <p:nvPr/>
              </p:nvSpPr>
              <p:spPr>
                <a:xfrm>
                  <a:off x="5907250" y="3703100"/>
                  <a:ext cx="35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35" extrusionOk="0">
                      <a:moveTo>
                        <a:pt x="141" y="0"/>
                      </a:moveTo>
                      <a:cubicBezTo>
                        <a:pt x="94" y="44"/>
                        <a:pt x="47" y="91"/>
                        <a:pt x="0" y="135"/>
                      </a:cubicBezTo>
                      <a:cubicBezTo>
                        <a:pt x="63" y="113"/>
                        <a:pt x="116" y="63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5" name="Google Shape;15707;p65">
                  <a:extLst>
                    <a:ext uri="{FF2B5EF4-FFF2-40B4-BE49-F238E27FC236}">
                      <a16:creationId xmlns:a16="http://schemas.microsoft.com/office/drawing/2014/main" id="{1DEFB2BF-CF50-FFA9-1E28-9D9DD91D8F77}"/>
                    </a:ext>
                  </a:extLst>
                </p:cNvPr>
                <p:cNvSpPr/>
                <p:nvPr/>
              </p:nvSpPr>
              <p:spPr>
                <a:xfrm>
                  <a:off x="6044125" y="3649975"/>
                  <a:ext cx="10900" cy="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39" extrusionOk="0">
                      <a:moveTo>
                        <a:pt x="0" y="1"/>
                      </a:moveTo>
                      <a:cubicBezTo>
                        <a:pt x="38" y="85"/>
                        <a:pt x="124" y="139"/>
                        <a:pt x="216" y="139"/>
                      </a:cubicBezTo>
                      <a:cubicBezTo>
                        <a:pt x="230" y="139"/>
                        <a:pt x="243" y="138"/>
                        <a:pt x="257" y="135"/>
                      </a:cubicBezTo>
                      <a:cubicBezTo>
                        <a:pt x="332" y="123"/>
                        <a:pt x="398" y="76"/>
                        <a:pt x="436" y="7"/>
                      </a:cubicBezTo>
                      <a:cubicBezTo>
                        <a:pt x="320" y="4"/>
                        <a:pt x="207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6" name="Google Shape;15708;p65">
                  <a:extLst>
                    <a:ext uri="{FF2B5EF4-FFF2-40B4-BE49-F238E27FC236}">
                      <a16:creationId xmlns:a16="http://schemas.microsoft.com/office/drawing/2014/main" id="{63EDCE88-6C37-9D7A-0515-98FD61D02571}"/>
                    </a:ext>
                  </a:extLst>
                </p:cNvPr>
                <p:cNvSpPr/>
                <p:nvPr/>
              </p:nvSpPr>
              <p:spPr>
                <a:xfrm>
                  <a:off x="6013725" y="3651000"/>
                  <a:ext cx="126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288" extrusionOk="0">
                      <a:moveTo>
                        <a:pt x="483" y="0"/>
                      </a:moveTo>
                      <a:cubicBezTo>
                        <a:pt x="320" y="19"/>
                        <a:pt x="157" y="41"/>
                        <a:pt x="0" y="66"/>
                      </a:cubicBezTo>
                      <a:cubicBezTo>
                        <a:pt x="0" y="72"/>
                        <a:pt x="0" y="75"/>
                        <a:pt x="0" y="82"/>
                      </a:cubicBezTo>
                      <a:cubicBezTo>
                        <a:pt x="20" y="202"/>
                        <a:pt x="126" y="288"/>
                        <a:pt x="245" y="288"/>
                      </a:cubicBezTo>
                      <a:cubicBezTo>
                        <a:pt x="256" y="288"/>
                        <a:pt x="268" y="287"/>
                        <a:pt x="279" y="285"/>
                      </a:cubicBezTo>
                      <a:cubicBezTo>
                        <a:pt x="414" y="263"/>
                        <a:pt x="505" y="138"/>
                        <a:pt x="483" y="3"/>
                      </a:cubicBezTo>
                      <a:cubicBezTo>
                        <a:pt x="483" y="3"/>
                        <a:pt x="483" y="3"/>
                        <a:pt x="4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7" name="Google Shape;15709;p65">
                  <a:extLst>
                    <a:ext uri="{FF2B5EF4-FFF2-40B4-BE49-F238E27FC236}">
                      <a16:creationId xmlns:a16="http://schemas.microsoft.com/office/drawing/2014/main" id="{5FEC6490-0E45-1B1F-6A90-0737AF223485}"/>
                    </a:ext>
                  </a:extLst>
                </p:cNvPr>
                <p:cNvSpPr/>
                <p:nvPr/>
              </p:nvSpPr>
              <p:spPr>
                <a:xfrm>
                  <a:off x="5984575" y="3656400"/>
                  <a:ext cx="11700" cy="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261" extrusionOk="0">
                      <a:moveTo>
                        <a:pt x="458" y="0"/>
                      </a:moveTo>
                      <a:lnTo>
                        <a:pt x="458" y="0"/>
                      </a:lnTo>
                      <a:cubicBezTo>
                        <a:pt x="305" y="41"/>
                        <a:pt x="151" y="85"/>
                        <a:pt x="1" y="135"/>
                      </a:cubicBezTo>
                      <a:cubicBezTo>
                        <a:pt x="45" y="212"/>
                        <a:pt x="127" y="260"/>
                        <a:pt x="215" y="260"/>
                      </a:cubicBezTo>
                      <a:cubicBezTo>
                        <a:pt x="227" y="260"/>
                        <a:pt x="239" y="259"/>
                        <a:pt x="251" y="257"/>
                      </a:cubicBezTo>
                      <a:cubicBezTo>
                        <a:pt x="377" y="236"/>
                        <a:pt x="467" y="126"/>
                        <a:pt x="4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80" name="Google Shape;15710;p65">
                <a:extLst>
                  <a:ext uri="{FF2B5EF4-FFF2-40B4-BE49-F238E27FC236}">
                    <a16:creationId xmlns:a16="http://schemas.microsoft.com/office/drawing/2014/main" id="{3E39191D-A347-F73F-D4D2-AC19E66364D9}"/>
                  </a:ext>
                </a:extLst>
              </p:cNvPr>
              <p:cNvSpPr/>
              <p:nvPr/>
            </p:nvSpPr>
            <p:spPr>
              <a:xfrm rot="5792973">
                <a:off x="3390866" y="1469961"/>
                <a:ext cx="608418" cy="554302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5736" extrusionOk="0">
                    <a:moveTo>
                      <a:pt x="3148" y="1"/>
                    </a:moveTo>
                    <a:cubicBezTo>
                      <a:pt x="2414" y="1"/>
                      <a:pt x="1681" y="281"/>
                      <a:pt x="1121" y="841"/>
                    </a:cubicBezTo>
                    <a:cubicBezTo>
                      <a:pt x="0" y="1961"/>
                      <a:pt x="0" y="3776"/>
                      <a:pt x="1121" y="4895"/>
                    </a:cubicBezTo>
                    <a:cubicBezTo>
                      <a:pt x="1681" y="5456"/>
                      <a:pt x="2414" y="5736"/>
                      <a:pt x="3148" y="5736"/>
                    </a:cubicBezTo>
                    <a:cubicBezTo>
                      <a:pt x="3882" y="5736"/>
                      <a:pt x="4615" y="5456"/>
                      <a:pt x="5175" y="4895"/>
                    </a:cubicBezTo>
                    <a:cubicBezTo>
                      <a:pt x="6296" y="3776"/>
                      <a:pt x="6296" y="1961"/>
                      <a:pt x="5175" y="841"/>
                    </a:cubicBezTo>
                    <a:cubicBezTo>
                      <a:pt x="4615" y="281"/>
                      <a:pt x="3882" y="1"/>
                      <a:pt x="3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4528;p80">
              <a:extLst>
                <a:ext uri="{FF2B5EF4-FFF2-40B4-BE49-F238E27FC236}">
                  <a16:creationId xmlns:a16="http://schemas.microsoft.com/office/drawing/2014/main" id="{C63419D1-9C27-E33A-F2B2-2478F802C4F9}"/>
                </a:ext>
              </a:extLst>
            </p:cNvPr>
            <p:cNvGrpSpPr/>
            <p:nvPr/>
          </p:nvGrpSpPr>
          <p:grpSpPr>
            <a:xfrm>
              <a:off x="7987950" y="3086275"/>
              <a:ext cx="214506" cy="253498"/>
              <a:chOff x="-60597975" y="3367475"/>
              <a:chExt cx="268600" cy="317425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7" name="Google Shape;24529;p80">
                <a:extLst>
                  <a:ext uri="{FF2B5EF4-FFF2-40B4-BE49-F238E27FC236}">
                    <a16:creationId xmlns:a16="http://schemas.microsoft.com/office/drawing/2014/main" id="{964A1AED-FC04-36A2-1550-6CCEC82DB36D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4530;p80">
                <a:extLst>
                  <a:ext uri="{FF2B5EF4-FFF2-40B4-BE49-F238E27FC236}">
                    <a16:creationId xmlns:a16="http://schemas.microsoft.com/office/drawing/2014/main" id="{7ADCC42B-0B3B-2961-7DB9-D14FA8B364ED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4531;p80">
                <a:extLst>
                  <a:ext uri="{FF2B5EF4-FFF2-40B4-BE49-F238E27FC236}">
                    <a16:creationId xmlns:a16="http://schemas.microsoft.com/office/drawing/2014/main" id="{8A250E1C-6C7C-D5BA-B94F-DEA70D593C57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4532;p80">
                <a:extLst>
                  <a:ext uri="{FF2B5EF4-FFF2-40B4-BE49-F238E27FC236}">
                    <a16:creationId xmlns:a16="http://schemas.microsoft.com/office/drawing/2014/main" id="{5A765C7D-B9D1-93FD-018F-CE0B1E438FF6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4533;p80">
                <a:extLst>
                  <a:ext uri="{FF2B5EF4-FFF2-40B4-BE49-F238E27FC236}">
                    <a16:creationId xmlns:a16="http://schemas.microsoft.com/office/drawing/2014/main" id="{D93B88C8-340D-F4CC-57C6-7F0B0711884D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C10215-A33A-72EF-67D7-C0C0F261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06" y="749554"/>
            <a:ext cx="6029467" cy="432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D4353C-CF21-A32B-B593-92C26E1B1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39" y="-5465"/>
            <a:ext cx="1760049" cy="827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FD9DD2-7C81-B9A1-3983-88AF2EC06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328" y="-5465"/>
            <a:ext cx="869329" cy="5828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2" name="Google Shape;15132;p60"/>
          <p:cNvSpPr txBox="1">
            <a:spLocks noGrp="1"/>
          </p:cNvSpPr>
          <p:nvPr>
            <p:ph type="title"/>
          </p:nvPr>
        </p:nvSpPr>
        <p:spPr>
          <a:xfrm>
            <a:off x="977050" y="362844"/>
            <a:ext cx="454752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3200" b="0" dirty="0">
                <a:cs typeface="B Nazanin" panose="00000400000000000000" pitchFamily="2" charset="-78"/>
              </a:rPr>
              <a:t>نمونه های مشابه و مزیت رقابتی</a:t>
            </a:r>
            <a:endParaRPr sz="3200" b="0" dirty="0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CFE7E-D967-84EC-0220-5BCEB0BD3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D6B57-9DD1-707B-38F4-3986B329DC86}"/>
              </a:ext>
            </a:extLst>
          </p:cNvPr>
          <p:cNvGrpSpPr/>
          <p:nvPr/>
        </p:nvGrpSpPr>
        <p:grpSpPr>
          <a:xfrm>
            <a:off x="5643285" y="362844"/>
            <a:ext cx="555401" cy="612900"/>
            <a:chOff x="1620159" y="2311177"/>
            <a:chExt cx="645588" cy="712424"/>
          </a:xfrm>
        </p:grpSpPr>
        <p:grpSp>
          <p:nvGrpSpPr>
            <p:cNvPr id="9478" name="Google Shape;15861;p65">
              <a:extLst>
                <a:ext uri="{FF2B5EF4-FFF2-40B4-BE49-F238E27FC236}">
                  <a16:creationId xmlns:a16="http://schemas.microsoft.com/office/drawing/2014/main" id="{D7D9538D-AF1C-E6E1-904F-33A90A099C5A}"/>
                </a:ext>
              </a:extLst>
            </p:cNvPr>
            <p:cNvGrpSpPr/>
            <p:nvPr/>
          </p:nvGrpSpPr>
          <p:grpSpPr>
            <a:xfrm rot="10800000">
              <a:off x="1620159" y="2311177"/>
              <a:ext cx="645588" cy="712424"/>
              <a:chOff x="3385034" y="1413276"/>
              <a:chExt cx="645588" cy="712424"/>
            </a:xfrm>
          </p:grpSpPr>
          <p:grpSp>
            <p:nvGrpSpPr>
              <p:cNvPr id="9479" name="Google Shape;15862;p65">
                <a:extLst>
                  <a:ext uri="{FF2B5EF4-FFF2-40B4-BE49-F238E27FC236}">
                    <a16:creationId xmlns:a16="http://schemas.microsoft.com/office/drawing/2014/main" id="{25CC74E0-4144-9AF6-927C-2C90CC0E822E}"/>
                  </a:ext>
                </a:extLst>
              </p:cNvPr>
              <p:cNvGrpSpPr/>
              <p:nvPr/>
            </p:nvGrpSpPr>
            <p:grpSpPr>
              <a:xfrm rot="392977">
                <a:off x="3429808" y="1531378"/>
                <a:ext cx="570534" cy="563621"/>
                <a:chOff x="5853000" y="3649975"/>
                <a:chExt cx="390150" cy="399275"/>
              </a:xfrm>
            </p:grpSpPr>
            <p:sp>
              <p:nvSpPr>
                <p:cNvPr id="9481" name="Google Shape;15863;p65">
                  <a:extLst>
                    <a:ext uri="{FF2B5EF4-FFF2-40B4-BE49-F238E27FC236}">
                      <a16:creationId xmlns:a16="http://schemas.microsoft.com/office/drawing/2014/main" id="{16038BA4-5ECC-A75B-27E7-194BAC2B6ACC}"/>
                    </a:ext>
                  </a:extLst>
                </p:cNvPr>
                <p:cNvSpPr/>
                <p:nvPr/>
              </p:nvSpPr>
              <p:spPr>
                <a:xfrm>
                  <a:off x="6134850" y="4024300"/>
                  <a:ext cx="7775" cy="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174" extrusionOk="0">
                      <a:moveTo>
                        <a:pt x="238" y="1"/>
                      </a:moveTo>
                      <a:cubicBezTo>
                        <a:pt x="224" y="1"/>
                        <a:pt x="211" y="2"/>
                        <a:pt x="198" y="4"/>
                      </a:cubicBezTo>
                      <a:cubicBezTo>
                        <a:pt x="104" y="16"/>
                        <a:pt x="28" y="82"/>
                        <a:pt x="0" y="173"/>
                      </a:cubicBezTo>
                      <a:cubicBezTo>
                        <a:pt x="107" y="123"/>
                        <a:pt x="210" y="67"/>
                        <a:pt x="310" y="10"/>
                      </a:cubicBezTo>
                      <a:cubicBezTo>
                        <a:pt x="286" y="4"/>
                        <a:pt x="262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2" name="Google Shape;15864;p65">
                  <a:extLst>
                    <a:ext uri="{FF2B5EF4-FFF2-40B4-BE49-F238E27FC236}">
                      <a16:creationId xmlns:a16="http://schemas.microsoft.com/office/drawing/2014/main" id="{16B81B01-78C1-A359-F7F9-890D90A0D01E}"/>
                    </a:ext>
                  </a:extLst>
                </p:cNvPr>
                <p:cNvSpPr/>
                <p:nvPr/>
              </p:nvSpPr>
              <p:spPr>
                <a:xfrm>
                  <a:off x="6103750" y="4028975"/>
                  <a:ext cx="13325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" h="438" extrusionOk="0">
                      <a:moveTo>
                        <a:pt x="285" y="1"/>
                      </a:moveTo>
                      <a:cubicBezTo>
                        <a:pt x="244" y="1"/>
                        <a:pt x="202" y="11"/>
                        <a:pt x="163" y="33"/>
                      </a:cubicBezTo>
                      <a:cubicBezTo>
                        <a:pt x="16" y="121"/>
                        <a:pt x="0" y="328"/>
                        <a:pt x="135" y="437"/>
                      </a:cubicBezTo>
                      <a:cubicBezTo>
                        <a:pt x="266" y="394"/>
                        <a:pt x="395" y="350"/>
                        <a:pt x="523" y="300"/>
                      </a:cubicBezTo>
                      <a:cubicBezTo>
                        <a:pt x="530" y="268"/>
                        <a:pt x="533" y="237"/>
                        <a:pt x="527" y="209"/>
                      </a:cubicBezTo>
                      <a:cubicBezTo>
                        <a:pt x="508" y="82"/>
                        <a:pt x="399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3" name="Google Shape;15865;p65">
                  <a:extLst>
                    <a:ext uri="{FF2B5EF4-FFF2-40B4-BE49-F238E27FC236}">
                      <a16:creationId xmlns:a16="http://schemas.microsoft.com/office/drawing/2014/main" id="{850BB306-9455-C133-217A-BCDCA1835B08}"/>
                    </a:ext>
                  </a:extLst>
                </p:cNvPr>
                <p:cNvSpPr/>
                <p:nvPr/>
              </p:nvSpPr>
              <p:spPr>
                <a:xfrm>
                  <a:off x="6073025" y="40337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1"/>
                      </a:moveTo>
                      <a:cubicBezTo>
                        <a:pt x="310" y="1"/>
                        <a:pt x="296" y="2"/>
                        <a:pt x="283" y="4"/>
                      </a:cubicBezTo>
                      <a:cubicBezTo>
                        <a:pt x="70" y="38"/>
                        <a:pt x="1" y="314"/>
                        <a:pt x="179" y="443"/>
                      </a:cubicBezTo>
                      <a:cubicBezTo>
                        <a:pt x="224" y="476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2" y="208"/>
                      </a:cubicBezTo>
                      <a:cubicBezTo>
                        <a:pt x="545" y="86"/>
                        <a:pt x="441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4" name="Google Shape;15866;p65">
                  <a:extLst>
                    <a:ext uri="{FF2B5EF4-FFF2-40B4-BE49-F238E27FC236}">
                      <a16:creationId xmlns:a16="http://schemas.microsoft.com/office/drawing/2014/main" id="{2E61AB3B-0640-6A82-682C-8DD434C7D6BA}"/>
                    </a:ext>
                  </a:extLst>
                </p:cNvPr>
                <p:cNvSpPr/>
                <p:nvPr/>
              </p:nvSpPr>
              <p:spPr>
                <a:xfrm>
                  <a:off x="6044050" y="4038400"/>
                  <a:ext cx="135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34" extrusionOk="0">
                      <a:moveTo>
                        <a:pt x="286" y="0"/>
                      </a:moveTo>
                      <a:cubicBezTo>
                        <a:pt x="245" y="0"/>
                        <a:pt x="204" y="10"/>
                        <a:pt x="166" y="32"/>
                      </a:cubicBezTo>
                      <a:cubicBezTo>
                        <a:pt x="16" y="120"/>
                        <a:pt x="0" y="327"/>
                        <a:pt x="132" y="433"/>
                      </a:cubicBezTo>
                      <a:cubicBezTo>
                        <a:pt x="238" y="433"/>
                        <a:pt x="345" y="430"/>
                        <a:pt x="451" y="427"/>
                      </a:cubicBezTo>
                      <a:cubicBezTo>
                        <a:pt x="514" y="371"/>
                        <a:pt x="542" y="289"/>
                        <a:pt x="530" y="208"/>
                      </a:cubicBezTo>
                      <a:cubicBezTo>
                        <a:pt x="509" y="82"/>
                        <a:pt x="400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5" name="Google Shape;15867;p65">
                  <a:extLst>
                    <a:ext uri="{FF2B5EF4-FFF2-40B4-BE49-F238E27FC236}">
                      <a16:creationId xmlns:a16="http://schemas.microsoft.com/office/drawing/2014/main" id="{86C8283F-D2FB-A2ED-5232-67DE51D3DCA8}"/>
                    </a:ext>
                  </a:extLst>
                </p:cNvPr>
                <p:cNvSpPr/>
                <p:nvPr/>
              </p:nvSpPr>
              <p:spPr>
                <a:xfrm>
                  <a:off x="6015750" y="4043125"/>
                  <a:ext cx="1170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210" extrusionOk="0">
                      <a:moveTo>
                        <a:pt x="223" y="1"/>
                      </a:moveTo>
                      <a:cubicBezTo>
                        <a:pt x="212" y="1"/>
                        <a:pt x="200" y="1"/>
                        <a:pt x="189" y="3"/>
                      </a:cubicBezTo>
                      <a:cubicBezTo>
                        <a:pt x="104" y="19"/>
                        <a:pt x="32" y="72"/>
                        <a:pt x="1" y="153"/>
                      </a:cubicBezTo>
                      <a:cubicBezTo>
                        <a:pt x="154" y="175"/>
                        <a:pt x="311" y="194"/>
                        <a:pt x="468" y="210"/>
                      </a:cubicBezTo>
                      <a:cubicBezTo>
                        <a:pt x="468" y="210"/>
                        <a:pt x="468" y="207"/>
                        <a:pt x="468" y="207"/>
                      </a:cubicBezTo>
                      <a:cubicBezTo>
                        <a:pt x="448" y="87"/>
                        <a:pt x="342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6" name="Google Shape;15868;p65">
                  <a:extLst>
                    <a:ext uri="{FF2B5EF4-FFF2-40B4-BE49-F238E27FC236}">
                      <a16:creationId xmlns:a16="http://schemas.microsoft.com/office/drawing/2014/main" id="{CF4D68A7-0650-2BFD-AE41-AE0EB57529EC}"/>
                    </a:ext>
                  </a:extLst>
                </p:cNvPr>
                <p:cNvSpPr/>
                <p:nvPr/>
              </p:nvSpPr>
              <p:spPr>
                <a:xfrm>
                  <a:off x="6190625" y="3986300"/>
                  <a:ext cx="1275" cy="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55" extrusionOk="0">
                      <a:moveTo>
                        <a:pt x="51" y="1"/>
                      </a:moveTo>
                      <a:lnTo>
                        <a:pt x="51" y="1"/>
                      </a:lnTo>
                      <a:cubicBezTo>
                        <a:pt x="32" y="17"/>
                        <a:pt x="16" y="35"/>
                        <a:pt x="0" y="54"/>
                      </a:cubicBezTo>
                      <a:cubicBezTo>
                        <a:pt x="19" y="35"/>
                        <a:pt x="35" y="20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7" name="Google Shape;15869;p65">
                  <a:extLst>
                    <a:ext uri="{FF2B5EF4-FFF2-40B4-BE49-F238E27FC236}">
                      <a16:creationId xmlns:a16="http://schemas.microsoft.com/office/drawing/2014/main" id="{7E6936D6-05EE-AC53-516B-5D2E977FD268}"/>
                    </a:ext>
                  </a:extLst>
                </p:cNvPr>
                <p:cNvSpPr/>
                <p:nvPr/>
              </p:nvSpPr>
              <p:spPr>
                <a:xfrm>
                  <a:off x="6157800" y="39897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3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5"/>
                        <a:pt x="0" y="314"/>
                        <a:pt x="179" y="443"/>
                      </a:cubicBezTo>
                      <a:cubicBezTo>
                        <a:pt x="224" y="475"/>
                        <a:pt x="272" y="489"/>
                        <a:pt x="320" y="489"/>
                      </a:cubicBezTo>
                      <a:cubicBezTo>
                        <a:pt x="459" y="489"/>
                        <a:pt x="587" y="366"/>
                        <a:pt x="561" y="205"/>
                      </a:cubicBezTo>
                      <a:cubicBezTo>
                        <a:pt x="544" y="86"/>
                        <a:pt x="441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8" name="Google Shape;15870;p65">
                  <a:extLst>
                    <a:ext uri="{FF2B5EF4-FFF2-40B4-BE49-F238E27FC236}">
                      <a16:creationId xmlns:a16="http://schemas.microsoft.com/office/drawing/2014/main" id="{A5BAB874-E0A4-EEAC-A5A6-24939E3C49B3}"/>
                    </a:ext>
                  </a:extLst>
                </p:cNvPr>
                <p:cNvSpPr/>
                <p:nvPr/>
              </p:nvSpPr>
              <p:spPr>
                <a:xfrm>
                  <a:off x="6128025" y="39944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6" y="38"/>
                        <a:pt x="1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9" name="Google Shape;15871;p65">
                  <a:extLst>
                    <a:ext uri="{FF2B5EF4-FFF2-40B4-BE49-F238E27FC236}">
                      <a16:creationId xmlns:a16="http://schemas.microsoft.com/office/drawing/2014/main" id="{4A33358B-A3C6-37D1-722A-A4012982365D}"/>
                    </a:ext>
                  </a:extLst>
                </p:cNvPr>
                <p:cNvSpPr/>
                <p:nvPr/>
              </p:nvSpPr>
              <p:spPr>
                <a:xfrm>
                  <a:off x="6098175" y="39991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6" y="38"/>
                        <a:pt x="1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2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0" name="Google Shape;15872;p65">
                  <a:extLst>
                    <a:ext uri="{FF2B5EF4-FFF2-40B4-BE49-F238E27FC236}">
                      <a16:creationId xmlns:a16="http://schemas.microsoft.com/office/drawing/2014/main" id="{240884D1-E367-3203-D78B-FB7C1FD1B426}"/>
                    </a:ext>
                  </a:extLst>
                </p:cNvPr>
                <p:cNvSpPr/>
                <p:nvPr/>
              </p:nvSpPr>
              <p:spPr>
                <a:xfrm>
                  <a:off x="6069650" y="40038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4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7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1" name="Google Shape;15873;p65">
                  <a:extLst>
                    <a:ext uri="{FF2B5EF4-FFF2-40B4-BE49-F238E27FC236}">
                      <a16:creationId xmlns:a16="http://schemas.microsoft.com/office/drawing/2014/main" id="{A3C12BEE-CA9C-415E-C8CB-BD203AC863D1}"/>
                    </a:ext>
                  </a:extLst>
                </p:cNvPr>
                <p:cNvSpPr/>
                <p:nvPr/>
              </p:nvSpPr>
              <p:spPr>
                <a:xfrm>
                  <a:off x="6038550" y="400857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5" y="1"/>
                      </a:moveTo>
                      <a:cubicBezTo>
                        <a:pt x="303" y="1"/>
                        <a:pt x="292" y="1"/>
                        <a:pt x="280" y="3"/>
                      </a:cubicBezTo>
                      <a:cubicBezTo>
                        <a:pt x="67" y="38"/>
                        <a:pt x="1" y="316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8" y="490"/>
                        <a:pt x="585" y="367"/>
                        <a:pt x="562" y="207"/>
                      </a:cubicBezTo>
                      <a:cubicBezTo>
                        <a:pt x="542" y="87"/>
                        <a:pt x="436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2" name="Google Shape;15874;p65">
                  <a:extLst>
                    <a:ext uri="{FF2B5EF4-FFF2-40B4-BE49-F238E27FC236}">
                      <a16:creationId xmlns:a16="http://schemas.microsoft.com/office/drawing/2014/main" id="{E89F2075-CFAD-8C76-AF4B-9C62B6E91BF1}"/>
                    </a:ext>
                  </a:extLst>
                </p:cNvPr>
                <p:cNvSpPr/>
                <p:nvPr/>
              </p:nvSpPr>
              <p:spPr>
                <a:xfrm>
                  <a:off x="6008700" y="401332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7" y="36"/>
                        <a:pt x="1" y="314"/>
                        <a:pt x="176" y="443"/>
                      </a:cubicBezTo>
                      <a:cubicBezTo>
                        <a:pt x="221" y="475"/>
                        <a:pt x="270" y="489"/>
                        <a:pt x="318" y="489"/>
                      </a:cubicBezTo>
                      <a:cubicBezTo>
                        <a:pt x="458" y="489"/>
                        <a:pt x="587" y="366"/>
                        <a:pt x="562" y="205"/>
                      </a:cubicBezTo>
                      <a:cubicBezTo>
                        <a:pt x="542" y="86"/>
                        <a:pt x="43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3" name="Google Shape;15875;p65">
                  <a:extLst>
                    <a:ext uri="{FF2B5EF4-FFF2-40B4-BE49-F238E27FC236}">
                      <a16:creationId xmlns:a16="http://schemas.microsoft.com/office/drawing/2014/main" id="{66C29FD1-827B-156D-05C4-8AD5102CB56F}"/>
                    </a:ext>
                  </a:extLst>
                </p:cNvPr>
                <p:cNvSpPr/>
                <p:nvPr/>
              </p:nvSpPr>
              <p:spPr>
                <a:xfrm>
                  <a:off x="5978850" y="40180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3" y="4"/>
                      </a:cubicBezTo>
                      <a:cubicBezTo>
                        <a:pt x="67" y="39"/>
                        <a:pt x="1" y="314"/>
                        <a:pt x="176" y="443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2" y="208"/>
                      </a:cubicBezTo>
                      <a:cubicBezTo>
                        <a:pt x="542" y="87"/>
                        <a:pt x="439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4" name="Google Shape;15876;p65">
                  <a:extLst>
                    <a:ext uri="{FF2B5EF4-FFF2-40B4-BE49-F238E27FC236}">
                      <a16:creationId xmlns:a16="http://schemas.microsoft.com/office/drawing/2014/main" id="{F75DBC8C-C74B-B1F7-F44F-ABD42F7AEF83}"/>
                    </a:ext>
                  </a:extLst>
                </p:cNvPr>
                <p:cNvSpPr/>
                <p:nvPr/>
              </p:nvSpPr>
              <p:spPr>
                <a:xfrm>
                  <a:off x="5951900" y="4022750"/>
                  <a:ext cx="1130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330" extrusionOk="0">
                      <a:moveTo>
                        <a:pt x="205" y="1"/>
                      </a:moveTo>
                      <a:cubicBezTo>
                        <a:pt x="128" y="1"/>
                        <a:pt x="51" y="36"/>
                        <a:pt x="1" y="113"/>
                      </a:cubicBezTo>
                      <a:cubicBezTo>
                        <a:pt x="142" y="188"/>
                        <a:pt x="289" y="260"/>
                        <a:pt x="436" y="329"/>
                      </a:cubicBezTo>
                      <a:cubicBezTo>
                        <a:pt x="449" y="288"/>
                        <a:pt x="452" y="248"/>
                        <a:pt x="446" y="207"/>
                      </a:cubicBezTo>
                      <a:cubicBezTo>
                        <a:pt x="425" y="75"/>
                        <a:pt x="316" y="1"/>
                        <a:pt x="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5" name="Google Shape;15877;p65">
                  <a:extLst>
                    <a:ext uri="{FF2B5EF4-FFF2-40B4-BE49-F238E27FC236}">
                      <a16:creationId xmlns:a16="http://schemas.microsoft.com/office/drawing/2014/main" id="{3E318B32-3DE5-23BF-30EF-352949FDD49F}"/>
                    </a:ext>
                  </a:extLst>
                </p:cNvPr>
                <p:cNvSpPr/>
                <p:nvPr/>
              </p:nvSpPr>
              <p:spPr>
                <a:xfrm>
                  <a:off x="6214450" y="3950975"/>
                  <a:ext cx="4000" cy="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246" extrusionOk="0">
                      <a:moveTo>
                        <a:pt x="160" y="1"/>
                      </a:moveTo>
                      <a:lnTo>
                        <a:pt x="160" y="1"/>
                      </a:lnTo>
                      <a:cubicBezTo>
                        <a:pt x="63" y="38"/>
                        <a:pt x="0" y="138"/>
                        <a:pt x="10" y="245"/>
                      </a:cubicBezTo>
                      <a:cubicBezTo>
                        <a:pt x="63" y="164"/>
                        <a:pt x="113" y="82"/>
                        <a:pt x="1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6" name="Google Shape;15878;p65">
                  <a:extLst>
                    <a:ext uri="{FF2B5EF4-FFF2-40B4-BE49-F238E27FC236}">
                      <a16:creationId xmlns:a16="http://schemas.microsoft.com/office/drawing/2014/main" id="{0DF7EA9C-8F3E-D0EF-05E4-485FED9F01F5}"/>
                    </a:ext>
                  </a:extLst>
                </p:cNvPr>
                <p:cNvSpPr/>
                <p:nvPr/>
              </p:nvSpPr>
              <p:spPr>
                <a:xfrm>
                  <a:off x="6182950" y="39552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8"/>
                        <a:pt x="0" y="314"/>
                        <a:pt x="176" y="443"/>
                      </a:cubicBezTo>
                      <a:cubicBezTo>
                        <a:pt x="221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7" name="Google Shape;15879;p65">
                  <a:extLst>
                    <a:ext uri="{FF2B5EF4-FFF2-40B4-BE49-F238E27FC236}">
                      <a16:creationId xmlns:a16="http://schemas.microsoft.com/office/drawing/2014/main" id="{6C0C8126-17F3-A6EF-7B0F-4134B9CF7512}"/>
                    </a:ext>
                  </a:extLst>
                </p:cNvPr>
                <p:cNvSpPr/>
                <p:nvPr/>
              </p:nvSpPr>
              <p:spPr>
                <a:xfrm>
                  <a:off x="6154425" y="39598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5" y="405"/>
                        <a:pt x="149" y="491"/>
                        <a:pt x="265" y="491"/>
                      </a:cubicBezTo>
                      <a:cubicBezTo>
                        <a:pt x="278" y="491"/>
                        <a:pt x="291" y="490"/>
                        <a:pt x="305" y="488"/>
                      </a:cubicBezTo>
                      <a:cubicBezTo>
                        <a:pt x="521" y="453"/>
                        <a:pt x="587" y="177"/>
                        <a:pt x="411" y="49"/>
                      </a:cubicBezTo>
                      <a:cubicBezTo>
                        <a:pt x="366" y="16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8" name="Google Shape;15880;p65">
                  <a:extLst>
                    <a:ext uri="{FF2B5EF4-FFF2-40B4-BE49-F238E27FC236}">
                      <a16:creationId xmlns:a16="http://schemas.microsoft.com/office/drawing/2014/main" id="{974BCBF8-1F34-01D3-690C-E1B17369740C}"/>
                    </a:ext>
                  </a:extLst>
                </p:cNvPr>
                <p:cNvSpPr/>
                <p:nvPr/>
              </p:nvSpPr>
              <p:spPr>
                <a:xfrm>
                  <a:off x="6124625" y="39646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267" y="0"/>
                      </a:moveTo>
                      <a:cubicBezTo>
                        <a:pt x="128" y="0"/>
                        <a:pt x="0" y="124"/>
                        <a:pt x="24" y="283"/>
                      </a:cubicBezTo>
                      <a:cubicBezTo>
                        <a:pt x="43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6"/>
                        <a:pt x="409" y="48"/>
                      </a:cubicBezTo>
                      <a:cubicBezTo>
                        <a:pt x="364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9" name="Google Shape;15881;p65">
                  <a:extLst>
                    <a:ext uri="{FF2B5EF4-FFF2-40B4-BE49-F238E27FC236}">
                      <a16:creationId xmlns:a16="http://schemas.microsoft.com/office/drawing/2014/main" id="{C4940064-7CC0-373C-D759-D096AC55ACF6}"/>
                    </a:ext>
                  </a:extLst>
                </p:cNvPr>
                <p:cNvSpPr/>
                <p:nvPr/>
              </p:nvSpPr>
              <p:spPr>
                <a:xfrm>
                  <a:off x="6094800" y="39693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0" name="Google Shape;15882;p65">
                  <a:extLst>
                    <a:ext uri="{FF2B5EF4-FFF2-40B4-BE49-F238E27FC236}">
                      <a16:creationId xmlns:a16="http://schemas.microsoft.com/office/drawing/2014/main" id="{B84FD792-980E-C0CB-676D-0905FA81C16C}"/>
                    </a:ext>
                  </a:extLst>
                </p:cNvPr>
                <p:cNvSpPr/>
                <p:nvPr/>
              </p:nvSpPr>
              <p:spPr>
                <a:xfrm>
                  <a:off x="6064950" y="397402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70" y="1"/>
                      </a:moveTo>
                      <a:cubicBezTo>
                        <a:pt x="130" y="1"/>
                        <a:pt x="0" y="124"/>
                        <a:pt x="26" y="285"/>
                      </a:cubicBezTo>
                      <a:cubicBezTo>
                        <a:pt x="46" y="403"/>
                        <a:pt x="149" y="489"/>
                        <a:pt x="265" y="489"/>
                      </a:cubicBezTo>
                      <a:cubicBezTo>
                        <a:pt x="278" y="489"/>
                        <a:pt x="292" y="488"/>
                        <a:pt x="305" y="486"/>
                      </a:cubicBezTo>
                      <a:cubicBezTo>
                        <a:pt x="521" y="454"/>
                        <a:pt x="587" y="175"/>
                        <a:pt x="411" y="47"/>
                      </a:cubicBezTo>
                      <a:cubicBezTo>
                        <a:pt x="367" y="15"/>
                        <a:pt x="31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1" name="Google Shape;15883;p65">
                  <a:extLst>
                    <a:ext uri="{FF2B5EF4-FFF2-40B4-BE49-F238E27FC236}">
                      <a16:creationId xmlns:a16="http://schemas.microsoft.com/office/drawing/2014/main" id="{B384D201-2515-83AB-741E-B652FA2D86EC}"/>
                    </a:ext>
                  </a:extLst>
                </p:cNvPr>
                <p:cNvSpPr/>
                <p:nvPr/>
              </p:nvSpPr>
              <p:spPr>
                <a:xfrm>
                  <a:off x="6035100" y="39787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8"/>
                        <a:pt x="305" y="487"/>
                      </a:cubicBezTo>
                      <a:cubicBezTo>
                        <a:pt x="521" y="452"/>
                        <a:pt x="587" y="173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2" name="Google Shape;15884;p65">
                  <a:extLst>
                    <a:ext uri="{FF2B5EF4-FFF2-40B4-BE49-F238E27FC236}">
                      <a16:creationId xmlns:a16="http://schemas.microsoft.com/office/drawing/2014/main" id="{28E2DFF7-9E60-DD06-4B5C-47D965878335}"/>
                    </a:ext>
                  </a:extLst>
                </p:cNvPr>
                <p:cNvSpPr/>
                <p:nvPr/>
              </p:nvSpPr>
              <p:spPr>
                <a:xfrm>
                  <a:off x="6005325" y="39834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08" y="48"/>
                      </a:cubicBezTo>
                      <a:cubicBezTo>
                        <a:pt x="363" y="15"/>
                        <a:pt x="314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3" name="Google Shape;15885;p65">
                  <a:extLst>
                    <a:ext uri="{FF2B5EF4-FFF2-40B4-BE49-F238E27FC236}">
                      <a16:creationId xmlns:a16="http://schemas.microsoft.com/office/drawing/2014/main" id="{A2E9DC70-CA5B-260B-FD6A-EC655F227F6C}"/>
                    </a:ext>
                  </a:extLst>
                </p:cNvPr>
                <p:cNvSpPr/>
                <p:nvPr/>
              </p:nvSpPr>
              <p:spPr>
                <a:xfrm>
                  <a:off x="5975475" y="39881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4" name="Google Shape;15886;p65">
                  <a:extLst>
                    <a:ext uri="{FF2B5EF4-FFF2-40B4-BE49-F238E27FC236}">
                      <a16:creationId xmlns:a16="http://schemas.microsoft.com/office/drawing/2014/main" id="{853CB3B3-5C58-30DC-E95E-FB46E7650526}"/>
                    </a:ext>
                  </a:extLst>
                </p:cNvPr>
                <p:cNvSpPr/>
                <p:nvPr/>
              </p:nvSpPr>
              <p:spPr>
                <a:xfrm>
                  <a:off x="5944300" y="39929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3"/>
                      </a:cubicBezTo>
                      <a:cubicBezTo>
                        <a:pt x="67" y="38"/>
                        <a:pt x="1" y="314"/>
                        <a:pt x="176" y="442"/>
                      </a:cubicBezTo>
                      <a:cubicBezTo>
                        <a:pt x="222" y="475"/>
                        <a:pt x="271" y="490"/>
                        <a:pt x="320" y="490"/>
                      </a:cubicBezTo>
                      <a:cubicBezTo>
                        <a:pt x="459" y="490"/>
                        <a:pt x="587" y="367"/>
                        <a:pt x="562" y="207"/>
                      </a:cubicBezTo>
                      <a:cubicBezTo>
                        <a:pt x="542" y="88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5" name="Google Shape;15887;p65">
                  <a:extLst>
                    <a:ext uri="{FF2B5EF4-FFF2-40B4-BE49-F238E27FC236}">
                      <a16:creationId xmlns:a16="http://schemas.microsoft.com/office/drawing/2014/main" id="{1B6AAC55-168E-AC4F-9149-6F4EC7E66790}"/>
                    </a:ext>
                  </a:extLst>
                </p:cNvPr>
                <p:cNvSpPr/>
                <p:nvPr/>
              </p:nvSpPr>
              <p:spPr>
                <a:xfrm>
                  <a:off x="5916800" y="3997625"/>
                  <a:ext cx="121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448" extrusionOk="0">
                      <a:moveTo>
                        <a:pt x="226" y="1"/>
                      </a:moveTo>
                      <a:cubicBezTo>
                        <a:pt x="134" y="1"/>
                        <a:pt x="42" y="51"/>
                        <a:pt x="1" y="156"/>
                      </a:cubicBezTo>
                      <a:cubicBezTo>
                        <a:pt x="120" y="256"/>
                        <a:pt x="239" y="353"/>
                        <a:pt x="364" y="447"/>
                      </a:cubicBezTo>
                      <a:cubicBezTo>
                        <a:pt x="443" y="394"/>
                        <a:pt x="483" y="300"/>
                        <a:pt x="468" y="206"/>
                      </a:cubicBezTo>
                      <a:cubicBezTo>
                        <a:pt x="447" y="73"/>
                        <a:pt x="337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6" name="Google Shape;15888;p65">
                  <a:extLst>
                    <a:ext uri="{FF2B5EF4-FFF2-40B4-BE49-F238E27FC236}">
                      <a16:creationId xmlns:a16="http://schemas.microsoft.com/office/drawing/2014/main" id="{983234A8-D7C1-E8A3-5C24-CC3B76D90EE1}"/>
                    </a:ext>
                  </a:extLst>
                </p:cNvPr>
                <p:cNvSpPr/>
                <p:nvPr/>
              </p:nvSpPr>
              <p:spPr>
                <a:xfrm>
                  <a:off x="6208025" y="39206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8"/>
                        <a:pt x="0" y="314"/>
                        <a:pt x="179" y="443"/>
                      </a:cubicBezTo>
                      <a:cubicBezTo>
                        <a:pt x="224" y="476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8"/>
                      </a:cubicBezTo>
                      <a:cubicBezTo>
                        <a:pt x="544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7" name="Google Shape;15889;p65">
                  <a:extLst>
                    <a:ext uri="{FF2B5EF4-FFF2-40B4-BE49-F238E27FC236}">
                      <a16:creationId xmlns:a16="http://schemas.microsoft.com/office/drawing/2014/main" id="{01C2EFE6-9165-5E5E-A773-40ED8D78775A}"/>
                    </a:ext>
                  </a:extLst>
                </p:cNvPr>
                <p:cNvSpPr/>
                <p:nvPr/>
              </p:nvSpPr>
              <p:spPr>
                <a:xfrm>
                  <a:off x="6179575" y="3925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7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4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5" y="15"/>
                        <a:pt x="316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8" name="Google Shape;15890;p65">
                  <a:extLst>
                    <a:ext uri="{FF2B5EF4-FFF2-40B4-BE49-F238E27FC236}">
                      <a16:creationId xmlns:a16="http://schemas.microsoft.com/office/drawing/2014/main" id="{A38AC87B-3161-1B18-EED7-51FD23C5D9F3}"/>
                    </a:ext>
                  </a:extLst>
                </p:cNvPr>
                <p:cNvSpPr/>
                <p:nvPr/>
              </p:nvSpPr>
              <p:spPr>
                <a:xfrm>
                  <a:off x="6149725" y="39300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4"/>
                        <a:pt x="26" y="283"/>
                      </a:cubicBezTo>
                      <a:cubicBezTo>
                        <a:pt x="45" y="404"/>
                        <a:pt x="149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9" name="Google Shape;15891;p65">
                  <a:extLst>
                    <a:ext uri="{FF2B5EF4-FFF2-40B4-BE49-F238E27FC236}">
                      <a16:creationId xmlns:a16="http://schemas.microsoft.com/office/drawing/2014/main" id="{077B9D84-0DAB-6B6E-67D1-856BEB6BBB97}"/>
                    </a:ext>
                  </a:extLst>
                </p:cNvPr>
                <p:cNvSpPr/>
                <p:nvPr/>
              </p:nvSpPr>
              <p:spPr>
                <a:xfrm>
                  <a:off x="6119875" y="39347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9" y="0"/>
                      </a:moveTo>
                      <a:cubicBezTo>
                        <a:pt x="129" y="0"/>
                        <a:pt x="0" y="125"/>
                        <a:pt x="26" y="286"/>
                      </a:cubicBezTo>
                      <a:cubicBezTo>
                        <a:pt x="45" y="404"/>
                        <a:pt x="149" y="490"/>
                        <a:pt x="268" y="490"/>
                      </a:cubicBezTo>
                      <a:cubicBezTo>
                        <a:pt x="281" y="490"/>
                        <a:pt x="294" y="489"/>
                        <a:pt x="308" y="487"/>
                      </a:cubicBezTo>
                      <a:cubicBezTo>
                        <a:pt x="521" y="455"/>
                        <a:pt x="587" y="176"/>
                        <a:pt x="411" y="48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0" name="Google Shape;15892;p65">
                  <a:extLst>
                    <a:ext uri="{FF2B5EF4-FFF2-40B4-BE49-F238E27FC236}">
                      <a16:creationId xmlns:a16="http://schemas.microsoft.com/office/drawing/2014/main" id="{AFB80A20-8FCE-008A-F9A6-F1E020571963}"/>
                    </a:ext>
                  </a:extLst>
                </p:cNvPr>
                <p:cNvSpPr/>
                <p:nvPr/>
              </p:nvSpPr>
              <p:spPr>
                <a:xfrm>
                  <a:off x="6090100" y="39395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3"/>
                        <a:pt x="149" y="489"/>
                        <a:pt x="269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18" y="452"/>
                        <a:pt x="587" y="173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1" name="Google Shape;15893;p65">
                  <a:extLst>
                    <a:ext uri="{FF2B5EF4-FFF2-40B4-BE49-F238E27FC236}">
                      <a16:creationId xmlns:a16="http://schemas.microsoft.com/office/drawing/2014/main" id="{F2ACB316-49BF-D991-7D23-9EA6C59A0530}"/>
                    </a:ext>
                  </a:extLst>
                </p:cNvPr>
                <p:cNvSpPr/>
                <p:nvPr/>
              </p:nvSpPr>
              <p:spPr>
                <a:xfrm>
                  <a:off x="6060250" y="39442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8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2" name="Google Shape;15894;p65">
                  <a:extLst>
                    <a:ext uri="{FF2B5EF4-FFF2-40B4-BE49-F238E27FC236}">
                      <a16:creationId xmlns:a16="http://schemas.microsoft.com/office/drawing/2014/main" id="{34D38D86-D8EF-F72D-7E29-52B923BC1E55}"/>
                    </a:ext>
                  </a:extLst>
                </p:cNvPr>
                <p:cNvSpPr/>
                <p:nvPr/>
              </p:nvSpPr>
              <p:spPr>
                <a:xfrm>
                  <a:off x="6030400" y="39489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4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3" name="Google Shape;15895;p65">
                  <a:extLst>
                    <a:ext uri="{FF2B5EF4-FFF2-40B4-BE49-F238E27FC236}">
                      <a16:creationId xmlns:a16="http://schemas.microsoft.com/office/drawing/2014/main" id="{8F45EB4F-6512-547B-C052-79EFF577B0C5}"/>
                    </a:ext>
                  </a:extLst>
                </p:cNvPr>
                <p:cNvSpPr/>
                <p:nvPr/>
              </p:nvSpPr>
              <p:spPr>
                <a:xfrm>
                  <a:off x="6000600" y="39536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8" y="1"/>
                      </a:moveTo>
                      <a:cubicBezTo>
                        <a:pt x="128" y="1"/>
                        <a:pt x="1" y="125"/>
                        <a:pt x="24" y="283"/>
                      </a:cubicBezTo>
                      <a:cubicBezTo>
                        <a:pt x="44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7"/>
                        <a:pt x="409" y="48"/>
                      </a:cubicBezTo>
                      <a:cubicBezTo>
                        <a:pt x="365" y="15"/>
                        <a:pt x="31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4" name="Google Shape;15896;p65">
                  <a:extLst>
                    <a:ext uri="{FF2B5EF4-FFF2-40B4-BE49-F238E27FC236}">
                      <a16:creationId xmlns:a16="http://schemas.microsoft.com/office/drawing/2014/main" id="{0EDE3626-6BFD-0072-3400-3F7D929FF8A4}"/>
                    </a:ext>
                  </a:extLst>
                </p:cNvPr>
                <p:cNvSpPr/>
                <p:nvPr/>
              </p:nvSpPr>
              <p:spPr>
                <a:xfrm>
                  <a:off x="5970775" y="39583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8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12" y="48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5" name="Google Shape;15897;p65">
                  <a:extLst>
                    <a:ext uri="{FF2B5EF4-FFF2-40B4-BE49-F238E27FC236}">
                      <a16:creationId xmlns:a16="http://schemas.microsoft.com/office/drawing/2014/main" id="{00CCE4C2-448A-335D-328C-30C4B553BC65}"/>
                    </a:ext>
                  </a:extLst>
                </p:cNvPr>
                <p:cNvSpPr/>
                <p:nvPr/>
              </p:nvSpPr>
              <p:spPr>
                <a:xfrm>
                  <a:off x="5940925" y="396307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4"/>
                      </a:cubicBezTo>
                      <a:cubicBezTo>
                        <a:pt x="46" y="403"/>
                        <a:pt x="149" y="488"/>
                        <a:pt x="266" y="488"/>
                      </a:cubicBezTo>
                      <a:cubicBezTo>
                        <a:pt x="279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2" y="46"/>
                      </a:cubicBezTo>
                      <a:cubicBezTo>
                        <a:pt x="367" y="14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6" name="Google Shape;15898;p65">
                  <a:extLst>
                    <a:ext uri="{FF2B5EF4-FFF2-40B4-BE49-F238E27FC236}">
                      <a16:creationId xmlns:a16="http://schemas.microsoft.com/office/drawing/2014/main" id="{104BE6EC-B321-DBEE-5D2B-9A0D0DAA3CF5}"/>
                    </a:ext>
                  </a:extLst>
                </p:cNvPr>
                <p:cNvSpPr/>
                <p:nvPr/>
              </p:nvSpPr>
              <p:spPr>
                <a:xfrm>
                  <a:off x="5909750" y="396782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3"/>
                      </a:cubicBezTo>
                      <a:cubicBezTo>
                        <a:pt x="67" y="38"/>
                        <a:pt x="1" y="314"/>
                        <a:pt x="176" y="442"/>
                      </a:cubicBezTo>
                      <a:cubicBezTo>
                        <a:pt x="222" y="475"/>
                        <a:pt x="272" y="490"/>
                        <a:pt x="320" y="490"/>
                      </a:cubicBezTo>
                      <a:cubicBezTo>
                        <a:pt x="460" y="490"/>
                        <a:pt x="587" y="365"/>
                        <a:pt x="562" y="204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7" name="Google Shape;15899;p65">
                  <a:extLst>
                    <a:ext uri="{FF2B5EF4-FFF2-40B4-BE49-F238E27FC236}">
                      <a16:creationId xmlns:a16="http://schemas.microsoft.com/office/drawing/2014/main" id="{33121829-8B92-606D-8C13-58E8A6596B19}"/>
                    </a:ext>
                  </a:extLst>
                </p:cNvPr>
                <p:cNvSpPr/>
                <p:nvPr/>
              </p:nvSpPr>
              <p:spPr>
                <a:xfrm>
                  <a:off x="5889150" y="3972675"/>
                  <a:ext cx="4950" cy="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3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63" y="79"/>
                        <a:pt x="129" y="160"/>
                        <a:pt x="195" y="239"/>
                      </a:cubicBezTo>
                      <a:cubicBezTo>
                        <a:pt x="198" y="123"/>
                        <a:pt x="113" y="23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8" name="Google Shape;15900;p65">
                  <a:extLst>
                    <a:ext uri="{FF2B5EF4-FFF2-40B4-BE49-F238E27FC236}">
                      <a16:creationId xmlns:a16="http://schemas.microsoft.com/office/drawing/2014/main" id="{F298F6F5-338C-3E80-8D07-3E9C7E9BA97D}"/>
                    </a:ext>
                  </a:extLst>
                </p:cNvPr>
                <p:cNvSpPr/>
                <p:nvPr/>
              </p:nvSpPr>
              <p:spPr>
                <a:xfrm>
                  <a:off x="6233325" y="3886100"/>
                  <a:ext cx="9350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87" extrusionOk="0">
                      <a:moveTo>
                        <a:pt x="313" y="1"/>
                      </a:moveTo>
                      <a:cubicBezTo>
                        <a:pt x="301" y="1"/>
                        <a:pt x="288" y="2"/>
                        <a:pt x="276" y="4"/>
                      </a:cubicBezTo>
                      <a:cubicBezTo>
                        <a:pt x="4" y="48"/>
                        <a:pt x="0" y="436"/>
                        <a:pt x="270" y="487"/>
                      </a:cubicBezTo>
                      <a:cubicBezTo>
                        <a:pt x="311" y="327"/>
                        <a:pt x="345" y="170"/>
                        <a:pt x="373" y="7"/>
                      </a:cubicBezTo>
                      <a:cubicBezTo>
                        <a:pt x="354" y="3"/>
                        <a:pt x="333" y="1"/>
                        <a:pt x="3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9" name="Google Shape;15901;p65">
                  <a:extLst>
                    <a:ext uri="{FF2B5EF4-FFF2-40B4-BE49-F238E27FC236}">
                      <a16:creationId xmlns:a16="http://schemas.microsoft.com/office/drawing/2014/main" id="{14F9E085-6420-84E8-3D7E-2938329569B4}"/>
                    </a:ext>
                  </a:extLst>
                </p:cNvPr>
                <p:cNvSpPr/>
                <p:nvPr/>
              </p:nvSpPr>
              <p:spPr>
                <a:xfrm>
                  <a:off x="6203325" y="38908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9" y="38"/>
                        <a:pt x="0" y="314"/>
                        <a:pt x="176" y="443"/>
                      </a:cubicBezTo>
                      <a:cubicBezTo>
                        <a:pt x="222" y="476"/>
                        <a:pt x="272" y="491"/>
                        <a:pt x="321" y="491"/>
                      </a:cubicBezTo>
                      <a:cubicBezTo>
                        <a:pt x="460" y="491"/>
                        <a:pt x="587" y="368"/>
                        <a:pt x="561" y="208"/>
                      </a:cubicBezTo>
                      <a:cubicBezTo>
                        <a:pt x="544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0" name="Google Shape;15902;p65">
                  <a:extLst>
                    <a:ext uri="{FF2B5EF4-FFF2-40B4-BE49-F238E27FC236}">
                      <a16:creationId xmlns:a16="http://schemas.microsoft.com/office/drawing/2014/main" id="{4FFEB120-E3C1-E04C-205C-76966122ADCF}"/>
                    </a:ext>
                  </a:extLst>
                </p:cNvPr>
                <p:cNvSpPr/>
                <p:nvPr/>
              </p:nvSpPr>
              <p:spPr>
                <a:xfrm>
                  <a:off x="6174850" y="38955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7" y="0"/>
                      </a:moveTo>
                      <a:cubicBezTo>
                        <a:pt x="128" y="0"/>
                        <a:pt x="1" y="124"/>
                        <a:pt x="27" y="283"/>
                      </a:cubicBezTo>
                      <a:cubicBezTo>
                        <a:pt x="44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8" y="176"/>
                        <a:pt x="409" y="48"/>
                      </a:cubicBezTo>
                      <a:cubicBezTo>
                        <a:pt x="364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1" name="Google Shape;15903;p65">
                  <a:extLst>
                    <a:ext uri="{FF2B5EF4-FFF2-40B4-BE49-F238E27FC236}">
                      <a16:creationId xmlns:a16="http://schemas.microsoft.com/office/drawing/2014/main" id="{20D7FC6A-4714-8BA9-B570-FA340BC70E39}"/>
                    </a:ext>
                  </a:extLst>
                </p:cNvPr>
                <p:cNvSpPr/>
                <p:nvPr/>
              </p:nvSpPr>
              <p:spPr>
                <a:xfrm>
                  <a:off x="6145000" y="39002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1" y="1"/>
                      </a:moveTo>
                      <a:cubicBezTo>
                        <a:pt x="130" y="1"/>
                        <a:pt x="1" y="124"/>
                        <a:pt x="27" y="285"/>
                      </a:cubicBezTo>
                      <a:cubicBezTo>
                        <a:pt x="46" y="403"/>
                        <a:pt x="147" y="489"/>
                        <a:pt x="265" y="489"/>
                      </a:cubicBezTo>
                      <a:cubicBezTo>
                        <a:pt x="279" y="489"/>
                        <a:pt x="292" y="488"/>
                        <a:pt x="306" y="486"/>
                      </a:cubicBezTo>
                      <a:cubicBezTo>
                        <a:pt x="522" y="454"/>
                        <a:pt x="588" y="175"/>
                        <a:pt x="412" y="47"/>
                      </a:cubicBezTo>
                      <a:cubicBezTo>
                        <a:pt x="368" y="15"/>
                        <a:pt x="31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2" name="Google Shape;15904;p65">
                  <a:extLst>
                    <a:ext uri="{FF2B5EF4-FFF2-40B4-BE49-F238E27FC236}">
                      <a16:creationId xmlns:a16="http://schemas.microsoft.com/office/drawing/2014/main" id="{C607689F-39CF-4D89-3A57-836E8D362CA1}"/>
                    </a:ext>
                  </a:extLst>
                </p:cNvPr>
                <p:cNvSpPr/>
                <p:nvPr/>
              </p:nvSpPr>
              <p:spPr>
                <a:xfrm>
                  <a:off x="6115175" y="39049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21" y="452"/>
                        <a:pt x="587" y="173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3" name="Google Shape;15905;p65">
                  <a:extLst>
                    <a:ext uri="{FF2B5EF4-FFF2-40B4-BE49-F238E27FC236}">
                      <a16:creationId xmlns:a16="http://schemas.microsoft.com/office/drawing/2014/main" id="{3B63C19E-5C21-BDC7-314F-A367116BE033}"/>
                    </a:ext>
                  </a:extLst>
                </p:cNvPr>
                <p:cNvSpPr/>
                <p:nvPr/>
              </p:nvSpPr>
              <p:spPr>
                <a:xfrm>
                  <a:off x="6085375" y="39096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6" y="0"/>
                      </a:moveTo>
                      <a:cubicBezTo>
                        <a:pt x="127" y="0"/>
                        <a:pt x="0" y="123"/>
                        <a:pt x="24" y="283"/>
                      </a:cubicBezTo>
                      <a:cubicBezTo>
                        <a:pt x="43" y="404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5" y="177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4" name="Google Shape;15906;p65">
                  <a:extLst>
                    <a:ext uri="{FF2B5EF4-FFF2-40B4-BE49-F238E27FC236}">
                      <a16:creationId xmlns:a16="http://schemas.microsoft.com/office/drawing/2014/main" id="{B42AC113-4CCB-2058-E867-B6DF3783DF00}"/>
                    </a:ext>
                  </a:extLst>
                </p:cNvPr>
                <p:cNvSpPr/>
                <p:nvPr/>
              </p:nvSpPr>
              <p:spPr>
                <a:xfrm>
                  <a:off x="6055550" y="39143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8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7" y="177"/>
                        <a:pt x="411" y="48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5" name="Google Shape;15907;p65">
                  <a:extLst>
                    <a:ext uri="{FF2B5EF4-FFF2-40B4-BE49-F238E27FC236}">
                      <a16:creationId xmlns:a16="http://schemas.microsoft.com/office/drawing/2014/main" id="{7DE67AD1-495A-54A2-EEA2-34AAF13A0EC2}"/>
                    </a:ext>
                  </a:extLst>
                </p:cNvPr>
                <p:cNvSpPr/>
                <p:nvPr/>
              </p:nvSpPr>
              <p:spPr>
                <a:xfrm>
                  <a:off x="6025700" y="39190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4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2"/>
                        <a:pt x="587" y="177"/>
                        <a:pt x="411" y="48"/>
                      </a:cubicBezTo>
                      <a:cubicBezTo>
                        <a:pt x="366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6" name="Google Shape;15908;p65">
                  <a:extLst>
                    <a:ext uri="{FF2B5EF4-FFF2-40B4-BE49-F238E27FC236}">
                      <a16:creationId xmlns:a16="http://schemas.microsoft.com/office/drawing/2014/main" id="{E829262B-3FA0-13EA-16E4-D66EE9989E26}"/>
                    </a:ext>
                  </a:extLst>
                </p:cNvPr>
                <p:cNvSpPr/>
                <p:nvPr/>
              </p:nvSpPr>
              <p:spPr>
                <a:xfrm>
                  <a:off x="5995850" y="39237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6"/>
                      </a:cubicBezTo>
                      <a:cubicBezTo>
                        <a:pt x="46" y="405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6"/>
                        <a:pt x="587" y="177"/>
                        <a:pt x="411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7" name="Google Shape;15909;p65">
                  <a:extLst>
                    <a:ext uri="{FF2B5EF4-FFF2-40B4-BE49-F238E27FC236}">
                      <a16:creationId xmlns:a16="http://schemas.microsoft.com/office/drawing/2014/main" id="{7BFD9F91-DE8E-B7A3-3C12-8B250A9561EB}"/>
                    </a:ext>
                  </a:extLst>
                </p:cNvPr>
                <p:cNvSpPr/>
                <p:nvPr/>
              </p:nvSpPr>
              <p:spPr>
                <a:xfrm>
                  <a:off x="5966075" y="39285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3" y="403"/>
                        <a:pt x="149" y="490"/>
                        <a:pt x="270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18" y="453"/>
                        <a:pt x="587" y="174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8" name="Google Shape;15910;p65">
                  <a:extLst>
                    <a:ext uri="{FF2B5EF4-FFF2-40B4-BE49-F238E27FC236}">
                      <a16:creationId xmlns:a16="http://schemas.microsoft.com/office/drawing/2014/main" id="{366486DF-A7CF-EB9B-F7D8-B305C5757D99}"/>
                    </a:ext>
                  </a:extLst>
                </p:cNvPr>
                <p:cNvSpPr/>
                <p:nvPr/>
              </p:nvSpPr>
              <p:spPr>
                <a:xfrm>
                  <a:off x="5936225" y="39332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7" y="0"/>
                      </a:moveTo>
                      <a:cubicBezTo>
                        <a:pt x="127" y="0"/>
                        <a:pt x="0" y="123"/>
                        <a:pt x="26" y="283"/>
                      </a:cubicBezTo>
                      <a:cubicBezTo>
                        <a:pt x="46" y="403"/>
                        <a:pt x="149" y="490"/>
                        <a:pt x="270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5" y="15"/>
                        <a:pt x="31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9" name="Google Shape;15911;p65">
                  <a:extLst>
                    <a:ext uri="{FF2B5EF4-FFF2-40B4-BE49-F238E27FC236}">
                      <a16:creationId xmlns:a16="http://schemas.microsoft.com/office/drawing/2014/main" id="{463840C8-A1C8-B384-E6D0-1B30C3952B49}"/>
                    </a:ext>
                  </a:extLst>
                </p:cNvPr>
                <p:cNvSpPr/>
                <p:nvPr/>
              </p:nvSpPr>
              <p:spPr>
                <a:xfrm>
                  <a:off x="5906375" y="393795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0" name="Google Shape;15912;p65">
                  <a:extLst>
                    <a:ext uri="{FF2B5EF4-FFF2-40B4-BE49-F238E27FC236}">
                      <a16:creationId xmlns:a16="http://schemas.microsoft.com/office/drawing/2014/main" id="{135AD8F2-DCFE-33D6-A0DF-61DA4AE29A4F}"/>
                    </a:ext>
                  </a:extLst>
                </p:cNvPr>
                <p:cNvSpPr/>
                <p:nvPr/>
              </p:nvSpPr>
              <p:spPr>
                <a:xfrm>
                  <a:off x="5875200" y="39426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4"/>
                      </a:cubicBezTo>
                      <a:cubicBezTo>
                        <a:pt x="70" y="38"/>
                        <a:pt x="1" y="314"/>
                        <a:pt x="179" y="442"/>
                      </a:cubicBezTo>
                      <a:cubicBezTo>
                        <a:pt x="225" y="475"/>
                        <a:pt x="274" y="490"/>
                        <a:pt x="322" y="490"/>
                      </a:cubicBezTo>
                      <a:cubicBezTo>
                        <a:pt x="461" y="490"/>
                        <a:pt x="587" y="368"/>
                        <a:pt x="562" y="207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1" name="Google Shape;15913;p65">
                  <a:extLst>
                    <a:ext uri="{FF2B5EF4-FFF2-40B4-BE49-F238E27FC236}">
                      <a16:creationId xmlns:a16="http://schemas.microsoft.com/office/drawing/2014/main" id="{775F98EC-873A-7ED0-176D-6728788599FF}"/>
                    </a:ext>
                  </a:extLst>
                </p:cNvPr>
                <p:cNvSpPr/>
                <p:nvPr/>
              </p:nvSpPr>
              <p:spPr>
                <a:xfrm>
                  <a:off x="6228475" y="38562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8"/>
                        <a:pt x="0" y="314"/>
                        <a:pt x="176" y="443"/>
                      </a:cubicBezTo>
                      <a:cubicBezTo>
                        <a:pt x="221" y="476"/>
                        <a:pt x="271" y="491"/>
                        <a:pt x="319" y="491"/>
                      </a:cubicBezTo>
                      <a:cubicBezTo>
                        <a:pt x="459" y="491"/>
                        <a:pt x="587" y="368"/>
                        <a:pt x="561" y="208"/>
                      </a:cubicBezTo>
                      <a:cubicBezTo>
                        <a:pt x="541" y="86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2" name="Google Shape;15914;p65">
                  <a:extLst>
                    <a:ext uri="{FF2B5EF4-FFF2-40B4-BE49-F238E27FC236}">
                      <a16:creationId xmlns:a16="http://schemas.microsoft.com/office/drawing/2014/main" id="{4813CC10-F4FE-7684-F7CA-CDC532BB7A52}"/>
                    </a:ext>
                  </a:extLst>
                </p:cNvPr>
                <p:cNvSpPr/>
                <p:nvPr/>
              </p:nvSpPr>
              <p:spPr>
                <a:xfrm>
                  <a:off x="6198625" y="38609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6" y="1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3" name="Google Shape;15915;p65">
                  <a:extLst>
                    <a:ext uri="{FF2B5EF4-FFF2-40B4-BE49-F238E27FC236}">
                      <a16:creationId xmlns:a16="http://schemas.microsoft.com/office/drawing/2014/main" id="{DE5B4ECB-5882-CC4E-E058-79A077DB78D1}"/>
                    </a:ext>
                  </a:extLst>
                </p:cNvPr>
                <p:cNvSpPr/>
                <p:nvPr/>
              </p:nvSpPr>
              <p:spPr>
                <a:xfrm>
                  <a:off x="6170150" y="386572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266" y="0"/>
                      </a:moveTo>
                      <a:cubicBezTo>
                        <a:pt x="127" y="0"/>
                        <a:pt x="0" y="123"/>
                        <a:pt x="23" y="283"/>
                      </a:cubicBezTo>
                      <a:cubicBezTo>
                        <a:pt x="43" y="403"/>
                        <a:pt x="149" y="489"/>
                        <a:pt x="270" y="489"/>
                      </a:cubicBezTo>
                      <a:cubicBezTo>
                        <a:pt x="282" y="489"/>
                        <a:pt x="294" y="488"/>
                        <a:pt x="306" y="487"/>
                      </a:cubicBezTo>
                      <a:cubicBezTo>
                        <a:pt x="519" y="452"/>
                        <a:pt x="584" y="173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4" name="Google Shape;15916;p65">
                  <a:extLst>
                    <a:ext uri="{FF2B5EF4-FFF2-40B4-BE49-F238E27FC236}">
                      <a16:creationId xmlns:a16="http://schemas.microsoft.com/office/drawing/2014/main" id="{C905CB1A-E635-78AD-E2EE-5FF93B633347}"/>
                    </a:ext>
                  </a:extLst>
                </p:cNvPr>
                <p:cNvSpPr/>
                <p:nvPr/>
              </p:nvSpPr>
              <p:spPr>
                <a:xfrm>
                  <a:off x="6140325" y="38704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5" y="0"/>
                      </a:moveTo>
                      <a:cubicBezTo>
                        <a:pt x="126" y="0"/>
                        <a:pt x="0" y="123"/>
                        <a:pt x="26" y="283"/>
                      </a:cubicBezTo>
                      <a:cubicBezTo>
                        <a:pt x="43" y="403"/>
                        <a:pt x="149" y="489"/>
                        <a:pt x="269" y="489"/>
                      </a:cubicBezTo>
                      <a:cubicBezTo>
                        <a:pt x="281" y="489"/>
                        <a:pt x="293" y="488"/>
                        <a:pt x="305" y="487"/>
                      </a:cubicBezTo>
                      <a:cubicBezTo>
                        <a:pt x="518" y="452"/>
                        <a:pt x="587" y="177"/>
                        <a:pt x="408" y="48"/>
                      </a:cubicBezTo>
                      <a:cubicBezTo>
                        <a:pt x="363" y="15"/>
                        <a:pt x="313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5" name="Google Shape;15917;p65">
                  <a:extLst>
                    <a:ext uri="{FF2B5EF4-FFF2-40B4-BE49-F238E27FC236}">
                      <a16:creationId xmlns:a16="http://schemas.microsoft.com/office/drawing/2014/main" id="{3F22B2F3-B7A9-5272-836D-AF6E0F472026}"/>
                    </a:ext>
                  </a:extLst>
                </p:cNvPr>
                <p:cNvSpPr/>
                <p:nvPr/>
              </p:nvSpPr>
              <p:spPr>
                <a:xfrm>
                  <a:off x="6110450" y="38751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70" y="1"/>
                      </a:moveTo>
                      <a:cubicBezTo>
                        <a:pt x="130" y="1"/>
                        <a:pt x="1" y="124"/>
                        <a:pt x="27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22" y="452"/>
                        <a:pt x="588" y="177"/>
                        <a:pt x="412" y="48"/>
                      </a:cubicBezTo>
                      <a:cubicBezTo>
                        <a:pt x="367" y="15"/>
                        <a:pt x="31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6" name="Google Shape;15918;p65">
                  <a:extLst>
                    <a:ext uri="{FF2B5EF4-FFF2-40B4-BE49-F238E27FC236}">
                      <a16:creationId xmlns:a16="http://schemas.microsoft.com/office/drawing/2014/main" id="{A8F01F04-F604-03D9-8780-180C69EEA781}"/>
                    </a:ext>
                  </a:extLst>
                </p:cNvPr>
                <p:cNvSpPr/>
                <p:nvPr/>
              </p:nvSpPr>
              <p:spPr>
                <a:xfrm>
                  <a:off x="6080700" y="3879825"/>
                  <a:ext cx="1455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491" extrusionOk="0">
                      <a:moveTo>
                        <a:pt x="267" y="1"/>
                      </a:moveTo>
                      <a:cubicBezTo>
                        <a:pt x="254" y="1"/>
                        <a:pt x="240" y="2"/>
                        <a:pt x="226" y="4"/>
                      </a:cubicBezTo>
                      <a:cubicBezTo>
                        <a:pt x="95" y="26"/>
                        <a:pt x="1" y="152"/>
                        <a:pt x="23" y="283"/>
                      </a:cubicBezTo>
                      <a:cubicBezTo>
                        <a:pt x="44" y="414"/>
                        <a:pt x="154" y="490"/>
                        <a:pt x="265" y="490"/>
                      </a:cubicBezTo>
                      <a:cubicBezTo>
                        <a:pt x="338" y="490"/>
                        <a:pt x="411" y="459"/>
                        <a:pt x="461" y="390"/>
                      </a:cubicBezTo>
                      <a:cubicBezTo>
                        <a:pt x="582" y="225"/>
                        <a:pt x="460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7" name="Google Shape;15919;p65">
                  <a:extLst>
                    <a:ext uri="{FF2B5EF4-FFF2-40B4-BE49-F238E27FC236}">
                      <a16:creationId xmlns:a16="http://schemas.microsoft.com/office/drawing/2014/main" id="{D48844DD-81B5-46AD-AD00-36C939DD5C2D}"/>
                    </a:ext>
                  </a:extLst>
                </p:cNvPr>
                <p:cNvSpPr/>
                <p:nvPr/>
              </p:nvSpPr>
              <p:spPr>
                <a:xfrm>
                  <a:off x="6050850" y="3884525"/>
                  <a:ext cx="146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491" extrusionOk="0">
                      <a:moveTo>
                        <a:pt x="266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2"/>
                        <a:pt x="584" y="177"/>
                        <a:pt x="408" y="48"/>
                      </a:cubicBezTo>
                      <a:cubicBezTo>
                        <a:pt x="363" y="15"/>
                        <a:pt x="314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8" name="Google Shape;15920;p65">
                  <a:extLst>
                    <a:ext uri="{FF2B5EF4-FFF2-40B4-BE49-F238E27FC236}">
                      <a16:creationId xmlns:a16="http://schemas.microsoft.com/office/drawing/2014/main" id="{E271F448-C820-9A31-F405-DF75430F9860}"/>
                    </a:ext>
                  </a:extLst>
                </p:cNvPr>
                <p:cNvSpPr/>
                <p:nvPr/>
              </p:nvSpPr>
              <p:spPr>
                <a:xfrm>
                  <a:off x="6021000" y="38892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69" y="0"/>
                      </a:moveTo>
                      <a:cubicBezTo>
                        <a:pt x="128" y="0"/>
                        <a:pt x="0" y="123"/>
                        <a:pt x="26" y="284"/>
                      </a:cubicBezTo>
                      <a:cubicBezTo>
                        <a:pt x="46" y="403"/>
                        <a:pt x="146" y="488"/>
                        <a:pt x="265" y="488"/>
                      </a:cubicBezTo>
                      <a:cubicBezTo>
                        <a:pt x="278" y="488"/>
                        <a:pt x="291" y="487"/>
                        <a:pt x="305" y="485"/>
                      </a:cubicBezTo>
                      <a:cubicBezTo>
                        <a:pt x="521" y="454"/>
                        <a:pt x="587" y="175"/>
                        <a:pt x="411" y="46"/>
                      </a:cubicBezTo>
                      <a:cubicBezTo>
                        <a:pt x="366" y="14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9" name="Google Shape;15921;p65">
                  <a:extLst>
                    <a:ext uri="{FF2B5EF4-FFF2-40B4-BE49-F238E27FC236}">
                      <a16:creationId xmlns:a16="http://schemas.microsoft.com/office/drawing/2014/main" id="{DB5D3FC0-882E-CF49-BDEB-F5004533090B}"/>
                    </a:ext>
                  </a:extLst>
                </p:cNvPr>
                <p:cNvSpPr/>
                <p:nvPr/>
              </p:nvSpPr>
              <p:spPr>
                <a:xfrm>
                  <a:off x="5991150" y="38940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8" y="0"/>
                        <a:pt x="0" y="123"/>
                        <a:pt x="26" y="283"/>
                      </a:cubicBezTo>
                      <a:cubicBezTo>
                        <a:pt x="46" y="403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0" name="Google Shape;15922;p65">
                  <a:extLst>
                    <a:ext uri="{FF2B5EF4-FFF2-40B4-BE49-F238E27FC236}">
                      <a16:creationId xmlns:a16="http://schemas.microsoft.com/office/drawing/2014/main" id="{C15BD4A7-4B41-F1CD-41B9-F694B19AAA6C}"/>
                    </a:ext>
                  </a:extLst>
                </p:cNvPr>
                <p:cNvSpPr/>
                <p:nvPr/>
              </p:nvSpPr>
              <p:spPr>
                <a:xfrm>
                  <a:off x="5961350" y="389870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6" y="0"/>
                      </a:moveTo>
                      <a:cubicBezTo>
                        <a:pt x="128" y="0"/>
                        <a:pt x="1" y="123"/>
                        <a:pt x="24" y="283"/>
                      </a:cubicBezTo>
                      <a:cubicBezTo>
                        <a:pt x="44" y="405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3"/>
                        <a:pt x="585" y="177"/>
                        <a:pt x="409" y="48"/>
                      </a:cubicBezTo>
                      <a:cubicBezTo>
                        <a:pt x="364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1" name="Google Shape;15923;p65">
                  <a:extLst>
                    <a:ext uri="{FF2B5EF4-FFF2-40B4-BE49-F238E27FC236}">
                      <a16:creationId xmlns:a16="http://schemas.microsoft.com/office/drawing/2014/main" id="{C0AFF85B-B358-579D-5122-E5248F70EB35}"/>
                    </a:ext>
                  </a:extLst>
                </p:cNvPr>
                <p:cNvSpPr/>
                <p:nvPr/>
              </p:nvSpPr>
              <p:spPr>
                <a:xfrm>
                  <a:off x="5931525" y="39034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7" y="1"/>
                      </a:moveTo>
                      <a:cubicBezTo>
                        <a:pt x="127" y="1"/>
                        <a:pt x="0" y="125"/>
                        <a:pt x="26" y="283"/>
                      </a:cubicBezTo>
                      <a:cubicBezTo>
                        <a:pt x="43" y="405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7"/>
                      </a:cubicBezTo>
                      <a:cubicBezTo>
                        <a:pt x="518" y="453"/>
                        <a:pt x="587" y="177"/>
                        <a:pt x="408" y="48"/>
                      </a:cubicBezTo>
                      <a:cubicBezTo>
                        <a:pt x="363" y="16"/>
                        <a:pt x="31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2" name="Google Shape;15924;p65">
                  <a:extLst>
                    <a:ext uri="{FF2B5EF4-FFF2-40B4-BE49-F238E27FC236}">
                      <a16:creationId xmlns:a16="http://schemas.microsoft.com/office/drawing/2014/main" id="{D6510124-9492-9442-1856-226960E428BC}"/>
                    </a:ext>
                  </a:extLst>
                </p:cNvPr>
                <p:cNvSpPr/>
                <p:nvPr/>
              </p:nvSpPr>
              <p:spPr>
                <a:xfrm>
                  <a:off x="5901675" y="39081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3" name="Google Shape;15925;p65">
                  <a:extLst>
                    <a:ext uri="{FF2B5EF4-FFF2-40B4-BE49-F238E27FC236}">
                      <a16:creationId xmlns:a16="http://schemas.microsoft.com/office/drawing/2014/main" id="{AACC261D-7811-E3EF-4A8C-969786299BD0}"/>
                    </a:ext>
                  </a:extLst>
                </p:cNvPr>
                <p:cNvSpPr/>
                <p:nvPr/>
              </p:nvSpPr>
              <p:spPr>
                <a:xfrm>
                  <a:off x="5871825" y="39128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5"/>
                      </a:cubicBezTo>
                      <a:cubicBezTo>
                        <a:pt x="46" y="403"/>
                        <a:pt x="149" y="488"/>
                        <a:pt x="266" y="488"/>
                      </a:cubicBezTo>
                      <a:cubicBezTo>
                        <a:pt x="279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2" y="46"/>
                      </a:cubicBezTo>
                      <a:cubicBezTo>
                        <a:pt x="367" y="15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4" name="Google Shape;15926;p65">
                  <a:extLst>
                    <a:ext uri="{FF2B5EF4-FFF2-40B4-BE49-F238E27FC236}">
                      <a16:creationId xmlns:a16="http://schemas.microsoft.com/office/drawing/2014/main" id="{BEB62D0B-58F3-FED3-D86F-8E88DF954116}"/>
                    </a:ext>
                  </a:extLst>
                </p:cNvPr>
                <p:cNvSpPr/>
                <p:nvPr/>
              </p:nvSpPr>
              <p:spPr>
                <a:xfrm>
                  <a:off x="6223775" y="38264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4" y="1"/>
                      </a:moveTo>
                      <a:cubicBezTo>
                        <a:pt x="303" y="1"/>
                        <a:pt x="291" y="1"/>
                        <a:pt x="279" y="3"/>
                      </a:cubicBezTo>
                      <a:cubicBezTo>
                        <a:pt x="66" y="37"/>
                        <a:pt x="0" y="316"/>
                        <a:pt x="176" y="445"/>
                      </a:cubicBezTo>
                      <a:cubicBezTo>
                        <a:pt x="220" y="477"/>
                        <a:pt x="269" y="491"/>
                        <a:pt x="316" y="491"/>
                      </a:cubicBezTo>
                      <a:cubicBezTo>
                        <a:pt x="456" y="491"/>
                        <a:pt x="584" y="368"/>
                        <a:pt x="561" y="207"/>
                      </a:cubicBezTo>
                      <a:cubicBezTo>
                        <a:pt x="541" y="87"/>
                        <a:pt x="435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5" name="Google Shape;15927;p65">
                  <a:extLst>
                    <a:ext uri="{FF2B5EF4-FFF2-40B4-BE49-F238E27FC236}">
                      <a16:creationId xmlns:a16="http://schemas.microsoft.com/office/drawing/2014/main" id="{25A93DC8-6B1B-06CB-336C-2CF7CCAF03A1}"/>
                    </a:ext>
                  </a:extLst>
                </p:cNvPr>
                <p:cNvSpPr/>
                <p:nvPr/>
              </p:nvSpPr>
              <p:spPr>
                <a:xfrm>
                  <a:off x="6193925" y="38311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9" y="1"/>
                        <a:pt x="295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5"/>
                      </a:cubicBezTo>
                      <a:cubicBezTo>
                        <a:pt x="541" y="86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6" name="Google Shape;15928;p65">
                  <a:extLst>
                    <a:ext uri="{FF2B5EF4-FFF2-40B4-BE49-F238E27FC236}">
                      <a16:creationId xmlns:a16="http://schemas.microsoft.com/office/drawing/2014/main" id="{29FFF005-2FEC-3FD6-78C8-ECEC26420A81}"/>
                    </a:ext>
                  </a:extLst>
                </p:cNvPr>
                <p:cNvSpPr/>
                <p:nvPr/>
              </p:nvSpPr>
              <p:spPr>
                <a:xfrm>
                  <a:off x="6164075" y="38358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8"/>
                      </a:cubicBezTo>
                      <a:cubicBezTo>
                        <a:pt x="541" y="87"/>
                        <a:pt x="44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7" name="Google Shape;15929;p65">
                  <a:extLst>
                    <a:ext uri="{FF2B5EF4-FFF2-40B4-BE49-F238E27FC236}">
                      <a16:creationId xmlns:a16="http://schemas.microsoft.com/office/drawing/2014/main" id="{2D0FF211-CC6A-B2EC-736A-8CCBC9BE563E}"/>
                    </a:ext>
                  </a:extLst>
                </p:cNvPr>
                <p:cNvSpPr/>
                <p:nvPr/>
              </p:nvSpPr>
              <p:spPr>
                <a:xfrm>
                  <a:off x="6135600" y="38405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7" y="1"/>
                      </a:moveTo>
                      <a:cubicBezTo>
                        <a:pt x="128" y="1"/>
                        <a:pt x="0" y="124"/>
                        <a:pt x="23" y="283"/>
                      </a:cubicBezTo>
                      <a:cubicBezTo>
                        <a:pt x="43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2"/>
                        <a:pt x="584" y="177"/>
                        <a:pt x="409" y="48"/>
                      </a:cubicBezTo>
                      <a:cubicBezTo>
                        <a:pt x="364" y="15"/>
                        <a:pt x="315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8" name="Google Shape;15930;p65">
                  <a:extLst>
                    <a:ext uri="{FF2B5EF4-FFF2-40B4-BE49-F238E27FC236}">
                      <a16:creationId xmlns:a16="http://schemas.microsoft.com/office/drawing/2014/main" id="{29521AB5-6561-4E79-EF8B-D8D5DD3EC036}"/>
                    </a:ext>
                  </a:extLst>
                </p:cNvPr>
                <p:cNvSpPr/>
                <p:nvPr/>
              </p:nvSpPr>
              <p:spPr>
                <a:xfrm>
                  <a:off x="6105750" y="384527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8" y="1"/>
                        <a:pt x="1" y="125"/>
                        <a:pt x="27" y="283"/>
                      </a:cubicBezTo>
                      <a:cubicBezTo>
                        <a:pt x="44" y="404"/>
                        <a:pt x="147" y="490"/>
                        <a:pt x="265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22" y="452"/>
                        <a:pt x="588" y="177"/>
                        <a:pt x="412" y="48"/>
                      </a:cubicBezTo>
                      <a:cubicBezTo>
                        <a:pt x="366" y="15"/>
                        <a:pt x="317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9" name="Google Shape;15931;p65">
                  <a:extLst>
                    <a:ext uri="{FF2B5EF4-FFF2-40B4-BE49-F238E27FC236}">
                      <a16:creationId xmlns:a16="http://schemas.microsoft.com/office/drawing/2014/main" id="{4ED4726D-F403-C6C7-9540-8A95B786BD3E}"/>
                    </a:ext>
                  </a:extLst>
                </p:cNvPr>
                <p:cNvSpPr/>
                <p:nvPr/>
              </p:nvSpPr>
              <p:spPr>
                <a:xfrm>
                  <a:off x="6074600" y="38500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0" name="Google Shape;15932;p65">
                  <a:extLst>
                    <a:ext uri="{FF2B5EF4-FFF2-40B4-BE49-F238E27FC236}">
                      <a16:creationId xmlns:a16="http://schemas.microsoft.com/office/drawing/2014/main" id="{282B7C7B-72A0-28C1-D646-AEF64BF79040}"/>
                    </a:ext>
                  </a:extLst>
                </p:cNvPr>
                <p:cNvSpPr/>
                <p:nvPr/>
              </p:nvSpPr>
              <p:spPr>
                <a:xfrm>
                  <a:off x="6046225" y="3854775"/>
                  <a:ext cx="14475" cy="1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488" extrusionOk="0">
                      <a:moveTo>
                        <a:pt x="265" y="0"/>
                      </a:moveTo>
                      <a:cubicBezTo>
                        <a:pt x="251" y="0"/>
                        <a:pt x="237" y="1"/>
                        <a:pt x="223" y="3"/>
                      </a:cubicBezTo>
                      <a:cubicBezTo>
                        <a:pt x="92" y="22"/>
                        <a:pt x="1" y="148"/>
                        <a:pt x="20" y="282"/>
                      </a:cubicBezTo>
                      <a:cubicBezTo>
                        <a:pt x="41" y="412"/>
                        <a:pt x="152" y="488"/>
                        <a:pt x="264" y="488"/>
                      </a:cubicBezTo>
                      <a:cubicBezTo>
                        <a:pt x="336" y="488"/>
                        <a:pt x="409" y="456"/>
                        <a:pt x="458" y="386"/>
                      </a:cubicBezTo>
                      <a:cubicBezTo>
                        <a:pt x="579" y="222"/>
                        <a:pt x="458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1" name="Google Shape;15933;p65">
                  <a:extLst>
                    <a:ext uri="{FF2B5EF4-FFF2-40B4-BE49-F238E27FC236}">
                      <a16:creationId xmlns:a16="http://schemas.microsoft.com/office/drawing/2014/main" id="{2136A56A-8C08-6939-2C49-C2BDE6F78FD3}"/>
                    </a:ext>
                  </a:extLst>
                </p:cNvPr>
                <p:cNvSpPr/>
                <p:nvPr/>
              </p:nvSpPr>
              <p:spPr>
                <a:xfrm>
                  <a:off x="6016375" y="3859475"/>
                  <a:ext cx="144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490" extrusionOk="0">
                      <a:moveTo>
                        <a:pt x="265" y="0"/>
                      </a:moveTo>
                      <a:cubicBezTo>
                        <a:pt x="251" y="0"/>
                        <a:pt x="237" y="1"/>
                        <a:pt x="223" y="3"/>
                      </a:cubicBezTo>
                      <a:cubicBezTo>
                        <a:pt x="92" y="22"/>
                        <a:pt x="1" y="148"/>
                        <a:pt x="23" y="282"/>
                      </a:cubicBezTo>
                      <a:cubicBezTo>
                        <a:pt x="42" y="414"/>
                        <a:pt x="152" y="490"/>
                        <a:pt x="265" y="490"/>
                      </a:cubicBezTo>
                      <a:cubicBezTo>
                        <a:pt x="337" y="490"/>
                        <a:pt x="411" y="458"/>
                        <a:pt x="462" y="389"/>
                      </a:cubicBezTo>
                      <a:cubicBezTo>
                        <a:pt x="579" y="222"/>
                        <a:pt x="458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2" name="Google Shape;15934;p65">
                  <a:extLst>
                    <a:ext uri="{FF2B5EF4-FFF2-40B4-BE49-F238E27FC236}">
                      <a16:creationId xmlns:a16="http://schemas.microsoft.com/office/drawing/2014/main" id="{83D88DD0-5D0C-A49C-CB17-4BF3823A3BE9}"/>
                    </a:ext>
                  </a:extLst>
                </p:cNvPr>
                <p:cNvSpPr/>
                <p:nvPr/>
              </p:nvSpPr>
              <p:spPr>
                <a:xfrm>
                  <a:off x="5986525" y="3864175"/>
                  <a:ext cx="1455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490" extrusionOk="0">
                      <a:moveTo>
                        <a:pt x="267" y="0"/>
                      </a:moveTo>
                      <a:cubicBezTo>
                        <a:pt x="254" y="0"/>
                        <a:pt x="240" y="1"/>
                        <a:pt x="227" y="3"/>
                      </a:cubicBezTo>
                      <a:cubicBezTo>
                        <a:pt x="92" y="25"/>
                        <a:pt x="1" y="151"/>
                        <a:pt x="23" y="282"/>
                      </a:cubicBezTo>
                      <a:cubicBezTo>
                        <a:pt x="44" y="414"/>
                        <a:pt x="154" y="490"/>
                        <a:pt x="266" y="490"/>
                      </a:cubicBezTo>
                      <a:cubicBezTo>
                        <a:pt x="338" y="490"/>
                        <a:pt x="411" y="458"/>
                        <a:pt x="462" y="389"/>
                      </a:cubicBezTo>
                      <a:cubicBezTo>
                        <a:pt x="582" y="225"/>
                        <a:pt x="458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3" name="Google Shape;15935;p65">
                  <a:extLst>
                    <a:ext uri="{FF2B5EF4-FFF2-40B4-BE49-F238E27FC236}">
                      <a16:creationId xmlns:a16="http://schemas.microsoft.com/office/drawing/2014/main" id="{A931A67D-4E6A-0146-3F52-4FC6242731A6}"/>
                    </a:ext>
                  </a:extLst>
                </p:cNvPr>
                <p:cNvSpPr/>
                <p:nvPr/>
              </p:nvSpPr>
              <p:spPr>
                <a:xfrm>
                  <a:off x="5956600" y="386885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269" y="1"/>
                      </a:moveTo>
                      <a:cubicBezTo>
                        <a:pt x="129" y="1"/>
                        <a:pt x="0" y="125"/>
                        <a:pt x="26" y="283"/>
                      </a:cubicBezTo>
                      <a:cubicBezTo>
                        <a:pt x="46" y="405"/>
                        <a:pt x="149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21" y="453"/>
                        <a:pt x="587" y="177"/>
                        <a:pt x="411" y="48"/>
                      </a:cubicBezTo>
                      <a:cubicBezTo>
                        <a:pt x="366" y="16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4" name="Google Shape;15936;p65">
                  <a:extLst>
                    <a:ext uri="{FF2B5EF4-FFF2-40B4-BE49-F238E27FC236}">
                      <a16:creationId xmlns:a16="http://schemas.microsoft.com/office/drawing/2014/main" id="{B9F15640-365C-1ABB-EE4E-92B8F986AE92}"/>
                    </a:ext>
                  </a:extLst>
                </p:cNvPr>
                <p:cNvSpPr/>
                <p:nvPr/>
              </p:nvSpPr>
              <p:spPr>
                <a:xfrm>
                  <a:off x="5926800" y="387355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7" y="1"/>
                      </a:moveTo>
                      <a:cubicBezTo>
                        <a:pt x="128" y="1"/>
                        <a:pt x="1" y="125"/>
                        <a:pt x="24" y="283"/>
                      </a:cubicBezTo>
                      <a:cubicBezTo>
                        <a:pt x="44" y="405"/>
                        <a:pt x="147" y="490"/>
                        <a:pt x="266" y="490"/>
                      </a:cubicBezTo>
                      <a:cubicBezTo>
                        <a:pt x="279" y="490"/>
                        <a:pt x="292" y="489"/>
                        <a:pt x="306" y="487"/>
                      </a:cubicBezTo>
                      <a:cubicBezTo>
                        <a:pt x="519" y="453"/>
                        <a:pt x="585" y="177"/>
                        <a:pt x="409" y="48"/>
                      </a:cubicBezTo>
                      <a:cubicBezTo>
                        <a:pt x="364" y="16"/>
                        <a:pt x="315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5" name="Google Shape;15937;p65">
                  <a:extLst>
                    <a:ext uri="{FF2B5EF4-FFF2-40B4-BE49-F238E27FC236}">
                      <a16:creationId xmlns:a16="http://schemas.microsoft.com/office/drawing/2014/main" id="{8F9A293B-C8CA-059F-5D7D-743889870883}"/>
                    </a:ext>
                  </a:extLst>
                </p:cNvPr>
                <p:cNvSpPr/>
                <p:nvPr/>
              </p:nvSpPr>
              <p:spPr>
                <a:xfrm>
                  <a:off x="5896975" y="387830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69" y="0"/>
                      </a:moveTo>
                      <a:cubicBezTo>
                        <a:pt x="128" y="0"/>
                        <a:pt x="0" y="123"/>
                        <a:pt x="26" y="285"/>
                      </a:cubicBezTo>
                      <a:cubicBezTo>
                        <a:pt x="43" y="403"/>
                        <a:pt x="146" y="488"/>
                        <a:pt x="265" y="488"/>
                      </a:cubicBezTo>
                      <a:cubicBezTo>
                        <a:pt x="278" y="488"/>
                        <a:pt x="291" y="487"/>
                        <a:pt x="305" y="485"/>
                      </a:cubicBezTo>
                      <a:cubicBezTo>
                        <a:pt x="518" y="454"/>
                        <a:pt x="587" y="175"/>
                        <a:pt x="411" y="46"/>
                      </a:cubicBezTo>
                      <a:cubicBezTo>
                        <a:pt x="366" y="15"/>
                        <a:pt x="317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6" name="Google Shape;15938;p65">
                  <a:extLst>
                    <a:ext uri="{FF2B5EF4-FFF2-40B4-BE49-F238E27FC236}">
                      <a16:creationId xmlns:a16="http://schemas.microsoft.com/office/drawing/2014/main" id="{57780B45-4FF6-2F09-40AF-DD84C68FC7B7}"/>
                    </a:ext>
                  </a:extLst>
                </p:cNvPr>
                <p:cNvSpPr/>
                <p:nvPr/>
              </p:nvSpPr>
              <p:spPr>
                <a:xfrm>
                  <a:off x="5867125" y="38830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6" y="404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9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7" name="Google Shape;15939;p65">
                  <a:extLst>
                    <a:ext uri="{FF2B5EF4-FFF2-40B4-BE49-F238E27FC236}">
                      <a16:creationId xmlns:a16="http://schemas.microsoft.com/office/drawing/2014/main" id="{D3638A7A-4475-8E43-5A85-F59BCA505943}"/>
                    </a:ext>
                  </a:extLst>
                </p:cNvPr>
                <p:cNvSpPr/>
                <p:nvPr/>
              </p:nvSpPr>
              <p:spPr>
                <a:xfrm>
                  <a:off x="6218975" y="37966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323" y="1"/>
                      </a:moveTo>
                      <a:cubicBezTo>
                        <a:pt x="310" y="1"/>
                        <a:pt x="296" y="2"/>
                        <a:pt x="283" y="4"/>
                      </a:cubicBezTo>
                      <a:cubicBezTo>
                        <a:pt x="70" y="39"/>
                        <a:pt x="1" y="314"/>
                        <a:pt x="180" y="443"/>
                      </a:cubicBezTo>
                      <a:cubicBezTo>
                        <a:pt x="224" y="476"/>
                        <a:pt x="274" y="490"/>
                        <a:pt x="321" y="490"/>
                      </a:cubicBezTo>
                      <a:cubicBezTo>
                        <a:pt x="460" y="490"/>
                        <a:pt x="588" y="366"/>
                        <a:pt x="562" y="208"/>
                      </a:cubicBezTo>
                      <a:cubicBezTo>
                        <a:pt x="545" y="87"/>
                        <a:pt x="442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8" name="Google Shape;15940;p65">
                  <a:extLst>
                    <a:ext uri="{FF2B5EF4-FFF2-40B4-BE49-F238E27FC236}">
                      <a16:creationId xmlns:a16="http://schemas.microsoft.com/office/drawing/2014/main" id="{DF1EB271-9107-090D-FA42-923BBBEA075B}"/>
                    </a:ext>
                  </a:extLst>
                </p:cNvPr>
                <p:cNvSpPr/>
                <p:nvPr/>
              </p:nvSpPr>
              <p:spPr>
                <a:xfrm>
                  <a:off x="6189225" y="38013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0" y="476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8"/>
                      </a:cubicBezTo>
                      <a:cubicBezTo>
                        <a:pt x="541" y="87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9" name="Google Shape;15941;p65">
                  <a:extLst>
                    <a:ext uri="{FF2B5EF4-FFF2-40B4-BE49-F238E27FC236}">
                      <a16:creationId xmlns:a16="http://schemas.microsoft.com/office/drawing/2014/main" id="{F8355300-18BC-CFF2-6E5F-2DB464FF00BD}"/>
                    </a:ext>
                  </a:extLst>
                </p:cNvPr>
                <p:cNvSpPr/>
                <p:nvPr/>
              </p:nvSpPr>
              <p:spPr>
                <a:xfrm>
                  <a:off x="6159375" y="38060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1"/>
                      </a:moveTo>
                      <a:cubicBezTo>
                        <a:pt x="308" y="1"/>
                        <a:pt x="295" y="2"/>
                        <a:pt x="282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1" y="491"/>
                        <a:pt x="319" y="491"/>
                      </a:cubicBezTo>
                      <a:cubicBezTo>
                        <a:pt x="459" y="491"/>
                        <a:pt x="587" y="368"/>
                        <a:pt x="561" y="208"/>
                      </a:cubicBezTo>
                      <a:cubicBezTo>
                        <a:pt x="541" y="87"/>
                        <a:pt x="43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0" name="Google Shape;15942;p65">
                  <a:extLst>
                    <a:ext uri="{FF2B5EF4-FFF2-40B4-BE49-F238E27FC236}">
                      <a16:creationId xmlns:a16="http://schemas.microsoft.com/office/drawing/2014/main" id="{70217397-0EB0-82C3-012A-EC8EE0DBB1EE}"/>
                    </a:ext>
                  </a:extLst>
                </p:cNvPr>
                <p:cNvSpPr/>
                <p:nvPr/>
              </p:nvSpPr>
              <p:spPr>
                <a:xfrm>
                  <a:off x="6129525" y="38107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6" y="1"/>
                        <a:pt x="294" y="2"/>
                        <a:pt x="282" y="3"/>
                      </a:cubicBezTo>
                      <a:cubicBezTo>
                        <a:pt x="69" y="38"/>
                        <a:pt x="0" y="317"/>
                        <a:pt x="176" y="442"/>
                      </a:cubicBezTo>
                      <a:cubicBezTo>
                        <a:pt x="222" y="475"/>
                        <a:pt x="272" y="490"/>
                        <a:pt x="320" y="490"/>
                      </a:cubicBezTo>
                      <a:cubicBezTo>
                        <a:pt x="460" y="490"/>
                        <a:pt x="587" y="367"/>
                        <a:pt x="561" y="207"/>
                      </a:cubicBezTo>
                      <a:cubicBezTo>
                        <a:pt x="544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1" name="Google Shape;15943;p65">
                  <a:extLst>
                    <a:ext uri="{FF2B5EF4-FFF2-40B4-BE49-F238E27FC236}">
                      <a16:creationId xmlns:a16="http://schemas.microsoft.com/office/drawing/2014/main" id="{A4F0FDE9-5E19-3C2B-BEA4-23D480BBFE64}"/>
                    </a:ext>
                  </a:extLst>
                </p:cNvPr>
                <p:cNvSpPr/>
                <p:nvPr/>
              </p:nvSpPr>
              <p:spPr>
                <a:xfrm>
                  <a:off x="6099750" y="3815450"/>
                  <a:ext cx="14625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2" extrusionOk="0">
                      <a:moveTo>
                        <a:pt x="315" y="1"/>
                      </a:moveTo>
                      <a:cubicBezTo>
                        <a:pt x="303" y="1"/>
                        <a:pt x="291" y="2"/>
                        <a:pt x="279" y="3"/>
                      </a:cubicBezTo>
                      <a:cubicBezTo>
                        <a:pt x="66" y="38"/>
                        <a:pt x="0" y="317"/>
                        <a:pt x="176" y="445"/>
                      </a:cubicBezTo>
                      <a:cubicBezTo>
                        <a:pt x="220" y="477"/>
                        <a:pt x="269" y="491"/>
                        <a:pt x="317" y="491"/>
                      </a:cubicBezTo>
                      <a:cubicBezTo>
                        <a:pt x="456" y="491"/>
                        <a:pt x="585" y="368"/>
                        <a:pt x="561" y="207"/>
                      </a:cubicBezTo>
                      <a:cubicBezTo>
                        <a:pt x="541" y="87"/>
                        <a:pt x="435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2" name="Google Shape;15944;p65">
                  <a:extLst>
                    <a:ext uri="{FF2B5EF4-FFF2-40B4-BE49-F238E27FC236}">
                      <a16:creationId xmlns:a16="http://schemas.microsoft.com/office/drawing/2014/main" id="{BD2AC5CE-F424-3E84-1061-9F86E5C51C28}"/>
                    </a:ext>
                  </a:extLst>
                </p:cNvPr>
                <p:cNvSpPr/>
                <p:nvPr/>
              </p:nvSpPr>
              <p:spPr>
                <a:xfrm>
                  <a:off x="6069900" y="38202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5"/>
                        <a:pt x="561" y="204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3" name="Google Shape;15945;p65">
                  <a:extLst>
                    <a:ext uri="{FF2B5EF4-FFF2-40B4-BE49-F238E27FC236}">
                      <a16:creationId xmlns:a16="http://schemas.microsoft.com/office/drawing/2014/main" id="{6E265960-B43D-06B3-D8C3-9DA2C10F751D}"/>
                    </a:ext>
                  </a:extLst>
                </p:cNvPr>
                <p:cNvSpPr/>
                <p:nvPr/>
              </p:nvSpPr>
              <p:spPr>
                <a:xfrm>
                  <a:off x="6040050" y="38249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4" name="Google Shape;15946;p65">
                  <a:extLst>
                    <a:ext uri="{FF2B5EF4-FFF2-40B4-BE49-F238E27FC236}">
                      <a16:creationId xmlns:a16="http://schemas.microsoft.com/office/drawing/2014/main" id="{D9E1DD53-5004-AC4A-F4D7-A49F0160E832}"/>
                    </a:ext>
                  </a:extLst>
                </p:cNvPr>
                <p:cNvSpPr/>
                <p:nvPr/>
              </p:nvSpPr>
              <p:spPr>
                <a:xfrm>
                  <a:off x="6010200" y="38296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3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5" name="Google Shape;15947;p65">
                  <a:extLst>
                    <a:ext uri="{FF2B5EF4-FFF2-40B4-BE49-F238E27FC236}">
                      <a16:creationId xmlns:a16="http://schemas.microsoft.com/office/drawing/2014/main" id="{492C95D2-9799-4E5F-D884-064709AB60BC}"/>
                    </a:ext>
                  </a:extLst>
                </p:cNvPr>
                <p:cNvSpPr/>
                <p:nvPr/>
              </p:nvSpPr>
              <p:spPr>
                <a:xfrm>
                  <a:off x="5980425" y="3834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6" y="0"/>
                        <a:pt x="294" y="1"/>
                        <a:pt x="282" y="2"/>
                      </a:cubicBezTo>
                      <a:cubicBezTo>
                        <a:pt x="66" y="37"/>
                        <a:pt x="0" y="313"/>
                        <a:pt x="176" y="441"/>
                      </a:cubicBezTo>
                      <a:cubicBezTo>
                        <a:pt x="221" y="474"/>
                        <a:pt x="271" y="489"/>
                        <a:pt x="320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6" name="Google Shape;15948;p65">
                  <a:extLst>
                    <a:ext uri="{FF2B5EF4-FFF2-40B4-BE49-F238E27FC236}">
                      <a16:creationId xmlns:a16="http://schemas.microsoft.com/office/drawing/2014/main" id="{ACD8D1C4-CA5E-74FE-2588-EB3979644462}"/>
                    </a:ext>
                  </a:extLst>
                </p:cNvPr>
                <p:cNvSpPr/>
                <p:nvPr/>
              </p:nvSpPr>
              <p:spPr>
                <a:xfrm>
                  <a:off x="5951900" y="38390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270" y="0"/>
                      </a:moveTo>
                      <a:cubicBezTo>
                        <a:pt x="130" y="0"/>
                        <a:pt x="0" y="123"/>
                        <a:pt x="26" y="285"/>
                      </a:cubicBezTo>
                      <a:cubicBezTo>
                        <a:pt x="46" y="403"/>
                        <a:pt x="149" y="488"/>
                        <a:pt x="265" y="488"/>
                      </a:cubicBezTo>
                      <a:cubicBezTo>
                        <a:pt x="278" y="488"/>
                        <a:pt x="292" y="487"/>
                        <a:pt x="305" y="485"/>
                      </a:cubicBezTo>
                      <a:cubicBezTo>
                        <a:pt x="521" y="454"/>
                        <a:pt x="587" y="175"/>
                        <a:pt x="411" y="46"/>
                      </a:cubicBezTo>
                      <a:cubicBezTo>
                        <a:pt x="367" y="15"/>
                        <a:pt x="318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7" name="Google Shape;15949;p65">
                  <a:extLst>
                    <a:ext uri="{FF2B5EF4-FFF2-40B4-BE49-F238E27FC236}">
                      <a16:creationId xmlns:a16="http://schemas.microsoft.com/office/drawing/2014/main" id="{D7893270-F175-EC7B-0DB3-1245E67575CB}"/>
                    </a:ext>
                  </a:extLst>
                </p:cNvPr>
                <p:cNvSpPr/>
                <p:nvPr/>
              </p:nvSpPr>
              <p:spPr>
                <a:xfrm>
                  <a:off x="5922050" y="38437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1"/>
                      </a:moveTo>
                      <a:cubicBezTo>
                        <a:pt x="128" y="1"/>
                        <a:pt x="0" y="123"/>
                        <a:pt x="26" y="284"/>
                      </a:cubicBezTo>
                      <a:cubicBezTo>
                        <a:pt x="46" y="404"/>
                        <a:pt x="152" y="490"/>
                        <a:pt x="270" y="490"/>
                      </a:cubicBezTo>
                      <a:cubicBezTo>
                        <a:pt x="282" y="490"/>
                        <a:pt x="293" y="489"/>
                        <a:pt x="305" y="487"/>
                      </a:cubicBezTo>
                      <a:cubicBezTo>
                        <a:pt x="521" y="453"/>
                        <a:pt x="587" y="174"/>
                        <a:pt x="411" y="49"/>
                      </a:cubicBezTo>
                      <a:cubicBezTo>
                        <a:pt x="366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8" name="Google Shape;15950;p65">
                  <a:extLst>
                    <a:ext uri="{FF2B5EF4-FFF2-40B4-BE49-F238E27FC236}">
                      <a16:creationId xmlns:a16="http://schemas.microsoft.com/office/drawing/2014/main" id="{8486CD35-6D39-7177-6280-7CE8024FAB5D}"/>
                    </a:ext>
                  </a:extLst>
                </p:cNvPr>
                <p:cNvSpPr/>
                <p:nvPr/>
              </p:nvSpPr>
              <p:spPr>
                <a:xfrm>
                  <a:off x="5890950" y="38485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20" y="0"/>
                      </a:moveTo>
                      <a:cubicBezTo>
                        <a:pt x="306" y="0"/>
                        <a:pt x="293" y="1"/>
                        <a:pt x="280" y="4"/>
                      </a:cubicBezTo>
                      <a:cubicBezTo>
                        <a:pt x="66" y="38"/>
                        <a:pt x="1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2" y="207"/>
                      </a:cubicBezTo>
                      <a:cubicBezTo>
                        <a:pt x="542" y="86"/>
                        <a:pt x="438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9" name="Google Shape;15951;p65">
                  <a:extLst>
                    <a:ext uri="{FF2B5EF4-FFF2-40B4-BE49-F238E27FC236}">
                      <a16:creationId xmlns:a16="http://schemas.microsoft.com/office/drawing/2014/main" id="{14654927-AD44-0984-284F-65053DF2735C}"/>
                    </a:ext>
                  </a:extLst>
                </p:cNvPr>
                <p:cNvSpPr/>
                <p:nvPr/>
              </p:nvSpPr>
              <p:spPr>
                <a:xfrm>
                  <a:off x="5862425" y="38532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8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6" y="404"/>
                        <a:pt x="147" y="490"/>
                        <a:pt x="265" y="490"/>
                      </a:cubicBezTo>
                      <a:cubicBezTo>
                        <a:pt x="278" y="490"/>
                        <a:pt x="291" y="489"/>
                        <a:pt x="305" y="486"/>
                      </a:cubicBezTo>
                      <a:cubicBezTo>
                        <a:pt x="521" y="452"/>
                        <a:pt x="587" y="176"/>
                        <a:pt x="411" y="48"/>
                      </a:cubicBezTo>
                      <a:cubicBezTo>
                        <a:pt x="366" y="15"/>
                        <a:pt x="316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0" name="Google Shape;15952;p65">
                  <a:extLst>
                    <a:ext uri="{FF2B5EF4-FFF2-40B4-BE49-F238E27FC236}">
                      <a16:creationId xmlns:a16="http://schemas.microsoft.com/office/drawing/2014/main" id="{8AE02AE5-AAD9-29DD-F67C-96434E11EE3D}"/>
                    </a:ext>
                  </a:extLst>
                </p:cNvPr>
                <p:cNvSpPr/>
                <p:nvPr/>
              </p:nvSpPr>
              <p:spPr>
                <a:xfrm>
                  <a:off x="6215600" y="376677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1"/>
                      </a:moveTo>
                      <a:cubicBezTo>
                        <a:pt x="129" y="1"/>
                        <a:pt x="1" y="124"/>
                        <a:pt x="26" y="283"/>
                      </a:cubicBezTo>
                      <a:cubicBezTo>
                        <a:pt x="46" y="404"/>
                        <a:pt x="149" y="490"/>
                        <a:pt x="266" y="490"/>
                      </a:cubicBezTo>
                      <a:cubicBezTo>
                        <a:pt x="279" y="490"/>
                        <a:pt x="292" y="489"/>
                        <a:pt x="305" y="487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1" name="Google Shape;15953;p65">
                  <a:extLst>
                    <a:ext uri="{FF2B5EF4-FFF2-40B4-BE49-F238E27FC236}">
                      <a16:creationId xmlns:a16="http://schemas.microsoft.com/office/drawing/2014/main" id="{F3093B46-D405-DC7C-11E2-257FAF0C2541}"/>
                    </a:ext>
                  </a:extLst>
                </p:cNvPr>
                <p:cNvSpPr/>
                <p:nvPr/>
              </p:nvSpPr>
              <p:spPr>
                <a:xfrm>
                  <a:off x="6184525" y="377147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8" y="1"/>
                      </a:moveTo>
                      <a:cubicBezTo>
                        <a:pt x="305" y="1"/>
                        <a:pt x="292" y="2"/>
                        <a:pt x="279" y="4"/>
                      </a:cubicBezTo>
                      <a:cubicBezTo>
                        <a:pt x="66" y="39"/>
                        <a:pt x="0" y="314"/>
                        <a:pt x="176" y="443"/>
                      </a:cubicBezTo>
                      <a:cubicBezTo>
                        <a:pt x="221" y="476"/>
                        <a:pt x="270" y="491"/>
                        <a:pt x="319" y="491"/>
                      </a:cubicBezTo>
                      <a:cubicBezTo>
                        <a:pt x="457" y="491"/>
                        <a:pt x="584" y="368"/>
                        <a:pt x="561" y="208"/>
                      </a:cubicBezTo>
                      <a:cubicBezTo>
                        <a:pt x="541" y="89"/>
                        <a:pt x="437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2" name="Google Shape;15954;p65">
                  <a:extLst>
                    <a:ext uri="{FF2B5EF4-FFF2-40B4-BE49-F238E27FC236}">
                      <a16:creationId xmlns:a16="http://schemas.microsoft.com/office/drawing/2014/main" id="{039FAE28-EFBC-AD92-A693-82D17E46F7CC}"/>
                    </a:ext>
                  </a:extLst>
                </p:cNvPr>
                <p:cNvSpPr/>
                <p:nvPr/>
              </p:nvSpPr>
              <p:spPr>
                <a:xfrm>
                  <a:off x="6154675" y="37762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7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3" name="Google Shape;15955;p65">
                  <a:extLst>
                    <a:ext uri="{FF2B5EF4-FFF2-40B4-BE49-F238E27FC236}">
                      <a16:creationId xmlns:a16="http://schemas.microsoft.com/office/drawing/2014/main" id="{3E07C85B-B65E-311B-043C-9CB1327E2869}"/>
                    </a:ext>
                  </a:extLst>
                </p:cNvPr>
                <p:cNvSpPr/>
                <p:nvPr/>
              </p:nvSpPr>
              <p:spPr>
                <a:xfrm>
                  <a:off x="6124825" y="37809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5"/>
                        <a:pt x="0" y="314"/>
                        <a:pt x="176" y="442"/>
                      </a:cubicBezTo>
                      <a:cubicBezTo>
                        <a:pt x="220" y="474"/>
                        <a:pt x="269" y="488"/>
                        <a:pt x="317" y="488"/>
                      </a:cubicBezTo>
                      <a:cubicBezTo>
                        <a:pt x="457" y="488"/>
                        <a:pt x="587" y="365"/>
                        <a:pt x="561" y="204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4" name="Google Shape;15956;p65">
                  <a:extLst>
                    <a:ext uri="{FF2B5EF4-FFF2-40B4-BE49-F238E27FC236}">
                      <a16:creationId xmlns:a16="http://schemas.microsoft.com/office/drawing/2014/main" id="{BEA1ECB7-1D88-46CF-B70F-454637DF2FA7}"/>
                    </a:ext>
                  </a:extLst>
                </p:cNvPr>
                <p:cNvSpPr/>
                <p:nvPr/>
              </p:nvSpPr>
              <p:spPr>
                <a:xfrm>
                  <a:off x="6094975" y="37856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1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5" name="Google Shape;15957;p65">
                  <a:extLst>
                    <a:ext uri="{FF2B5EF4-FFF2-40B4-BE49-F238E27FC236}">
                      <a16:creationId xmlns:a16="http://schemas.microsoft.com/office/drawing/2014/main" id="{337E9159-CA48-0E2B-A325-78FE82B4DA71}"/>
                    </a:ext>
                  </a:extLst>
                </p:cNvPr>
                <p:cNvSpPr/>
                <p:nvPr/>
              </p:nvSpPr>
              <p:spPr>
                <a:xfrm>
                  <a:off x="6065200" y="379037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6" name="Google Shape;15958;p65">
                  <a:extLst>
                    <a:ext uri="{FF2B5EF4-FFF2-40B4-BE49-F238E27FC236}">
                      <a16:creationId xmlns:a16="http://schemas.microsoft.com/office/drawing/2014/main" id="{566DB89C-F0FF-5FE4-6FCE-993B8E236462}"/>
                    </a:ext>
                  </a:extLst>
                </p:cNvPr>
                <p:cNvSpPr/>
                <p:nvPr/>
              </p:nvSpPr>
              <p:spPr>
                <a:xfrm>
                  <a:off x="6035350" y="37950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7" name="Google Shape;15959;p65">
                  <a:extLst>
                    <a:ext uri="{FF2B5EF4-FFF2-40B4-BE49-F238E27FC236}">
                      <a16:creationId xmlns:a16="http://schemas.microsoft.com/office/drawing/2014/main" id="{3B00FADF-5551-2AF6-C94E-607A426F6B84}"/>
                    </a:ext>
                  </a:extLst>
                </p:cNvPr>
                <p:cNvSpPr/>
                <p:nvPr/>
              </p:nvSpPr>
              <p:spPr>
                <a:xfrm>
                  <a:off x="6005500" y="37998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8" y="0"/>
                      </a:moveTo>
                      <a:cubicBezTo>
                        <a:pt x="306" y="0"/>
                        <a:pt x="294" y="1"/>
                        <a:pt x="282" y="2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2" y="474"/>
                        <a:pt x="272" y="489"/>
                        <a:pt x="321" y="489"/>
                      </a:cubicBezTo>
                      <a:cubicBezTo>
                        <a:pt x="461" y="489"/>
                        <a:pt x="587" y="367"/>
                        <a:pt x="561" y="206"/>
                      </a:cubicBezTo>
                      <a:cubicBezTo>
                        <a:pt x="541" y="86"/>
                        <a:pt x="438" y="0"/>
                        <a:pt x="3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8" name="Google Shape;15960;p65">
                  <a:extLst>
                    <a:ext uri="{FF2B5EF4-FFF2-40B4-BE49-F238E27FC236}">
                      <a16:creationId xmlns:a16="http://schemas.microsoft.com/office/drawing/2014/main" id="{DB5FEE90-14F5-24B0-7BE1-29B6E1C46BC6}"/>
                    </a:ext>
                  </a:extLst>
                </p:cNvPr>
                <p:cNvSpPr/>
                <p:nvPr/>
              </p:nvSpPr>
              <p:spPr>
                <a:xfrm>
                  <a:off x="5975650" y="38045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3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5"/>
                        <a:pt x="0" y="314"/>
                        <a:pt x="179" y="442"/>
                      </a:cubicBezTo>
                      <a:cubicBezTo>
                        <a:pt x="223" y="474"/>
                        <a:pt x="272" y="488"/>
                        <a:pt x="320" y="488"/>
                      </a:cubicBezTo>
                      <a:cubicBezTo>
                        <a:pt x="459" y="488"/>
                        <a:pt x="587" y="366"/>
                        <a:pt x="561" y="204"/>
                      </a:cubicBezTo>
                      <a:cubicBezTo>
                        <a:pt x="544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9" name="Google Shape;15961;p65">
                  <a:extLst>
                    <a:ext uri="{FF2B5EF4-FFF2-40B4-BE49-F238E27FC236}">
                      <a16:creationId xmlns:a16="http://schemas.microsoft.com/office/drawing/2014/main" id="{4229E431-2117-FEE6-F9D9-1F3F641D4C41}"/>
                    </a:ext>
                  </a:extLst>
                </p:cNvPr>
                <p:cNvSpPr/>
                <p:nvPr/>
              </p:nvSpPr>
              <p:spPr>
                <a:xfrm>
                  <a:off x="5945875" y="38092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0" name="Google Shape;15962;p65">
                  <a:extLst>
                    <a:ext uri="{FF2B5EF4-FFF2-40B4-BE49-F238E27FC236}">
                      <a16:creationId xmlns:a16="http://schemas.microsoft.com/office/drawing/2014/main" id="{858F13FB-4075-43FC-65EC-637871A37453}"/>
                    </a:ext>
                  </a:extLst>
                </p:cNvPr>
                <p:cNvSpPr/>
                <p:nvPr/>
              </p:nvSpPr>
              <p:spPr>
                <a:xfrm>
                  <a:off x="5916025" y="38139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1" name="Google Shape;15963;p65">
                  <a:extLst>
                    <a:ext uri="{FF2B5EF4-FFF2-40B4-BE49-F238E27FC236}">
                      <a16:creationId xmlns:a16="http://schemas.microsoft.com/office/drawing/2014/main" id="{319A25C0-FF79-2D38-A7E9-26EB47C292FF}"/>
                    </a:ext>
                  </a:extLst>
                </p:cNvPr>
                <p:cNvSpPr/>
                <p:nvPr/>
              </p:nvSpPr>
              <p:spPr>
                <a:xfrm>
                  <a:off x="5886175" y="38186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09" y="0"/>
                        <a:pt x="296" y="2"/>
                        <a:pt x="283" y="4"/>
                      </a:cubicBezTo>
                      <a:cubicBezTo>
                        <a:pt x="69" y="38"/>
                        <a:pt x="0" y="314"/>
                        <a:pt x="176" y="442"/>
                      </a:cubicBezTo>
                      <a:cubicBezTo>
                        <a:pt x="222" y="475"/>
                        <a:pt x="271" y="490"/>
                        <a:pt x="320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5" y="86"/>
                        <a:pt x="44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2" name="Google Shape;15964;p65">
                  <a:extLst>
                    <a:ext uri="{FF2B5EF4-FFF2-40B4-BE49-F238E27FC236}">
                      <a16:creationId xmlns:a16="http://schemas.microsoft.com/office/drawing/2014/main" id="{55BCC46D-29FB-85F5-2A10-FFA01532A622}"/>
                    </a:ext>
                  </a:extLst>
                </p:cNvPr>
                <p:cNvSpPr/>
                <p:nvPr/>
              </p:nvSpPr>
              <p:spPr>
                <a:xfrm>
                  <a:off x="5857725" y="38233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266" y="0"/>
                      </a:moveTo>
                      <a:cubicBezTo>
                        <a:pt x="127" y="0"/>
                        <a:pt x="0" y="124"/>
                        <a:pt x="26" y="283"/>
                      </a:cubicBezTo>
                      <a:cubicBezTo>
                        <a:pt x="43" y="404"/>
                        <a:pt x="146" y="490"/>
                        <a:pt x="265" y="490"/>
                      </a:cubicBezTo>
                      <a:cubicBezTo>
                        <a:pt x="278" y="490"/>
                        <a:pt x="291" y="489"/>
                        <a:pt x="305" y="486"/>
                      </a:cubicBezTo>
                      <a:cubicBezTo>
                        <a:pt x="518" y="452"/>
                        <a:pt x="587" y="176"/>
                        <a:pt x="408" y="48"/>
                      </a:cubicBezTo>
                      <a:cubicBezTo>
                        <a:pt x="363" y="15"/>
                        <a:pt x="314" y="0"/>
                        <a:pt x="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3" name="Google Shape;15965;p65">
                  <a:extLst>
                    <a:ext uri="{FF2B5EF4-FFF2-40B4-BE49-F238E27FC236}">
                      <a16:creationId xmlns:a16="http://schemas.microsoft.com/office/drawing/2014/main" id="{44808F16-7D45-DEE8-F2DE-AF46A4852008}"/>
                    </a:ext>
                  </a:extLst>
                </p:cNvPr>
                <p:cNvSpPr/>
                <p:nvPr/>
              </p:nvSpPr>
              <p:spPr>
                <a:xfrm>
                  <a:off x="6211300" y="3739300"/>
                  <a:ext cx="76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396" extrusionOk="0">
                      <a:moveTo>
                        <a:pt x="60" y="0"/>
                      </a:moveTo>
                      <a:cubicBezTo>
                        <a:pt x="16" y="53"/>
                        <a:pt x="1" y="122"/>
                        <a:pt x="10" y="188"/>
                      </a:cubicBezTo>
                      <a:cubicBezTo>
                        <a:pt x="30" y="309"/>
                        <a:pt x="133" y="395"/>
                        <a:pt x="250" y="395"/>
                      </a:cubicBezTo>
                      <a:cubicBezTo>
                        <a:pt x="263" y="395"/>
                        <a:pt x="276" y="394"/>
                        <a:pt x="289" y="392"/>
                      </a:cubicBezTo>
                      <a:cubicBezTo>
                        <a:pt x="295" y="392"/>
                        <a:pt x="298" y="392"/>
                        <a:pt x="305" y="389"/>
                      </a:cubicBezTo>
                      <a:cubicBezTo>
                        <a:pt x="226" y="257"/>
                        <a:pt x="145" y="129"/>
                        <a:pt x="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4" name="Google Shape;15966;p65">
                  <a:extLst>
                    <a:ext uri="{FF2B5EF4-FFF2-40B4-BE49-F238E27FC236}">
                      <a16:creationId xmlns:a16="http://schemas.microsoft.com/office/drawing/2014/main" id="{9BEDBF85-5BAA-3DFE-BF0E-FD1CDE931658}"/>
                    </a:ext>
                  </a:extLst>
                </p:cNvPr>
                <p:cNvSpPr/>
                <p:nvPr/>
              </p:nvSpPr>
              <p:spPr>
                <a:xfrm>
                  <a:off x="6179725" y="3741650"/>
                  <a:ext cx="1470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2" extrusionOk="0">
                      <a:moveTo>
                        <a:pt x="318" y="1"/>
                      </a:moveTo>
                      <a:cubicBezTo>
                        <a:pt x="307" y="1"/>
                        <a:pt x="295" y="2"/>
                        <a:pt x="283" y="3"/>
                      </a:cubicBezTo>
                      <a:cubicBezTo>
                        <a:pt x="70" y="38"/>
                        <a:pt x="1" y="317"/>
                        <a:pt x="179" y="445"/>
                      </a:cubicBezTo>
                      <a:cubicBezTo>
                        <a:pt x="224" y="477"/>
                        <a:pt x="273" y="491"/>
                        <a:pt x="320" y="491"/>
                      </a:cubicBezTo>
                      <a:cubicBezTo>
                        <a:pt x="460" y="491"/>
                        <a:pt x="588" y="368"/>
                        <a:pt x="562" y="207"/>
                      </a:cubicBezTo>
                      <a:cubicBezTo>
                        <a:pt x="545" y="87"/>
                        <a:pt x="439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5" name="Google Shape;15967;p65">
                  <a:extLst>
                    <a:ext uri="{FF2B5EF4-FFF2-40B4-BE49-F238E27FC236}">
                      <a16:creationId xmlns:a16="http://schemas.microsoft.com/office/drawing/2014/main" id="{D9896A63-5FB4-E67F-C229-A1B073BDDAE8}"/>
                    </a:ext>
                  </a:extLst>
                </p:cNvPr>
                <p:cNvSpPr/>
                <p:nvPr/>
              </p:nvSpPr>
              <p:spPr>
                <a:xfrm>
                  <a:off x="6149975" y="3746425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2" y="1"/>
                        <a:pt x="279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69" y="490"/>
                        <a:pt x="317" y="490"/>
                      </a:cubicBezTo>
                      <a:cubicBezTo>
                        <a:pt x="456" y="490"/>
                        <a:pt x="584" y="365"/>
                        <a:pt x="561" y="204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6" name="Google Shape;15968;p65">
                  <a:extLst>
                    <a:ext uri="{FF2B5EF4-FFF2-40B4-BE49-F238E27FC236}">
                      <a16:creationId xmlns:a16="http://schemas.microsoft.com/office/drawing/2014/main" id="{C1EA2CAC-A767-94E8-F6CF-29BBA31DAE5A}"/>
                    </a:ext>
                  </a:extLst>
                </p:cNvPr>
                <p:cNvSpPr/>
                <p:nvPr/>
              </p:nvSpPr>
              <p:spPr>
                <a:xfrm>
                  <a:off x="6120125" y="37511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7" name="Google Shape;15969;p65">
                  <a:extLst>
                    <a:ext uri="{FF2B5EF4-FFF2-40B4-BE49-F238E27FC236}">
                      <a16:creationId xmlns:a16="http://schemas.microsoft.com/office/drawing/2014/main" id="{DCDF9B85-F0A2-6FD2-ED0D-67F7A69C0FA5}"/>
                    </a:ext>
                  </a:extLst>
                </p:cNvPr>
                <p:cNvSpPr/>
                <p:nvPr/>
              </p:nvSpPr>
              <p:spPr>
                <a:xfrm>
                  <a:off x="6090275" y="37558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3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1" y="86"/>
                        <a:pt x="440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8" name="Google Shape;15970;p65">
                  <a:extLst>
                    <a:ext uri="{FF2B5EF4-FFF2-40B4-BE49-F238E27FC236}">
                      <a16:creationId xmlns:a16="http://schemas.microsoft.com/office/drawing/2014/main" id="{D3E2A8F6-630E-CB79-5954-22D69C271225}"/>
                    </a:ext>
                  </a:extLst>
                </p:cNvPr>
                <p:cNvSpPr/>
                <p:nvPr/>
              </p:nvSpPr>
              <p:spPr>
                <a:xfrm>
                  <a:off x="6060425" y="376052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17" y="1"/>
                      </a:moveTo>
                      <a:cubicBezTo>
                        <a:pt x="306" y="1"/>
                        <a:pt x="294" y="2"/>
                        <a:pt x="282" y="3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4" y="490"/>
                        <a:pt x="322" y="490"/>
                      </a:cubicBezTo>
                      <a:cubicBezTo>
                        <a:pt x="460" y="490"/>
                        <a:pt x="587" y="368"/>
                        <a:pt x="561" y="207"/>
                      </a:cubicBezTo>
                      <a:cubicBezTo>
                        <a:pt x="544" y="87"/>
                        <a:pt x="438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9" name="Google Shape;15971;p65">
                  <a:extLst>
                    <a:ext uri="{FF2B5EF4-FFF2-40B4-BE49-F238E27FC236}">
                      <a16:creationId xmlns:a16="http://schemas.microsoft.com/office/drawing/2014/main" id="{B35C0E93-D199-30CE-189A-822108E2DD8F}"/>
                    </a:ext>
                  </a:extLst>
                </p:cNvPr>
                <p:cNvSpPr/>
                <p:nvPr/>
              </p:nvSpPr>
              <p:spPr>
                <a:xfrm>
                  <a:off x="6030650" y="37652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5" y="0"/>
                        <a:pt x="294" y="1"/>
                        <a:pt x="282" y="2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4"/>
                        <a:pt x="271" y="489"/>
                        <a:pt x="319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0" name="Google Shape;15972;p65">
                  <a:extLst>
                    <a:ext uri="{FF2B5EF4-FFF2-40B4-BE49-F238E27FC236}">
                      <a16:creationId xmlns:a16="http://schemas.microsoft.com/office/drawing/2014/main" id="{6A032C12-58F6-7467-4FF2-9869D2127C0D}"/>
                    </a:ext>
                  </a:extLst>
                </p:cNvPr>
                <p:cNvSpPr/>
                <p:nvPr/>
              </p:nvSpPr>
              <p:spPr>
                <a:xfrm>
                  <a:off x="6000800" y="377000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6" y="35"/>
                        <a:pt x="0" y="314"/>
                        <a:pt x="176" y="442"/>
                      </a:cubicBezTo>
                      <a:cubicBezTo>
                        <a:pt x="220" y="474"/>
                        <a:pt x="269" y="488"/>
                        <a:pt x="317" y="488"/>
                      </a:cubicBezTo>
                      <a:cubicBezTo>
                        <a:pt x="457" y="488"/>
                        <a:pt x="587" y="366"/>
                        <a:pt x="561" y="204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1" name="Google Shape;15973;p65">
                  <a:extLst>
                    <a:ext uri="{FF2B5EF4-FFF2-40B4-BE49-F238E27FC236}">
                      <a16:creationId xmlns:a16="http://schemas.microsoft.com/office/drawing/2014/main" id="{39F96C34-2ED9-8B50-4A8F-0924504CC812}"/>
                    </a:ext>
                  </a:extLst>
                </p:cNvPr>
                <p:cNvSpPr/>
                <p:nvPr/>
              </p:nvSpPr>
              <p:spPr>
                <a:xfrm>
                  <a:off x="5970950" y="37747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8"/>
                        <a:pt x="0" y="314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2" name="Google Shape;15974;p65">
                  <a:extLst>
                    <a:ext uri="{FF2B5EF4-FFF2-40B4-BE49-F238E27FC236}">
                      <a16:creationId xmlns:a16="http://schemas.microsoft.com/office/drawing/2014/main" id="{24A4C32E-F4DF-09AD-3F48-CC5174D2AAF0}"/>
                    </a:ext>
                  </a:extLst>
                </p:cNvPr>
                <p:cNvSpPr/>
                <p:nvPr/>
              </p:nvSpPr>
              <p:spPr>
                <a:xfrm>
                  <a:off x="5941175" y="377940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5" y="366"/>
                        <a:pt x="561" y="207"/>
                      </a:cubicBezTo>
                      <a:cubicBezTo>
                        <a:pt x="542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3" name="Google Shape;15975;p65">
                  <a:extLst>
                    <a:ext uri="{FF2B5EF4-FFF2-40B4-BE49-F238E27FC236}">
                      <a16:creationId xmlns:a16="http://schemas.microsoft.com/office/drawing/2014/main" id="{66589939-43F7-EA66-0065-D61FE1435112}"/>
                    </a:ext>
                  </a:extLst>
                </p:cNvPr>
                <p:cNvSpPr/>
                <p:nvPr/>
              </p:nvSpPr>
              <p:spPr>
                <a:xfrm>
                  <a:off x="5911325" y="3784100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2" y="0"/>
                      </a:moveTo>
                      <a:cubicBezTo>
                        <a:pt x="309" y="0"/>
                        <a:pt x="296" y="2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2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4" name="Google Shape;15976;p65">
                  <a:extLst>
                    <a:ext uri="{FF2B5EF4-FFF2-40B4-BE49-F238E27FC236}">
                      <a16:creationId xmlns:a16="http://schemas.microsoft.com/office/drawing/2014/main" id="{25649DFE-48B2-BA29-AEBA-D09AE14189AB}"/>
                    </a:ext>
                  </a:extLst>
                </p:cNvPr>
                <p:cNvSpPr/>
                <p:nvPr/>
              </p:nvSpPr>
              <p:spPr>
                <a:xfrm>
                  <a:off x="5881475" y="37888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6" y="0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5"/>
                        <a:pt x="271" y="489"/>
                        <a:pt x="320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5" name="Google Shape;15977;p65">
                  <a:extLst>
                    <a:ext uri="{FF2B5EF4-FFF2-40B4-BE49-F238E27FC236}">
                      <a16:creationId xmlns:a16="http://schemas.microsoft.com/office/drawing/2014/main" id="{AA4CBC9F-2758-7B12-FF22-9D56498CA814}"/>
                    </a:ext>
                  </a:extLst>
                </p:cNvPr>
                <p:cNvSpPr/>
                <p:nvPr/>
              </p:nvSpPr>
              <p:spPr>
                <a:xfrm>
                  <a:off x="5853000" y="3793525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268" y="1"/>
                      </a:moveTo>
                      <a:cubicBezTo>
                        <a:pt x="129" y="1"/>
                        <a:pt x="0" y="123"/>
                        <a:pt x="24" y="285"/>
                      </a:cubicBezTo>
                      <a:cubicBezTo>
                        <a:pt x="44" y="405"/>
                        <a:pt x="150" y="491"/>
                        <a:pt x="271" y="491"/>
                      </a:cubicBezTo>
                      <a:cubicBezTo>
                        <a:pt x="282" y="491"/>
                        <a:pt x="294" y="490"/>
                        <a:pt x="306" y="489"/>
                      </a:cubicBezTo>
                      <a:cubicBezTo>
                        <a:pt x="519" y="454"/>
                        <a:pt x="585" y="175"/>
                        <a:pt x="409" y="47"/>
                      </a:cubicBezTo>
                      <a:cubicBezTo>
                        <a:pt x="365" y="15"/>
                        <a:pt x="316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6" name="Google Shape;15978;p65">
                  <a:extLst>
                    <a:ext uri="{FF2B5EF4-FFF2-40B4-BE49-F238E27FC236}">
                      <a16:creationId xmlns:a16="http://schemas.microsoft.com/office/drawing/2014/main" id="{37DCB63B-99B4-F89F-402D-C1517EF60072}"/>
                    </a:ext>
                  </a:extLst>
                </p:cNvPr>
                <p:cNvSpPr/>
                <p:nvPr/>
              </p:nvSpPr>
              <p:spPr>
                <a:xfrm>
                  <a:off x="6176350" y="37118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8" y="0"/>
                      </a:moveTo>
                      <a:cubicBezTo>
                        <a:pt x="129" y="0"/>
                        <a:pt x="1" y="123"/>
                        <a:pt x="26" y="283"/>
                      </a:cubicBezTo>
                      <a:cubicBezTo>
                        <a:pt x="46" y="403"/>
                        <a:pt x="152" y="489"/>
                        <a:pt x="270" y="489"/>
                      </a:cubicBezTo>
                      <a:cubicBezTo>
                        <a:pt x="282" y="489"/>
                        <a:pt x="293" y="489"/>
                        <a:pt x="305" y="487"/>
                      </a:cubicBezTo>
                      <a:cubicBezTo>
                        <a:pt x="521" y="452"/>
                        <a:pt x="587" y="177"/>
                        <a:pt x="412" y="48"/>
                      </a:cubicBezTo>
                      <a:cubicBezTo>
                        <a:pt x="366" y="15"/>
                        <a:pt x="317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7" name="Google Shape;15979;p65">
                  <a:extLst>
                    <a:ext uri="{FF2B5EF4-FFF2-40B4-BE49-F238E27FC236}">
                      <a16:creationId xmlns:a16="http://schemas.microsoft.com/office/drawing/2014/main" id="{AA958AD5-BE96-C789-E44A-78C1F2287815}"/>
                    </a:ext>
                  </a:extLst>
                </p:cNvPr>
                <p:cNvSpPr/>
                <p:nvPr/>
              </p:nvSpPr>
              <p:spPr>
                <a:xfrm>
                  <a:off x="6145175" y="3716575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323" y="0"/>
                      </a:moveTo>
                      <a:cubicBezTo>
                        <a:pt x="310" y="0"/>
                        <a:pt x="296" y="1"/>
                        <a:pt x="283" y="3"/>
                      </a:cubicBezTo>
                      <a:cubicBezTo>
                        <a:pt x="70" y="38"/>
                        <a:pt x="1" y="314"/>
                        <a:pt x="179" y="442"/>
                      </a:cubicBezTo>
                      <a:cubicBezTo>
                        <a:pt x="224" y="475"/>
                        <a:pt x="274" y="490"/>
                        <a:pt x="321" y="490"/>
                      </a:cubicBezTo>
                      <a:cubicBezTo>
                        <a:pt x="460" y="490"/>
                        <a:pt x="587" y="366"/>
                        <a:pt x="562" y="207"/>
                      </a:cubicBezTo>
                      <a:cubicBezTo>
                        <a:pt x="545" y="86"/>
                        <a:pt x="442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8" name="Google Shape;15980;p65">
                  <a:extLst>
                    <a:ext uri="{FF2B5EF4-FFF2-40B4-BE49-F238E27FC236}">
                      <a16:creationId xmlns:a16="http://schemas.microsoft.com/office/drawing/2014/main" id="{ED82B087-F2F4-026C-EA1C-5DAFBC953E25}"/>
                    </a:ext>
                  </a:extLst>
                </p:cNvPr>
                <p:cNvSpPr/>
                <p:nvPr/>
              </p:nvSpPr>
              <p:spPr>
                <a:xfrm>
                  <a:off x="6115425" y="37212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3"/>
                      </a:cubicBezTo>
                      <a:cubicBezTo>
                        <a:pt x="66" y="38"/>
                        <a:pt x="0" y="314"/>
                        <a:pt x="175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9" name="Google Shape;15981;p65">
                  <a:extLst>
                    <a:ext uri="{FF2B5EF4-FFF2-40B4-BE49-F238E27FC236}">
                      <a16:creationId xmlns:a16="http://schemas.microsoft.com/office/drawing/2014/main" id="{B37AFB04-AF50-F581-0171-021958DD5791}"/>
                    </a:ext>
                  </a:extLst>
                </p:cNvPr>
                <p:cNvSpPr/>
                <p:nvPr/>
              </p:nvSpPr>
              <p:spPr>
                <a:xfrm>
                  <a:off x="6085575" y="3725975"/>
                  <a:ext cx="1467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1" extrusionOk="0">
                      <a:moveTo>
                        <a:pt x="317" y="1"/>
                      </a:moveTo>
                      <a:cubicBezTo>
                        <a:pt x="305" y="1"/>
                        <a:pt x="294" y="2"/>
                        <a:pt x="282" y="3"/>
                      </a:cubicBezTo>
                      <a:cubicBezTo>
                        <a:pt x="66" y="38"/>
                        <a:pt x="0" y="317"/>
                        <a:pt x="176" y="442"/>
                      </a:cubicBezTo>
                      <a:cubicBezTo>
                        <a:pt x="221" y="475"/>
                        <a:pt x="271" y="490"/>
                        <a:pt x="319" y="490"/>
                      </a:cubicBezTo>
                      <a:cubicBezTo>
                        <a:pt x="459" y="490"/>
                        <a:pt x="587" y="368"/>
                        <a:pt x="561" y="207"/>
                      </a:cubicBezTo>
                      <a:cubicBezTo>
                        <a:pt x="541" y="87"/>
                        <a:pt x="435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0" name="Google Shape;15982;p65">
                  <a:extLst>
                    <a:ext uri="{FF2B5EF4-FFF2-40B4-BE49-F238E27FC236}">
                      <a16:creationId xmlns:a16="http://schemas.microsoft.com/office/drawing/2014/main" id="{BD058141-C45B-EE65-380B-ACF19223DD14}"/>
                    </a:ext>
                  </a:extLst>
                </p:cNvPr>
                <p:cNvSpPr/>
                <p:nvPr/>
              </p:nvSpPr>
              <p:spPr>
                <a:xfrm>
                  <a:off x="6055725" y="3730750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5"/>
                        <a:pt x="0" y="314"/>
                        <a:pt x="176" y="442"/>
                      </a:cubicBezTo>
                      <a:cubicBezTo>
                        <a:pt x="221" y="474"/>
                        <a:pt x="270" y="488"/>
                        <a:pt x="318" y="488"/>
                      </a:cubicBezTo>
                      <a:cubicBezTo>
                        <a:pt x="459" y="488"/>
                        <a:pt x="587" y="365"/>
                        <a:pt x="561" y="204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1" name="Google Shape;15983;p65">
                  <a:extLst>
                    <a:ext uri="{FF2B5EF4-FFF2-40B4-BE49-F238E27FC236}">
                      <a16:creationId xmlns:a16="http://schemas.microsoft.com/office/drawing/2014/main" id="{1406AEDD-C3DE-EA3C-E692-BE4F128223B8}"/>
                    </a:ext>
                  </a:extLst>
                </p:cNvPr>
                <p:cNvSpPr/>
                <p:nvPr/>
              </p:nvSpPr>
              <p:spPr>
                <a:xfrm>
                  <a:off x="6025950" y="3735450"/>
                  <a:ext cx="1462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0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7" y="490"/>
                        <a:pt x="584" y="366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2" name="Google Shape;15984;p65">
                  <a:extLst>
                    <a:ext uri="{FF2B5EF4-FFF2-40B4-BE49-F238E27FC236}">
                      <a16:creationId xmlns:a16="http://schemas.microsoft.com/office/drawing/2014/main" id="{84C895CC-7B1E-2995-5DD3-7E21B8311DE6}"/>
                    </a:ext>
                  </a:extLst>
                </p:cNvPr>
                <p:cNvSpPr/>
                <p:nvPr/>
              </p:nvSpPr>
              <p:spPr>
                <a:xfrm>
                  <a:off x="5996100" y="37401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3" name="Google Shape;15985;p65">
                  <a:extLst>
                    <a:ext uri="{FF2B5EF4-FFF2-40B4-BE49-F238E27FC236}">
                      <a16:creationId xmlns:a16="http://schemas.microsoft.com/office/drawing/2014/main" id="{080D194F-8F19-2AAB-34A2-3851DA775978}"/>
                    </a:ext>
                  </a:extLst>
                </p:cNvPr>
                <p:cNvSpPr/>
                <p:nvPr/>
              </p:nvSpPr>
              <p:spPr>
                <a:xfrm>
                  <a:off x="5966250" y="374485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4" name="Google Shape;15986;p65">
                  <a:extLst>
                    <a:ext uri="{FF2B5EF4-FFF2-40B4-BE49-F238E27FC236}">
                      <a16:creationId xmlns:a16="http://schemas.microsoft.com/office/drawing/2014/main" id="{025DFDB8-C983-6EDD-CDC0-8AEF1448C3F2}"/>
                    </a:ext>
                  </a:extLst>
                </p:cNvPr>
                <p:cNvSpPr/>
                <p:nvPr/>
              </p:nvSpPr>
              <p:spPr>
                <a:xfrm>
                  <a:off x="5936400" y="374957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8" y="0"/>
                      </a:moveTo>
                      <a:cubicBezTo>
                        <a:pt x="306" y="0"/>
                        <a:pt x="294" y="1"/>
                        <a:pt x="282" y="3"/>
                      </a:cubicBezTo>
                      <a:cubicBezTo>
                        <a:pt x="69" y="37"/>
                        <a:pt x="0" y="313"/>
                        <a:pt x="179" y="441"/>
                      </a:cubicBezTo>
                      <a:cubicBezTo>
                        <a:pt x="224" y="475"/>
                        <a:pt x="274" y="489"/>
                        <a:pt x="322" y="489"/>
                      </a:cubicBezTo>
                      <a:cubicBezTo>
                        <a:pt x="460" y="489"/>
                        <a:pt x="587" y="367"/>
                        <a:pt x="561" y="206"/>
                      </a:cubicBezTo>
                      <a:cubicBezTo>
                        <a:pt x="544" y="86"/>
                        <a:pt x="438" y="0"/>
                        <a:pt x="3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5" name="Google Shape;15987;p65">
                  <a:extLst>
                    <a:ext uri="{FF2B5EF4-FFF2-40B4-BE49-F238E27FC236}">
                      <a16:creationId xmlns:a16="http://schemas.microsoft.com/office/drawing/2014/main" id="{6B0F211F-A6B5-9B00-ADFF-C8CEEF5AF970}"/>
                    </a:ext>
                  </a:extLst>
                </p:cNvPr>
                <p:cNvSpPr/>
                <p:nvPr/>
              </p:nvSpPr>
              <p:spPr>
                <a:xfrm>
                  <a:off x="5906625" y="37543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4"/>
                        <a:pt x="269" y="489"/>
                        <a:pt x="317" y="489"/>
                      </a:cubicBezTo>
                      <a:cubicBezTo>
                        <a:pt x="458" y="489"/>
                        <a:pt x="587" y="366"/>
                        <a:pt x="561" y="204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6" name="Google Shape;15988;p65">
                  <a:extLst>
                    <a:ext uri="{FF2B5EF4-FFF2-40B4-BE49-F238E27FC236}">
                      <a16:creationId xmlns:a16="http://schemas.microsoft.com/office/drawing/2014/main" id="{2BC10E3A-8A72-F88A-635F-0AF836D782BC}"/>
                    </a:ext>
                  </a:extLst>
                </p:cNvPr>
                <p:cNvSpPr/>
                <p:nvPr/>
              </p:nvSpPr>
              <p:spPr>
                <a:xfrm>
                  <a:off x="5876775" y="3759025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0" y="474"/>
                        <a:pt x="270" y="489"/>
                        <a:pt x="317" y="489"/>
                      </a:cubicBezTo>
                      <a:cubicBezTo>
                        <a:pt x="458" y="489"/>
                        <a:pt x="587" y="366"/>
                        <a:pt x="561" y="204"/>
                      </a:cubicBezTo>
                      <a:cubicBezTo>
                        <a:pt x="542" y="86"/>
                        <a:pt x="438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7" name="Google Shape;15989;p65">
                  <a:extLst>
                    <a:ext uri="{FF2B5EF4-FFF2-40B4-BE49-F238E27FC236}">
                      <a16:creationId xmlns:a16="http://schemas.microsoft.com/office/drawing/2014/main" id="{07F09751-25A6-4E38-B96C-FA7F44F72C73}"/>
                    </a:ext>
                  </a:extLst>
                </p:cNvPr>
                <p:cNvSpPr/>
                <p:nvPr/>
              </p:nvSpPr>
              <p:spPr>
                <a:xfrm>
                  <a:off x="6141800" y="36867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9" y="1"/>
                      </a:moveTo>
                      <a:cubicBezTo>
                        <a:pt x="129" y="1"/>
                        <a:pt x="1" y="125"/>
                        <a:pt x="26" y="283"/>
                      </a:cubicBezTo>
                      <a:cubicBezTo>
                        <a:pt x="46" y="405"/>
                        <a:pt x="149" y="490"/>
                        <a:pt x="268" y="490"/>
                      </a:cubicBezTo>
                      <a:cubicBezTo>
                        <a:pt x="281" y="490"/>
                        <a:pt x="295" y="489"/>
                        <a:pt x="308" y="487"/>
                      </a:cubicBezTo>
                      <a:cubicBezTo>
                        <a:pt x="521" y="453"/>
                        <a:pt x="587" y="177"/>
                        <a:pt x="412" y="48"/>
                      </a:cubicBezTo>
                      <a:cubicBezTo>
                        <a:pt x="367" y="15"/>
                        <a:pt x="317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8" name="Google Shape;15990;p65">
                  <a:extLst>
                    <a:ext uri="{FF2B5EF4-FFF2-40B4-BE49-F238E27FC236}">
                      <a16:creationId xmlns:a16="http://schemas.microsoft.com/office/drawing/2014/main" id="{F874EF49-8267-8896-3F78-4A26E4E0910F}"/>
                    </a:ext>
                  </a:extLst>
                </p:cNvPr>
                <p:cNvSpPr/>
                <p:nvPr/>
              </p:nvSpPr>
              <p:spPr>
                <a:xfrm>
                  <a:off x="6112025" y="369145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268" y="0"/>
                      </a:moveTo>
                      <a:cubicBezTo>
                        <a:pt x="128" y="0"/>
                        <a:pt x="1" y="123"/>
                        <a:pt x="26" y="284"/>
                      </a:cubicBezTo>
                      <a:cubicBezTo>
                        <a:pt x="43" y="403"/>
                        <a:pt x="146" y="488"/>
                        <a:pt x="265" y="488"/>
                      </a:cubicBezTo>
                      <a:cubicBezTo>
                        <a:pt x="278" y="488"/>
                        <a:pt x="292" y="487"/>
                        <a:pt x="305" y="485"/>
                      </a:cubicBezTo>
                      <a:cubicBezTo>
                        <a:pt x="518" y="454"/>
                        <a:pt x="587" y="175"/>
                        <a:pt x="409" y="46"/>
                      </a:cubicBezTo>
                      <a:cubicBezTo>
                        <a:pt x="364" y="14"/>
                        <a:pt x="315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9" name="Google Shape;15991;p65">
                  <a:extLst>
                    <a:ext uri="{FF2B5EF4-FFF2-40B4-BE49-F238E27FC236}">
                      <a16:creationId xmlns:a16="http://schemas.microsoft.com/office/drawing/2014/main" id="{67EEABD4-3205-0D92-6A1C-DF899817EFE0}"/>
                    </a:ext>
                  </a:extLst>
                </p:cNvPr>
                <p:cNvSpPr/>
                <p:nvPr/>
              </p:nvSpPr>
              <p:spPr>
                <a:xfrm>
                  <a:off x="6080850" y="3696200"/>
                  <a:ext cx="147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89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3" y="4"/>
                      </a:cubicBezTo>
                      <a:cubicBezTo>
                        <a:pt x="67" y="35"/>
                        <a:pt x="1" y="314"/>
                        <a:pt x="176" y="442"/>
                      </a:cubicBezTo>
                      <a:cubicBezTo>
                        <a:pt x="221" y="474"/>
                        <a:pt x="270" y="488"/>
                        <a:pt x="318" y="488"/>
                      </a:cubicBezTo>
                      <a:cubicBezTo>
                        <a:pt x="458" y="488"/>
                        <a:pt x="588" y="365"/>
                        <a:pt x="562" y="204"/>
                      </a:cubicBezTo>
                      <a:cubicBezTo>
                        <a:pt x="542" y="86"/>
                        <a:pt x="43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0" name="Google Shape;15992;p65">
                  <a:extLst>
                    <a:ext uri="{FF2B5EF4-FFF2-40B4-BE49-F238E27FC236}">
                      <a16:creationId xmlns:a16="http://schemas.microsoft.com/office/drawing/2014/main" id="{F54F68AE-A076-F3F2-7F20-88B5372AA2B7}"/>
                    </a:ext>
                  </a:extLst>
                </p:cNvPr>
                <p:cNvSpPr/>
                <p:nvPr/>
              </p:nvSpPr>
              <p:spPr>
                <a:xfrm>
                  <a:off x="6051025" y="37009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1" y="0"/>
                      </a:moveTo>
                      <a:cubicBezTo>
                        <a:pt x="308" y="0"/>
                        <a:pt x="295" y="1"/>
                        <a:pt x="282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0" y="475"/>
                        <a:pt x="270" y="490"/>
                        <a:pt x="318" y="490"/>
                      </a:cubicBezTo>
                      <a:cubicBezTo>
                        <a:pt x="458" y="490"/>
                        <a:pt x="587" y="366"/>
                        <a:pt x="561" y="207"/>
                      </a:cubicBezTo>
                      <a:cubicBezTo>
                        <a:pt x="541" y="86"/>
                        <a:pt x="438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1" name="Google Shape;15993;p65">
                  <a:extLst>
                    <a:ext uri="{FF2B5EF4-FFF2-40B4-BE49-F238E27FC236}">
                      <a16:creationId xmlns:a16="http://schemas.microsoft.com/office/drawing/2014/main" id="{90EFAE9F-0B0E-E973-1BE7-DB1692078ADA}"/>
                    </a:ext>
                  </a:extLst>
                </p:cNvPr>
                <p:cNvSpPr/>
                <p:nvPr/>
              </p:nvSpPr>
              <p:spPr>
                <a:xfrm>
                  <a:off x="6021175" y="3705600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22" y="0"/>
                      </a:moveTo>
                      <a:cubicBezTo>
                        <a:pt x="309" y="0"/>
                        <a:pt x="296" y="1"/>
                        <a:pt x="282" y="4"/>
                      </a:cubicBezTo>
                      <a:cubicBezTo>
                        <a:pt x="69" y="38"/>
                        <a:pt x="0" y="314"/>
                        <a:pt x="179" y="442"/>
                      </a:cubicBezTo>
                      <a:cubicBezTo>
                        <a:pt x="224" y="475"/>
                        <a:pt x="273" y="490"/>
                        <a:pt x="320" y="490"/>
                      </a:cubicBezTo>
                      <a:cubicBezTo>
                        <a:pt x="460" y="490"/>
                        <a:pt x="587" y="366"/>
                        <a:pt x="561" y="207"/>
                      </a:cubicBezTo>
                      <a:cubicBezTo>
                        <a:pt x="544" y="86"/>
                        <a:pt x="441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2" name="Google Shape;15994;p65">
                  <a:extLst>
                    <a:ext uri="{FF2B5EF4-FFF2-40B4-BE49-F238E27FC236}">
                      <a16:creationId xmlns:a16="http://schemas.microsoft.com/office/drawing/2014/main" id="{A00FF66A-89A6-4EA2-F7A4-F87CFA8CE295}"/>
                    </a:ext>
                  </a:extLst>
                </p:cNvPr>
                <p:cNvSpPr/>
                <p:nvPr/>
              </p:nvSpPr>
              <p:spPr>
                <a:xfrm>
                  <a:off x="5991400" y="3710300"/>
                  <a:ext cx="14625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491" extrusionOk="0">
                      <a:moveTo>
                        <a:pt x="319" y="0"/>
                      </a:moveTo>
                      <a:cubicBezTo>
                        <a:pt x="306" y="0"/>
                        <a:pt x="293" y="1"/>
                        <a:pt x="279" y="4"/>
                      </a:cubicBezTo>
                      <a:cubicBezTo>
                        <a:pt x="66" y="38"/>
                        <a:pt x="0" y="314"/>
                        <a:pt x="176" y="442"/>
                      </a:cubicBezTo>
                      <a:cubicBezTo>
                        <a:pt x="221" y="476"/>
                        <a:pt x="271" y="490"/>
                        <a:pt x="319" y="490"/>
                      </a:cubicBezTo>
                      <a:cubicBezTo>
                        <a:pt x="458" y="490"/>
                        <a:pt x="584" y="368"/>
                        <a:pt x="561" y="207"/>
                      </a:cubicBezTo>
                      <a:cubicBezTo>
                        <a:pt x="541" y="86"/>
                        <a:pt x="438" y="0"/>
                        <a:pt x="3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3" name="Google Shape;15995;p65">
                  <a:extLst>
                    <a:ext uri="{FF2B5EF4-FFF2-40B4-BE49-F238E27FC236}">
                      <a16:creationId xmlns:a16="http://schemas.microsoft.com/office/drawing/2014/main" id="{85A46B49-804D-63D1-EFB2-1F190A1B3369}"/>
                    </a:ext>
                  </a:extLst>
                </p:cNvPr>
                <p:cNvSpPr/>
                <p:nvPr/>
              </p:nvSpPr>
              <p:spPr>
                <a:xfrm>
                  <a:off x="5961550" y="3715025"/>
                  <a:ext cx="14675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90" extrusionOk="0">
                      <a:moveTo>
                        <a:pt x="317" y="0"/>
                      </a:moveTo>
                      <a:cubicBezTo>
                        <a:pt x="305" y="0"/>
                        <a:pt x="294" y="1"/>
                        <a:pt x="282" y="3"/>
                      </a:cubicBezTo>
                      <a:cubicBezTo>
                        <a:pt x="66" y="37"/>
                        <a:pt x="0" y="316"/>
                        <a:pt x="176" y="441"/>
                      </a:cubicBezTo>
                      <a:cubicBezTo>
                        <a:pt x="221" y="475"/>
                        <a:pt x="271" y="489"/>
                        <a:pt x="319" y="489"/>
                      </a:cubicBezTo>
                      <a:cubicBezTo>
                        <a:pt x="459" y="489"/>
                        <a:pt x="587" y="367"/>
                        <a:pt x="561" y="206"/>
                      </a:cubicBezTo>
                      <a:cubicBezTo>
                        <a:pt x="541" y="86"/>
                        <a:pt x="435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4" name="Google Shape;15996;p65">
                  <a:extLst>
                    <a:ext uri="{FF2B5EF4-FFF2-40B4-BE49-F238E27FC236}">
                      <a16:creationId xmlns:a16="http://schemas.microsoft.com/office/drawing/2014/main" id="{7BBFBE4A-3CBF-BFA5-3EC8-CC0580B47C28}"/>
                    </a:ext>
                  </a:extLst>
                </p:cNvPr>
                <p:cNvSpPr/>
                <p:nvPr/>
              </p:nvSpPr>
              <p:spPr>
                <a:xfrm>
                  <a:off x="5931700" y="3719775"/>
                  <a:ext cx="14675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9" extrusionOk="0">
                      <a:moveTo>
                        <a:pt x="322" y="1"/>
                      </a:moveTo>
                      <a:cubicBezTo>
                        <a:pt x="309" y="1"/>
                        <a:pt x="296" y="2"/>
                        <a:pt x="282" y="4"/>
                      </a:cubicBezTo>
                      <a:cubicBezTo>
                        <a:pt x="66" y="35"/>
                        <a:pt x="0" y="314"/>
                        <a:pt x="176" y="443"/>
                      </a:cubicBezTo>
                      <a:cubicBezTo>
                        <a:pt x="221" y="474"/>
                        <a:pt x="270" y="489"/>
                        <a:pt x="318" y="489"/>
                      </a:cubicBezTo>
                      <a:cubicBezTo>
                        <a:pt x="459" y="489"/>
                        <a:pt x="587" y="366"/>
                        <a:pt x="561" y="204"/>
                      </a:cubicBezTo>
                      <a:cubicBezTo>
                        <a:pt x="541" y="86"/>
                        <a:pt x="441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5" name="Google Shape;15997;p65">
                  <a:extLst>
                    <a:ext uri="{FF2B5EF4-FFF2-40B4-BE49-F238E27FC236}">
                      <a16:creationId xmlns:a16="http://schemas.microsoft.com/office/drawing/2014/main" id="{882DCCD5-A7D0-4D6F-3B54-D9D2A3918775}"/>
                    </a:ext>
                  </a:extLst>
                </p:cNvPr>
                <p:cNvSpPr/>
                <p:nvPr/>
              </p:nvSpPr>
              <p:spPr>
                <a:xfrm>
                  <a:off x="5903250" y="3724450"/>
                  <a:ext cx="146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490" extrusionOk="0">
                      <a:moveTo>
                        <a:pt x="265" y="1"/>
                      </a:moveTo>
                      <a:cubicBezTo>
                        <a:pt x="126" y="1"/>
                        <a:pt x="0" y="123"/>
                        <a:pt x="26" y="284"/>
                      </a:cubicBezTo>
                      <a:cubicBezTo>
                        <a:pt x="43" y="404"/>
                        <a:pt x="149" y="490"/>
                        <a:pt x="269" y="490"/>
                      </a:cubicBezTo>
                      <a:cubicBezTo>
                        <a:pt x="281" y="490"/>
                        <a:pt x="293" y="489"/>
                        <a:pt x="305" y="487"/>
                      </a:cubicBezTo>
                      <a:cubicBezTo>
                        <a:pt x="518" y="453"/>
                        <a:pt x="584" y="174"/>
                        <a:pt x="408" y="49"/>
                      </a:cubicBezTo>
                      <a:cubicBezTo>
                        <a:pt x="363" y="16"/>
                        <a:pt x="313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6" name="Google Shape;15998;p65">
                  <a:extLst>
                    <a:ext uri="{FF2B5EF4-FFF2-40B4-BE49-F238E27FC236}">
                      <a16:creationId xmlns:a16="http://schemas.microsoft.com/office/drawing/2014/main" id="{8A9F462D-8811-3B33-B7C1-A83BF12ED07D}"/>
                    </a:ext>
                  </a:extLst>
                </p:cNvPr>
                <p:cNvSpPr/>
                <p:nvPr/>
              </p:nvSpPr>
              <p:spPr>
                <a:xfrm>
                  <a:off x="5878725" y="3731925"/>
                  <a:ext cx="8875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79" extrusionOk="0">
                      <a:moveTo>
                        <a:pt x="258" y="0"/>
                      </a:moveTo>
                      <a:lnTo>
                        <a:pt x="258" y="0"/>
                      </a:lnTo>
                      <a:cubicBezTo>
                        <a:pt x="167" y="123"/>
                        <a:pt x="82" y="245"/>
                        <a:pt x="1" y="373"/>
                      </a:cubicBezTo>
                      <a:cubicBezTo>
                        <a:pt x="17" y="377"/>
                        <a:pt x="35" y="379"/>
                        <a:pt x="53" y="379"/>
                      </a:cubicBezTo>
                      <a:cubicBezTo>
                        <a:pt x="66" y="379"/>
                        <a:pt x="79" y="378"/>
                        <a:pt x="92" y="377"/>
                      </a:cubicBezTo>
                      <a:cubicBezTo>
                        <a:pt x="267" y="348"/>
                        <a:pt x="355" y="148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7" name="Google Shape;15999;p65">
                  <a:extLst>
                    <a:ext uri="{FF2B5EF4-FFF2-40B4-BE49-F238E27FC236}">
                      <a16:creationId xmlns:a16="http://schemas.microsoft.com/office/drawing/2014/main" id="{263BABC6-3478-3D90-B728-C921F7740FAA}"/>
                    </a:ext>
                  </a:extLst>
                </p:cNvPr>
                <p:cNvSpPr/>
                <p:nvPr/>
              </p:nvSpPr>
              <p:spPr>
                <a:xfrm>
                  <a:off x="6107425" y="3661650"/>
                  <a:ext cx="1380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89" extrusionOk="0">
                      <a:moveTo>
                        <a:pt x="254" y="0"/>
                      </a:moveTo>
                      <a:cubicBezTo>
                        <a:pt x="245" y="0"/>
                        <a:pt x="235" y="0"/>
                        <a:pt x="223" y="4"/>
                      </a:cubicBezTo>
                      <a:cubicBezTo>
                        <a:pt x="91" y="22"/>
                        <a:pt x="0" y="148"/>
                        <a:pt x="19" y="282"/>
                      </a:cubicBezTo>
                      <a:cubicBezTo>
                        <a:pt x="40" y="406"/>
                        <a:pt x="147" y="488"/>
                        <a:pt x="260" y="488"/>
                      </a:cubicBezTo>
                      <a:cubicBezTo>
                        <a:pt x="299" y="488"/>
                        <a:pt x="339" y="479"/>
                        <a:pt x="376" y="458"/>
                      </a:cubicBezTo>
                      <a:cubicBezTo>
                        <a:pt x="527" y="380"/>
                        <a:pt x="552" y="176"/>
                        <a:pt x="427" y="63"/>
                      </a:cubicBezTo>
                      <a:cubicBezTo>
                        <a:pt x="370" y="41"/>
                        <a:pt x="314" y="19"/>
                        <a:pt x="2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8" name="Google Shape;16000;p65">
                  <a:extLst>
                    <a:ext uri="{FF2B5EF4-FFF2-40B4-BE49-F238E27FC236}">
                      <a16:creationId xmlns:a16="http://schemas.microsoft.com/office/drawing/2014/main" id="{6EC5312E-9D28-6F72-B5F9-4EEDCE46B4A3}"/>
                    </a:ext>
                  </a:extLst>
                </p:cNvPr>
                <p:cNvSpPr/>
                <p:nvPr/>
              </p:nvSpPr>
              <p:spPr>
                <a:xfrm>
                  <a:off x="6077475" y="3666325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6" y="1"/>
                      </a:moveTo>
                      <a:cubicBezTo>
                        <a:pt x="127" y="1"/>
                        <a:pt x="1" y="123"/>
                        <a:pt x="26" y="284"/>
                      </a:cubicBezTo>
                      <a:cubicBezTo>
                        <a:pt x="43" y="405"/>
                        <a:pt x="146" y="490"/>
                        <a:pt x="265" y="490"/>
                      </a:cubicBezTo>
                      <a:cubicBezTo>
                        <a:pt x="278" y="490"/>
                        <a:pt x="292" y="489"/>
                        <a:pt x="305" y="487"/>
                      </a:cubicBezTo>
                      <a:cubicBezTo>
                        <a:pt x="518" y="453"/>
                        <a:pt x="587" y="177"/>
                        <a:pt x="409" y="48"/>
                      </a:cubicBezTo>
                      <a:cubicBezTo>
                        <a:pt x="363" y="15"/>
                        <a:pt x="314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9" name="Google Shape;16001;p65">
                  <a:extLst>
                    <a:ext uri="{FF2B5EF4-FFF2-40B4-BE49-F238E27FC236}">
                      <a16:creationId xmlns:a16="http://schemas.microsoft.com/office/drawing/2014/main" id="{64860874-DC80-7F63-3A0F-78A3E2ACC8EE}"/>
                    </a:ext>
                  </a:extLst>
                </p:cNvPr>
                <p:cNvSpPr/>
                <p:nvPr/>
              </p:nvSpPr>
              <p:spPr>
                <a:xfrm>
                  <a:off x="6047625" y="36710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0"/>
                      </a:moveTo>
                      <a:cubicBezTo>
                        <a:pt x="130" y="0"/>
                        <a:pt x="1" y="124"/>
                        <a:pt x="26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8"/>
                        <a:pt x="305" y="486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0" name="Google Shape;16002;p65">
                  <a:extLst>
                    <a:ext uri="{FF2B5EF4-FFF2-40B4-BE49-F238E27FC236}">
                      <a16:creationId xmlns:a16="http://schemas.microsoft.com/office/drawing/2014/main" id="{A25C02A3-B51A-C992-EDF0-383413E55BA5}"/>
                    </a:ext>
                  </a:extLst>
                </p:cNvPr>
                <p:cNvSpPr/>
                <p:nvPr/>
              </p:nvSpPr>
              <p:spPr>
                <a:xfrm>
                  <a:off x="6017775" y="367575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9" y="0"/>
                      </a:moveTo>
                      <a:cubicBezTo>
                        <a:pt x="130" y="0"/>
                        <a:pt x="1" y="124"/>
                        <a:pt x="26" y="283"/>
                      </a:cubicBezTo>
                      <a:cubicBezTo>
                        <a:pt x="46" y="404"/>
                        <a:pt x="150" y="490"/>
                        <a:pt x="266" y="490"/>
                      </a:cubicBezTo>
                      <a:cubicBezTo>
                        <a:pt x="279" y="490"/>
                        <a:pt x="292" y="488"/>
                        <a:pt x="305" y="486"/>
                      </a:cubicBezTo>
                      <a:cubicBezTo>
                        <a:pt x="521" y="452"/>
                        <a:pt x="587" y="176"/>
                        <a:pt x="412" y="48"/>
                      </a:cubicBezTo>
                      <a:cubicBezTo>
                        <a:pt x="367" y="15"/>
                        <a:pt x="31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1" name="Google Shape;16003;p65">
                  <a:extLst>
                    <a:ext uri="{FF2B5EF4-FFF2-40B4-BE49-F238E27FC236}">
                      <a16:creationId xmlns:a16="http://schemas.microsoft.com/office/drawing/2014/main" id="{E1BCDB39-1FB0-39FA-B5A9-9AE1419BBEF4}"/>
                    </a:ext>
                  </a:extLst>
                </p:cNvPr>
                <p:cNvSpPr/>
                <p:nvPr/>
              </p:nvSpPr>
              <p:spPr>
                <a:xfrm>
                  <a:off x="5987975" y="3680475"/>
                  <a:ext cx="14650" cy="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489" extrusionOk="0">
                      <a:moveTo>
                        <a:pt x="269" y="0"/>
                      </a:moveTo>
                      <a:cubicBezTo>
                        <a:pt x="129" y="0"/>
                        <a:pt x="1" y="123"/>
                        <a:pt x="24" y="285"/>
                      </a:cubicBezTo>
                      <a:cubicBezTo>
                        <a:pt x="44" y="403"/>
                        <a:pt x="148" y="489"/>
                        <a:pt x="266" y="489"/>
                      </a:cubicBezTo>
                      <a:cubicBezTo>
                        <a:pt x="279" y="489"/>
                        <a:pt x="293" y="487"/>
                        <a:pt x="306" y="485"/>
                      </a:cubicBezTo>
                      <a:cubicBezTo>
                        <a:pt x="520" y="454"/>
                        <a:pt x="585" y="175"/>
                        <a:pt x="410" y="47"/>
                      </a:cubicBezTo>
                      <a:cubicBezTo>
                        <a:pt x="365" y="15"/>
                        <a:pt x="316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2" name="Google Shape;16004;p65">
                  <a:extLst>
                    <a:ext uri="{FF2B5EF4-FFF2-40B4-BE49-F238E27FC236}">
                      <a16:creationId xmlns:a16="http://schemas.microsoft.com/office/drawing/2014/main" id="{478B6F4E-8F93-7856-0F81-CBFA4776746C}"/>
                    </a:ext>
                  </a:extLst>
                </p:cNvPr>
                <p:cNvSpPr/>
                <p:nvPr/>
              </p:nvSpPr>
              <p:spPr>
                <a:xfrm>
                  <a:off x="5958150" y="3685200"/>
                  <a:ext cx="14700" cy="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0" extrusionOk="0">
                      <a:moveTo>
                        <a:pt x="267" y="1"/>
                      </a:moveTo>
                      <a:cubicBezTo>
                        <a:pt x="127" y="1"/>
                        <a:pt x="1" y="123"/>
                        <a:pt x="27" y="284"/>
                      </a:cubicBezTo>
                      <a:cubicBezTo>
                        <a:pt x="44" y="404"/>
                        <a:pt x="149" y="490"/>
                        <a:pt x="270" y="490"/>
                      </a:cubicBezTo>
                      <a:cubicBezTo>
                        <a:pt x="282" y="490"/>
                        <a:pt x="294" y="489"/>
                        <a:pt x="305" y="487"/>
                      </a:cubicBezTo>
                      <a:cubicBezTo>
                        <a:pt x="522" y="453"/>
                        <a:pt x="587" y="174"/>
                        <a:pt x="412" y="49"/>
                      </a:cubicBezTo>
                      <a:cubicBezTo>
                        <a:pt x="366" y="16"/>
                        <a:pt x="316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3" name="Google Shape;16005;p65">
                  <a:extLst>
                    <a:ext uri="{FF2B5EF4-FFF2-40B4-BE49-F238E27FC236}">
                      <a16:creationId xmlns:a16="http://schemas.microsoft.com/office/drawing/2014/main" id="{275F16F6-F150-AE4A-C82B-83149D8CF099}"/>
                    </a:ext>
                  </a:extLst>
                </p:cNvPr>
                <p:cNvSpPr/>
                <p:nvPr/>
              </p:nvSpPr>
              <p:spPr>
                <a:xfrm>
                  <a:off x="5928300" y="3689900"/>
                  <a:ext cx="14700" cy="1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91" extrusionOk="0">
                      <a:moveTo>
                        <a:pt x="268" y="1"/>
                      </a:moveTo>
                      <a:cubicBezTo>
                        <a:pt x="129" y="1"/>
                        <a:pt x="1" y="123"/>
                        <a:pt x="27" y="284"/>
                      </a:cubicBezTo>
                      <a:cubicBezTo>
                        <a:pt x="46" y="403"/>
                        <a:pt x="150" y="491"/>
                        <a:pt x="267" y="491"/>
                      </a:cubicBezTo>
                      <a:cubicBezTo>
                        <a:pt x="280" y="491"/>
                        <a:pt x="293" y="490"/>
                        <a:pt x="305" y="487"/>
                      </a:cubicBezTo>
                      <a:cubicBezTo>
                        <a:pt x="522" y="453"/>
                        <a:pt x="587" y="177"/>
                        <a:pt x="412" y="49"/>
                      </a:cubicBezTo>
                      <a:cubicBezTo>
                        <a:pt x="367" y="16"/>
                        <a:pt x="317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4" name="Google Shape;16006;p65">
                  <a:extLst>
                    <a:ext uri="{FF2B5EF4-FFF2-40B4-BE49-F238E27FC236}">
                      <a16:creationId xmlns:a16="http://schemas.microsoft.com/office/drawing/2014/main" id="{B12DE87B-3DCD-5E96-C779-20D0DE302B2C}"/>
                    </a:ext>
                  </a:extLst>
                </p:cNvPr>
                <p:cNvSpPr/>
                <p:nvPr/>
              </p:nvSpPr>
              <p:spPr>
                <a:xfrm>
                  <a:off x="5907250" y="3703100"/>
                  <a:ext cx="35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35" extrusionOk="0">
                      <a:moveTo>
                        <a:pt x="141" y="0"/>
                      </a:moveTo>
                      <a:cubicBezTo>
                        <a:pt x="94" y="44"/>
                        <a:pt x="47" y="91"/>
                        <a:pt x="0" y="135"/>
                      </a:cubicBezTo>
                      <a:cubicBezTo>
                        <a:pt x="63" y="113"/>
                        <a:pt x="116" y="63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5" name="Google Shape;16007;p65">
                  <a:extLst>
                    <a:ext uri="{FF2B5EF4-FFF2-40B4-BE49-F238E27FC236}">
                      <a16:creationId xmlns:a16="http://schemas.microsoft.com/office/drawing/2014/main" id="{FB6028D0-8CC2-897D-EB99-1B7775F7230C}"/>
                    </a:ext>
                  </a:extLst>
                </p:cNvPr>
                <p:cNvSpPr/>
                <p:nvPr/>
              </p:nvSpPr>
              <p:spPr>
                <a:xfrm>
                  <a:off x="6044125" y="3649975"/>
                  <a:ext cx="10900" cy="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39" extrusionOk="0">
                      <a:moveTo>
                        <a:pt x="0" y="1"/>
                      </a:moveTo>
                      <a:cubicBezTo>
                        <a:pt x="38" y="85"/>
                        <a:pt x="124" y="139"/>
                        <a:pt x="216" y="139"/>
                      </a:cubicBezTo>
                      <a:cubicBezTo>
                        <a:pt x="230" y="139"/>
                        <a:pt x="243" y="138"/>
                        <a:pt x="257" y="135"/>
                      </a:cubicBezTo>
                      <a:cubicBezTo>
                        <a:pt x="332" y="123"/>
                        <a:pt x="398" y="76"/>
                        <a:pt x="436" y="7"/>
                      </a:cubicBezTo>
                      <a:cubicBezTo>
                        <a:pt x="320" y="4"/>
                        <a:pt x="207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6" name="Google Shape;16008;p65">
                  <a:extLst>
                    <a:ext uri="{FF2B5EF4-FFF2-40B4-BE49-F238E27FC236}">
                      <a16:creationId xmlns:a16="http://schemas.microsoft.com/office/drawing/2014/main" id="{2B9303E7-9F79-1DCF-3331-89A775B47B0D}"/>
                    </a:ext>
                  </a:extLst>
                </p:cNvPr>
                <p:cNvSpPr/>
                <p:nvPr/>
              </p:nvSpPr>
              <p:spPr>
                <a:xfrm>
                  <a:off x="6013725" y="3651000"/>
                  <a:ext cx="126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288" extrusionOk="0">
                      <a:moveTo>
                        <a:pt x="483" y="0"/>
                      </a:moveTo>
                      <a:cubicBezTo>
                        <a:pt x="320" y="19"/>
                        <a:pt x="157" y="41"/>
                        <a:pt x="0" y="66"/>
                      </a:cubicBezTo>
                      <a:cubicBezTo>
                        <a:pt x="0" y="72"/>
                        <a:pt x="0" y="75"/>
                        <a:pt x="0" y="82"/>
                      </a:cubicBezTo>
                      <a:cubicBezTo>
                        <a:pt x="20" y="202"/>
                        <a:pt x="126" y="288"/>
                        <a:pt x="245" y="288"/>
                      </a:cubicBezTo>
                      <a:cubicBezTo>
                        <a:pt x="256" y="288"/>
                        <a:pt x="268" y="287"/>
                        <a:pt x="279" y="285"/>
                      </a:cubicBezTo>
                      <a:cubicBezTo>
                        <a:pt x="414" y="263"/>
                        <a:pt x="505" y="138"/>
                        <a:pt x="483" y="3"/>
                      </a:cubicBezTo>
                      <a:cubicBezTo>
                        <a:pt x="483" y="3"/>
                        <a:pt x="483" y="3"/>
                        <a:pt x="4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7" name="Google Shape;16009;p65">
                  <a:extLst>
                    <a:ext uri="{FF2B5EF4-FFF2-40B4-BE49-F238E27FC236}">
                      <a16:creationId xmlns:a16="http://schemas.microsoft.com/office/drawing/2014/main" id="{717C4DF9-80EF-6AD8-F929-ECFB4CF29864}"/>
                    </a:ext>
                  </a:extLst>
                </p:cNvPr>
                <p:cNvSpPr/>
                <p:nvPr/>
              </p:nvSpPr>
              <p:spPr>
                <a:xfrm>
                  <a:off x="5984575" y="3656400"/>
                  <a:ext cx="11700" cy="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261" extrusionOk="0">
                      <a:moveTo>
                        <a:pt x="458" y="0"/>
                      </a:moveTo>
                      <a:lnTo>
                        <a:pt x="458" y="0"/>
                      </a:lnTo>
                      <a:cubicBezTo>
                        <a:pt x="305" y="41"/>
                        <a:pt x="151" y="85"/>
                        <a:pt x="1" y="135"/>
                      </a:cubicBezTo>
                      <a:cubicBezTo>
                        <a:pt x="45" y="212"/>
                        <a:pt x="127" y="260"/>
                        <a:pt x="215" y="260"/>
                      </a:cubicBezTo>
                      <a:cubicBezTo>
                        <a:pt x="227" y="260"/>
                        <a:pt x="239" y="259"/>
                        <a:pt x="251" y="257"/>
                      </a:cubicBezTo>
                      <a:cubicBezTo>
                        <a:pt x="377" y="236"/>
                        <a:pt x="467" y="126"/>
                        <a:pt x="4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80" name="Google Shape;16010;p65">
                <a:extLst>
                  <a:ext uri="{FF2B5EF4-FFF2-40B4-BE49-F238E27FC236}">
                    <a16:creationId xmlns:a16="http://schemas.microsoft.com/office/drawing/2014/main" id="{FFDD8898-5ADE-8C18-A4CA-A8D7030C3683}"/>
                  </a:ext>
                </a:extLst>
              </p:cNvPr>
              <p:cNvSpPr/>
              <p:nvPr/>
            </p:nvSpPr>
            <p:spPr>
              <a:xfrm rot="5792973">
                <a:off x="3390866" y="1469961"/>
                <a:ext cx="608418" cy="554302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5736" extrusionOk="0">
                    <a:moveTo>
                      <a:pt x="3148" y="1"/>
                    </a:moveTo>
                    <a:cubicBezTo>
                      <a:pt x="2414" y="1"/>
                      <a:pt x="1681" y="281"/>
                      <a:pt x="1121" y="841"/>
                    </a:cubicBezTo>
                    <a:cubicBezTo>
                      <a:pt x="0" y="1961"/>
                      <a:pt x="0" y="3776"/>
                      <a:pt x="1121" y="4895"/>
                    </a:cubicBezTo>
                    <a:cubicBezTo>
                      <a:pt x="1681" y="5456"/>
                      <a:pt x="2414" y="5736"/>
                      <a:pt x="3148" y="5736"/>
                    </a:cubicBezTo>
                    <a:cubicBezTo>
                      <a:pt x="3882" y="5736"/>
                      <a:pt x="4615" y="5456"/>
                      <a:pt x="5175" y="4895"/>
                    </a:cubicBezTo>
                    <a:cubicBezTo>
                      <a:pt x="6296" y="3776"/>
                      <a:pt x="6296" y="1961"/>
                      <a:pt x="5175" y="841"/>
                    </a:cubicBezTo>
                    <a:cubicBezTo>
                      <a:pt x="4615" y="281"/>
                      <a:pt x="3882" y="1"/>
                      <a:pt x="3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4587;p80">
              <a:extLst>
                <a:ext uri="{FF2B5EF4-FFF2-40B4-BE49-F238E27FC236}">
                  <a16:creationId xmlns:a16="http://schemas.microsoft.com/office/drawing/2014/main" id="{192E317A-1436-3EDF-3834-E380533E5B00}"/>
                </a:ext>
              </a:extLst>
            </p:cNvPr>
            <p:cNvGrpSpPr/>
            <p:nvPr/>
          </p:nvGrpSpPr>
          <p:grpSpPr>
            <a:xfrm>
              <a:off x="1771613" y="2506583"/>
              <a:ext cx="368186" cy="366364"/>
              <a:chOff x="-63679950" y="3360375"/>
              <a:chExt cx="318225" cy="31665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3" name="Google Shape;24588;p80">
                <a:extLst>
                  <a:ext uri="{FF2B5EF4-FFF2-40B4-BE49-F238E27FC236}">
                    <a16:creationId xmlns:a16="http://schemas.microsoft.com/office/drawing/2014/main" id="{FF97734A-C4B6-DFC9-0149-7DB2D5591762}"/>
                  </a:ext>
                </a:extLst>
              </p:cNvPr>
              <p:cNvSpPr/>
              <p:nvPr/>
            </p:nvSpPr>
            <p:spPr>
              <a:xfrm>
                <a:off x="-63497200" y="3423400"/>
                <a:ext cx="4097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639" extrusionOk="0">
                    <a:moveTo>
                      <a:pt x="819" y="0"/>
                    </a:moveTo>
                    <a:cubicBezTo>
                      <a:pt x="378" y="0"/>
                      <a:pt x="0" y="378"/>
                      <a:pt x="0" y="819"/>
                    </a:cubicBezTo>
                    <a:cubicBezTo>
                      <a:pt x="0" y="1260"/>
                      <a:pt x="378" y="1638"/>
                      <a:pt x="819" y="1638"/>
                    </a:cubicBezTo>
                    <a:cubicBezTo>
                      <a:pt x="1260" y="1638"/>
                      <a:pt x="1638" y="1260"/>
                      <a:pt x="1638" y="819"/>
                    </a:cubicBezTo>
                    <a:cubicBezTo>
                      <a:pt x="1638" y="378"/>
                      <a:pt x="1260" y="0"/>
                      <a:pt x="8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4589;p80">
                <a:extLst>
                  <a:ext uri="{FF2B5EF4-FFF2-40B4-BE49-F238E27FC236}">
                    <a16:creationId xmlns:a16="http://schemas.microsoft.com/office/drawing/2014/main" id="{C717B2E5-63C7-3914-67F0-FE05CAA90679}"/>
                  </a:ext>
                </a:extLst>
              </p:cNvPr>
              <p:cNvSpPr/>
              <p:nvPr/>
            </p:nvSpPr>
            <p:spPr>
              <a:xfrm>
                <a:off x="-63516900" y="3485625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04"/>
                      <a:pt x="2395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4590;p80">
                <a:extLst>
                  <a:ext uri="{FF2B5EF4-FFF2-40B4-BE49-F238E27FC236}">
                    <a16:creationId xmlns:a16="http://schemas.microsoft.com/office/drawing/2014/main" id="{680BFA56-C6CA-082F-0518-545D9F8C0FDC}"/>
                  </a:ext>
                </a:extLst>
              </p:cNvPr>
              <p:cNvSpPr/>
              <p:nvPr/>
            </p:nvSpPr>
            <p:spPr>
              <a:xfrm>
                <a:off x="-63618500" y="3360375"/>
                <a:ext cx="256775" cy="256600"/>
              </a:xfrm>
              <a:custGeom>
                <a:avLst/>
                <a:gdLst/>
                <a:ahLst/>
                <a:cxnLst/>
                <a:rect l="l" t="t" r="r" b="b"/>
                <a:pathLst>
                  <a:path w="10271" h="10264" extrusionOk="0">
                    <a:moveTo>
                      <a:pt x="5703" y="1639"/>
                    </a:moveTo>
                    <a:cubicBezTo>
                      <a:pt x="6616" y="1639"/>
                      <a:pt x="7373" y="2395"/>
                      <a:pt x="7373" y="3309"/>
                    </a:cubicBezTo>
                    <a:cubicBezTo>
                      <a:pt x="7373" y="3750"/>
                      <a:pt x="7215" y="4128"/>
                      <a:pt x="6900" y="4443"/>
                    </a:cubicBezTo>
                    <a:cubicBezTo>
                      <a:pt x="7625" y="4884"/>
                      <a:pt x="8192" y="5672"/>
                      <a:pt x="8192" y="6617"/>
                    </a:cubicBezTo>
                    <a:cubicBezTo>
                      <a:pt x="8160" y="6900"/>
                      <a:pt x="8003" y="7058"/>
                      <a:pt x="7751" y="7058"/>
                    </a:cubicBezTo>
                    <a:lnTo>
                      <a:pt x="3623" y="7058"/>
                    </a:lnTo>
                    <a:cubicBezTo>
                      <a:pt x="3371" y="7058"/>
                      <a:pt x="3214" y="6837"/>
                      <a:pt x="3214" y="6617"/>
                    </a:cubicBezTo>
                    <a:cubicBezTo>
                      <a:pt x="3214" y="5672"/>
                      <a:pt x="3749" y="4884"/>
                      <a:pt x="4537" y="4443"/>
                    </a:cubicBezTo>
                    <a:cubicBezTo>
                      <a:pt x="4254" y="4128"/>
                      <a:pt x="4065" y="3718"/>
                      <a:pt x="4065" y="3309"/>
                    </a:cubicBezTo>
                    <a:cubicBezTo>
                      <a:pt x="4065" y="2395"/>
                      <a:pt x="4789" y="1639"/>
                      <a:pt x="5703" y="1639"/>
                    </a:cubicBezTo>
                    <a:close/>
                    <a:moveTo>
                      <a:pt x="5703" y="1"/>
                    </a:moveTo>
                    <a:cubicBezTo>
                      <a:pt x="3182" y="1"/>
                      <a:pt x="1135" y="2049"/>
                      <a:pt x="1135" y="4569"/>
                    </a:cubicBezTo>
                    <a:cubicBezTo>
                      <a:pt x="1135" y="5609"/>
                      <a:pt x="1481" y="6648"/>
                      <a:pt x="2206" y="7467"/>
                    </a:cubicBezTo>
                    <a:lnTo>
                      <a:pt x="1607" y="8066"/>
                    </a:lnTo>
                    <a:lnTo>
                      <a:pt x="756" y="7184"/>
                    </a:lnTo>
                    <a:cubicBezTo>
                      <a:pt x="678" y="7121"/>
                      <a:pt x="567" y="7089"/>
                      <a:pt x="457" y="7089"/>
                    </a:cubicBezTo>
                    <a:cubicBezTo>
                      <a:pt x="347" y="7089"/>
                      <a:pt x="237" y="7121"/>
                      <a:pt x="158" y="7184"/>
                    </a:cubicBezTo>
                    <a:cubicBezTo>
                      <a:pt x="0" y="7341"/>
                      <a:pt x="0" y="7625"/>
                      <a:pt x="158" y="7783"/>
                    </a:cubicBezTo>
                    <a:lnTo>
                      <a:pt x="1324" y="8980"/>
                    </a:lnTo>
                    <a:lnTo>
                      <a:pt x="2521" y="10145"/>
                    </a:lnTo>
                    <a:cubicBezTo>
                      <a:pt x="2600" y="10224"/>
                      <a:pt x="2710" y="10264"/>
                      <a:pt x="2820" y="10264"/>
                    </a:cubicBezTo>
                    <a:cubicBezTo>
                      <a:pt x="2930" y="10264"/>
                      <a:pt x="3041" y="10224"/>
                      <a:pt x="3119" y="10145"/>
                    </a:cubicBezTo>
                    <a:cubicBezTo>
                      <a:pt x="3277" y="9988"/>
                      <a:pt x="3277" y="9704"/>
                      <a:pt x="3119" y="9547"/>
                    </a:cubicBezTo>
                    <a:lnTo>
                      <a:pt x="2237" y="8696"/>
                    </a:lnTo>
                    <a:lnTo>
                      <a:pt x="2836" y="8098"/>
                    </a:lnTo>
                    <a:cubicBezTo>
                      <a:pt x="3655" y="8759"/>
                      <a:pt x="4695" y="9169"/>
                      <a:pt x="5734" y="9169"/>
                    </a:cubicBezTo>
                    <a:cubicBezTo>
                      <a:pt x="8255" y="9169"/>
                      <a:pt x="10271" y="7121"/>
                      <a:pt x="10271" y="4632"/>
                    </a:cubicBezTo>
                    <a:cubicBezTo>
                      <a:pt x="10239" y="2049"/>
                      <a:pt x="8223" y="1"/>
                      <a:pt x="570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4591;p80">
                <a:extLst>
                  <a:ext uri="{FF2B5EF4-FFF2-40B4-BE49-F238E27FC236}">
                    <a16:creationId xmlns:a16="http://schemas.microsoft.com/office/drawing/2014/main" id="{1E2F04A3-A544-F9AE-8333-4707C70D3DE7}"/>
                  </a:ext>
                </a:extLst>
              </p:cNvPr>
              <p:cNvSpPr/>
              <p:nvPr/>
            </p:nvSpPr>
            <p:spPr>
              <a:xfrm>
                <a:off x="-63679950" y="3576200"/>
                <a:ext cx="1024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033" extrusionOk="0">
                    <a:moveTo>
                      <a:pt x="2332" y="0"/>
                    </a:moveTo>
                    <a:lnTo>
                      <a:pt x="159" y="2142"/>
                    </a:lnTo>
                    <a:cubicBezTo>
                      <a:pt x="1" y="2300"/>
                      <a:pt x="1" y="2584"/>
                      <a:pt x="159" y="2741"/>
                    </a:cubicBezTo>
                    <a:lnTo>
                      <a:pt x="1356" y="3938"/>
                    </a:lnTo>
                    <a:cubicBezTo>
                      <a:pt x="1434" y="4001"/>
                      <a:pt x="1545" y="4033"/>
                      <a:pt x="1655" y="4033"/>
                    </a:cubicBezTo>
                    <a:cubicBezTo>
                      <a:pt x="1765" y="4033"/>
                      <a:pt x="1876" y="4001"/>
                      <a:pt x="1954" y="3938"/>
                    </a:cubicBezTo>
                    <a:lnTo>
                      <a:pt x="4097" y="1764"/>
                    </a:lnTo>
                    <a:lnTo>
                      <a:pt x="23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C10013-8883-9C94-4E6D-42DA2882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39" y="-5465"/>
            <a:ext cx="1760049" cy="827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9F676-CE25-81B5-CF89-8B22CBD62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328" y="-5465"/>
            <a:ext cx="869329" cy="5828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0" name="Google Shape;7080;p29"/>
          <p:cNvSpPr txBox="1">
            <a:spLocks noGrp="1"/>
          </p:cNvSpPr>
          <p:nvPr>
            <p:ph type="title"/>
          </p:nvPr>
        </p:nvSpPr>
        <p:spPr>
          <a:xfrm>
            <a:off x="1001885" y="516914"/>
            <a:ext cx="6202516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2800" b="0" dirty="0">
                <a:latin typeface="Times New Roman" panose="02020603050405020304" pitchFamily="18" charset="0"/>
                <a:cs typeface="B Nazanin" panose="00000400000000000000" pitchFamily="2" charset="-78"/>
              </a:rPr>
              <a:t>بازار هدف و اندازه بازار</a:t>
            </a:r>
            <a:br>
              <a:rPr lang="fa-IR" sz="2800" b="0" dirty="0"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2000" b="0" dirty="0">
                <a:solidFill>
                  <a:srgbClr val="D78DB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(مشتریان شما چه کسانی هستند؟)</a:t>
            </a:r>
            <a:endParaRPr sz="3200" b="0" dirty="0">
              <a:solidFill>
                <a:srgbClr val="D78DB3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A34660-C435-D55D-631A-F2FB37078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pSp>
        <p:nvGrpSpPr>
          <p:cNvPr id="3" name="Google Shape;24811;p80">
            <a:extLst>
              <a:ext uri="{FF2B5EF4-FFF2-40B4-BE49-F238E27FC236}">
                <a16:creationId xmlns:a16="http://schemas.microsoft.com/office/drawing/2014/main" id="{0580F20D-8149-42C5-FDB4-D4AA5A73C2E3}"/>
              </a:ext>
            </a:extLst>
          </p:cNvPr>
          <p:cNvGrpSpPr/>
          <p:nvPr/>
        </p:nvGrpSpPr>
        <p:grpSpPr>
          <a:xfrm>
            <a:off x="5453978" y="534062"/>
            <a:ext cx="401688" cy="401688"/>
            <a:chOff x="3497300" y="3227275"/>
            <a:chExt cx="296175" cy="296175"/>
          </a:xfrm>
          <a:solidFill>
            <a:schemeClr val="accent2">
              <a:lumMod val="75000"/>
            </a:schemeClr>
          </a:solidFill>
        </p:grpSpPr>
        <p:sp>
          <p:nvSpPr>
            <p:cNvPr id="4" name="Google Shape;24812;p80">
              <a:extLst>
                <a:ext uri="{FF2B5EF4-FFF2-40B4-BE49-F238E27FC236}">
                  <a16:creationId xmlns:a16="http://schemas.microsoft.com/office/drawing/2014/main" id="{BCBAEF9D-18CD-7FA9-A4F6-DD39F2730998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813;p80">
              <a:extLst>
                <a:ext uri="{FF2B5EF4-FFF2-40B4-BE49-F238E27FC236}">
                  <a16:creationId xmlns:a16="http://schemas.microsoft.com/office/drawing/2014/main" id="{413C5F33-72D6-68CE-8859-8BD0C38C2264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814;p80">
              <a:extLst>
                <a:ext uri="{FF2B5EF4-FFF2-40B4-BE49-F238E27FC236}">
                  <a16:creationId xmlns:a16="http://schemas.microsoft.com/office/drawing/2014/main" id="{588D14A2-D078-3CC9-D5ED-1C2CB7E36CE3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815;p80">
              <a:extLst>
                <a:ext uri="{FF2B5EF4-FFF2-40B4-BE49-F238E27FC236}">
                  <a16:creationId xmlns:a16="http://schemas.microsoft.com/office/drawing/2014/main" id="{6BC03AC3-3FD8-6847-C286-243AA159366C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816;p80">
              <a:extLst>
                <a:ext uri="{FF2B5EF4-FFF2-40B4-BE49-F238E27FC236}">
                  <a16:creationId xmlns:a16="http://schemas.microsoft.com/office/drawing/2014/main" id="{674305A4-95A8-C0F7-5859-87AB72B49840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817;p80">
              <a:extLst>
                <a:ext uri="{FF2B5EF4-FFF2-40B4-BE49-F238E27FC236}">
                  <a16:creationId xmlns:a16="http://schemas.microsoft.com/office/drawing/2014/main" id="{CF488040-A543-7A29-0A12-21E2E4E3083F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818;p80">
              <a:extLst>
                <a:ext uri="{FF2B5EF4-FFF2-40B4-BE49-F238E27FC236}">
                  <a16:creationId xmlns:a16="http://schemas.microsoft.com/office/drawing/2014/main" id="{A77C7CA1-26B5-B793-C96E-FFB34C89C240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19;p80">
              <a:extLst>
                <a:ext uri="{FF2B5EF4-FFF2-40B4-BE49-F238E27FC236}">
                  <a16:creationId xmlns:a16="http://schemas.microsoft.com/office/drawing/2014/main" id="{363FB586-4B62-D2CD-0B2F-F9249B8E3211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2DD99D7-CAF4-0A48-61ED-53FC68393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39" y="-5465"/>
            <a:ext cx="1760049" cy="827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0ABCFA-4F90-FFF8-2DA1-4A22E708A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328" y="-5465"/>
            <a:ext cx="869329" cy="5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" name="Google Shape;9082;p34"/>
          <p:cNvSpPr txBox="1">
            <a:spLocks noGrp="1"/>
          </p:cNvSpPr>
          <p:nvPr>
            <p:ph type="title"/>
          </p:nvPr>
        </p:nvSpPr>
        <p:spPr>
          <a:xfrm>
            <a:off x="1819399" y="212185"/>
            <a:ext cx="3350121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0" dirty="0">
                <a:latin typeface="Times New Roman" panose="02020603050405020304" pitchFamily="18" charset="0"/>
                <a:cs typeface="B Nazanin" panose="00000400000000000000" pitchFamily="2" charset="-78"/>
              </a:rPr>
              <a:t>برآورد های مالی</a:t>
            </a:r>
            <a:endParaRPr sz="2800" b="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9243E6-026C-3212-3589-A714A3893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pSp>
        <p:nvGrpSpPr>
          <p:cNvPr id="11462" name="Google Shape;11462;p45"/>
          <p:cNvGrpSpPr/>
          <p:nvPr/>
        </p:nvGrpSpPr>
        <p:grpSpPr>
          <a:xfrm>
            <a:off x="5169520" y="210741"/>
            <a:ext cx="723881" cy="612900"/>
            <a:chOff x="4247698" y="1366415"/>
            <a:chExt cx="665674" cy="563617"/>
          </a:xfrm>
        </p:grpSpPr>
        <p:grpSp>
          <p:nvGrpSpPr>
            <p:cNvPr id="11463" name="Google Shape;11463;p45"/>
            <p:cNvGrpSpPr/>
            <p:nvPr/>
          </p:nvGrpSpPr>
          <p:grpSpPr>
            <a:xfrm>
              <a:off x="4342855" y="1366415"/>
              <a:ext cx="570516" cy="563617"/>
              <a:chOff x="5853000" y="3649975"/>
              <a:chExt cx="390150" cy="399275"/>
            </a:xfrm>
          </p:grpSpPr>
          <p:sp>
            <p:nvSpPr>
              <p:cNvPr id="11464" name="Google Shape;11464;p45"/>
              <p:cNvSpPr/>
              <p:nvPr/>
            </p:nvSpPr>
            <p:spPr>
              <a:xfrm>
                <a:off x="6134850" y="4024300"/>
                <a:ext cx="77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74" extrusionOk="0">
                    <a:moveTo>
                      <a:pt x="238" y="1"/>
                    </a:moveTo>
                    <a:cubicBezTo>
                      <a:pt x="224" y="1"/>
                      <a:pt x="211" y="2"/>
                      <a:pt x="198" y="4"/>
                    </a:cubicBezTo>
                    <a:cubicBezTo>
                      <a:pt x="104" y="16"/>
                      <a:pt x="28" y="82"/>
                      <a:pt x="0" y="173"/>
                    </a:cubicBezTo>
                    <a:cubicBezTo>
                      <a:pt x="107" y="123"/>
                      <a:pt x="210" y="67"/>
                      <a:pt x="310" y="10"/>
                    </a:cubicBezTo>
                    <a:cubicBezTo>
                      <a:pt x="286" y="4"/>
                      <a:pt x="262" y="1"/>
                      <a:pt x="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65" name="Google Shape;11465;p45"/>
              <p:cNvSpPr/>
              <p:nvPr/>
            </p:nvSpPr>
            <p:spPr>
              <a:xfrm>
                <a:off x="6103750" y="4028975"/>
                <a:ext cx="1332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38" extrusionOk="0">
                    <a:moveTo>
                      <a:pt x="285" y="1"/>
                    </a:moveTo>
                    <a:cubicBezTo>
                      <a:pt x="244" y="1"/>
                      <a:pt x="202" y="11"/>
                      <a:pt x="163" y="33"/>
                    </a:cubicBezTo>
                    <a:cubicBezTo>
                      <a:pt x="16" y="121"/>
                      <a:pt x="0" y="328"/>
                      <a:pt x="135" y="437"/>
                    </a:cubicBezTo>
                    <a:cubicBezTo>
                      <a:pt x="266" y="394"/>
                      <a:pt x="395" y="350"/>
                      <a:pt x="523" y="300"/>
                    </a:cubicBezTo>
                    <a:cubicBezTo>
                      <a:pt x="530" y="268"/>
                      <a:pt x="533" y="237"/>
                      <a:pt x="527" y="209"/>
                    </a:cubicBezTo>
                    <a:cubicBezTo>
                      <a:pt x="508" y="82"/>
                      <a:pt x="399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66" name="Google Shape;11466;p45"/>
              <p:cNvSpPr/>
              <p:nvPr/>
            </p:nvSpPr>
            <p:spPr>
              <a:xfrm>
                <a:off x="6073025" y="403370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3" y="1"/>
                    </a:moveTo>
                    <a:cubicBezTo>
                      <a:pt x="310" y="1"/>
                      <a:pt x="296" y="2"/>
                      <a:pt x="283" y="4"/>
                    </a:cubicBezTo>
                    <a:cubicBezTo>
                      <a:pt x="70" y="38"/>
                      <a:pt x="1" y="314"/>
                      <a:pt x="179" y="443"/>
                    </a:cubicBezTo>
                    <a:cubicBezTo>
                      <a:pt x="224" y="476"/>
                      <a:pt x="273" y="490"/>
                      <a:pt x="321" y="490"/>
                    </a:cubicBezTo>
                    <a:cubicBezTo>
                      <a:pt x="460" y="490"/>
                      <a:pt x="587" y="366"/>
                      <a:pt x="562" y="208"/>
                    </a:cubicBezTo>
                    <a:cubicBezTo>
                      <a:pt x="545" y="86"/>
                      <a:pt x="441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67" name="Google Shape;11467;p45"/>
              <p:cNvSpPr/>
              <p:nvPr/>
            </p:nvSpPr>
            <p:spPr>
              <a:xfrm>
                <a:off x="6044050" y="4038400"/>
                <a:ext cx="13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34" extrusionOk="0">
                    <a:moveTo>
                      <a:pt x="286" y="0"/>
                    </a:moveTo>
                    <a:cubicBezTo>
                      <a:pt x="245" y="0"/>
                      <a:pt x="204" y="10"/>
                      <a:pt x="166" y="32"/>
                    </a:cubicBezTo>
                    <a:cubicBezTo>
                      <a:pt x="16" y="120"/>
                      <a:pt x="0" y="327"/>
                      <a:pt x="132" y="433"/>
                    </a:cubicBezTo>
                    <a:cubicBezTo>
                      <a:pt x="238" y="433"/>
                      <a:pt x="345" y="430"/>
                      <a:pt x="451" y="427"/>
                    </a:cubicBezTo>
                    <a:cubicBezTo>
                      <a:pt x="514" y="371"/>
                      <a:pt x="542" y="289"/>
                      <a:pt x="530" y="208"/>
                    </a:cubicBezTo>
                    <a:cubicBezTo>
                      <a:pt x="509" y="82"/>
                      <a:pt x="400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68" name="Google Shape;11468;p45"/>
              <p:cNvSpPr/>
              <p:nvPr/>
            </p:nvSpPr>
            <p:spPr>
              <a:xfrm>
                <a:off x="6015750" y="4043125"/>
                <a:ext cx="117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10" extrusionOk="0">
                    <a:moveTo>
                      <a:pt x="223" y="1"/>
                    </a:moveTo>
                    <a:cubicBezTo>
                      <a:pt x="212" y="1"/>
                      <a:pt x="200" y="1"/>
                      <a:pt x="189" y="3"/>
                    </a:cubicBezTo>
                    <a:cubicBezTo>
                      <a:pt x="104" y="19"/>
                      <a:pt x="32" y="72"/>
                      <a:pt x="1" y="153"/>
                    </a:cubicBezTo>
                    <a:cubicBezTo>
                      <a:pt x="154" y="175"/>
                      <a:pt x="311" y="194"/>
                      <a:pt x="468" y="210"/>
                    </a:cubicBezTo>
                    <a:cubicBezTo>
                      <a:pt x="468" y="210"/>
                      <a:pt x="468" y="207"/>
                      <a:pt x="468" y="207"/>
                    </a:cubicBezTo>
                    <a:cubicBezTo>
                      <a:pt x="448" y="87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69" name="Google Shape;11469;p45"/>
              <p:cNvSpPr/>
              <p:nvPr/>
            </p:nvSpPr>
            <p:spPr>
              <a:xfrm>
                <a:off x="6190625" y="3986300"/>
                <a:ext cx="1275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51" h="55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32" y="17"/>
                      <a:pt x="16" y="35"/>
                      <a:pt x="0" y="54"/>
                    </a:cubicBezTo>
                    <a:cubicBezTo>
                      <a:pt x="19" y="35"/>
                      <a:pt x="35" y="20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0" name="Google Shape;11470;p45"/>
              <p:cNvSpPr/>
              <p:nvPr/>
            </p:nvSpPr>
            <p:spPr>
              <a:xfrm>
                <a:off x="6157800" y="3989750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323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9" y="35"/>
                      <a:pt x="0" y="314"/>
                      <a:pt x="179" y="443"/>
                    </a:cubicBezTo>
                    <a:cubicBezTo>
                      <a:pt x="224" y="475"/>
                      <a:pt x="272" y="489"/>
                      <a:pt x="320" y="489"/>
                    </a:cubicBezTo>
                    <a:cubicBezTo>
                      <a:pt x="459" y="489"/>
                      <a:pt x="587" y="366"/>
                      <a:pt x="561" y="205"/>
                    </a:cubicBezTo>
                    <a:cubicBezTo>
                      <a:pt x="544" y="86"/>
                      <a:pt x="441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1" name="Google Shape;11471;p45"/>
              <p:cNvSpPr/>
              <p:nvPr/>
            </p:nvSpPr>
            <p:spPr>
              <a:xfrm>
                <a:off x="6128025" y="399445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3" y="4"/>
                    </a:cubicBezTo>
                    <a:cubicBezTo>
                      <a:pt x="66" y="38"/>
                      <a:pt x="1" y="314"/>
                      <a:pt x="176" y="443"/>
                    </a:cubicBezTo>
                    <a:cubicBezTo>
                      <a:pt x="221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8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2" name="Google Shape;11472;p45"/>
              <p:cNvSpPr/>
              <p:nvPr/>
            </p:nvSpPr>
            <p:spPr>
              <a:xfrm>
                <a:off x="6098175" y="399915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3" y="4"/>
                    </a:cubicBezTo>
                    <a:cubicBezTo>
                      <a:pt x="66" y="38"/>
                      <a:pt x="1" y="314"/>
                      <a:pt x="176" y="443"/>
                    </a:cubicBezTo>
                    <a:cubicBezTo>
                      <a:pt x="221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2" y="208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3" name="Google Shape;11473;p45"/>
              <p:cNvSpPr/>
              <p:nvPr/>
            </p:nvSpPr>
            <p:spPr>
              <a:xfrm>
                <a:off x="6069650" y="40038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9" y="0"/>
                    </a:moveTo>
                    <a:cubicBezTo>
                      <a:pt x="129" y="0"/>
                      <a:pt x="0" y="124"/>
                      <a:pt x="26" y="283"/>
                    </a:cubicBezTo>
                    <a:cubicBezTo>
                      <a:pt x="46" y="404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7" y="15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4" name="Google Shape;11474;p45"/>
              <p:cNvSpPr/>
              <p:nvPr/>
            </p:nvSpPr>
            <p:spPr>
              <a:xfrm>
                <a:off x="6038550" y="4008575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5" y="1"/>
                    </a:moveTo>
                    <a:cubicBezTo>
                      <a:pt x="303" y="1"/>
                      <a:pt x="292" y="1"/>
                      <a:pt x="280" y="3"/>
                    </a:cubicBezTo>
                    <a:cubicBezTo>
                      <a:pt x="67" y="38"/>
                      <a:pt x="1" y="316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8" y="490"/>
                      <a:pt x="585" y="367"/>
                      <a:pt x="562" y="207"/>
                    </a:cubicBezTo>
                    <a:cubicBezTo>
                      <a:pt x="542" y="87"/>
                      <a:pt x="436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5" name="Google Shape;11475;p45"/>
              <p:cNvSpPr/>
              <p:nvPr/>
            </p:nvSpPr>
            <p:spPr>
              <a:xfrm>
                <a:off x="6008700" y="4013325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3" y="4"/>
                    </a:cubicBezTo>
                    <a:cubicBezTo>
                      <a:pt x="67" y="36"/>
                      <a:pt x="1" y="314"/>
                      <a:pt x="176" y="443"/>
                    </a:cubicBezTo>
                    <a:cubicBezTo>
                      <a:pt x="221" y="475"/>
                      <a:pt x="270" y="489"/>
                      <a:pt x="318" y="489"/>
                    </a:cubicBezTo>
                    <a:cubicBezTo>
                      <a:pt x="458" y="489"/>
                      <a:pt x="587" y="366"/>
                      <a:pt x="562" y="205"/>
                    </a:cubicBezTo>
                    <a:cubicBezTo>
                      <a:pt x="542" y="8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6" name="Google Shape;11476;p45"/>
              <p:cNvSpPr/>
              <p:nvPr/>
            </p:nvSpPr>
            <p:spPr>
              <a:xfrm>
                <a:off x="5978850" y="40180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3" y="4"/>
                    </a:cubicBezTo>
                    <a:cubicBezTo>
                      <a:pt x="67" y="39"/>
                      <a:pt x="1" y="314"/>
                      <a:pt x="176" y="443"/>
                    </a:cubicBezTo>
                    <a:cubicBezTo>
                      <a:pt x="221" y="476"/>
                      <a:pt x="271" y="490"/>
                      <a:pt x="319" y="490"/>
                    </a:cubicBezTo>
                    <a:cubicBezTo>
                      <a:pt x="459" y="490"/>
                      <a:pt x="587" y="367"/>
                      <a:pt x="562" y="208"/>
                    </a:cubicBezTo>
                    <a:cubicBezTo>
                      <a:pt x="542" y="87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7" name="Google Shape;11477;p45"/>
              <p:cNvSpPr/>
              <p:nvPr/>
            </p:nvSpPr>
            <p:spPr>
              <a:xfrm>
                <a:off x="5951900" y="4022750"/>
                <a:ext cx="113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30" extrusionOk="0">
                    <a:moveTo>
                      <a:pt x="205" y="1"/>
                    </a:moveTo>
                    <a:cubicBezTo>
                      <a:pt x="128" y="1"/>
                      <a:pt x="51" y="36"/>
                      <a:pt x="1" y="113"/>
                    </a:cubicBezTo>
                    <a:cubicBezTo>
                      <a:pt x="142" y="188"/>
                      <a:pt x="289" y="260"/>
                      <a:pt x="436" y="329"/>
                    </a:cubicBezTo>
                    <a:cubicBezTo>
                      <a:pt x="449" y="288"/>
                      <a:pt x="452" y="248"/>
                      <a:pt x="446" y="207"/>
                    </a:cubicBezTo>
                    <a:cubicBezTo>
                      <a:pt x="425" y="75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8" name="Google Shape;11478;p45"/>
              <p:cNvSpPr/>
              <p:nvPr/>
            </p:nvSpPr>
            <p:spPr>
              <a:xfrm>
                <a:off x="6214450" y="3950975"/>
                <a:ext cx="40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46" extrusionOk="0">
                    <a:moveTo>
                      <a:pt x="160" y="1"/>
                    </a:moveTo>
                    <a:lnTo>
                      <a:pt x="160" y="1"/>
                    </a:lnTo>
                    <a:cubicBezTo>
                      <a:pt x="63" y="38"/>
                      <a:pt x="0" y="138"/>
                      <a:pt x="10" y="245"/>
                    </a:cubicBezTo>
                    <a:cubicBezTo>
                      <a:pt x="63" y="164"/>
                      <a:pt x="113" y="82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79" name="Google Shape;11479;p45"/>
              <p:cNvSpPr/>
              <p:nvPr/>
            </p:nvSpPr>
            <p:spPr>
              <a:xfrm>
                <a:off x="6182950" y="39552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8"/>
                      <a:pt x="0" y="314"/>
                      <a:pt x="176" y="443"/>
                    </a:cubicBezTo>
                    <a:cubicBezTo>
                      <a:pt x="221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8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0" name="Google Shape;11480;p45"/>
              <p:cNvSpPr/>
              <p:nvPr/>
            </p:nvSpPr>
            <p:spPr>
              <a:xfrm>
                <a:off x="6154425" y="39598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8" y="1"/>
                    </a:moveTo>
                    <a:cubicBezTo>
                      <a:pt x="128" y="1"/>
                      <a:pt x="0" y="123"/>
                      <a:pt x="26" y="284"/>
                    </a:cubicBezTo>
                    <a:cubicBezTo>
                      <a:pt x="45" y="405"/>
                      <a:pt x="149" y="491"/>
                      <a:pt x="265" y="491"/>
                    </a:cubicBezTo>
                    <a:cubicBezTo>
                      <a:pt x="278" y="491"/>
                      <a:pt x="291" y="490"/>
                      <a:pt x="305" y="488"/>
                    </a:cubicBezTo>
                    <a:cubicBezTo>
                      <a:pt x="521" y="453"/>
                      <a:pt x="587" y="177"/>
                      <a:pt x="411" y="49"/>
                    </a:cubicBezTo>
                    <a:cubicBezTo>
                      <a:pt x="366" y="16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1" name="Google Shape;11481;p45"/>
              <p:cNvSpPr/>
              <p:nvPr/>
            </p:nvSpPr>
            <p:spPr>
              <a:xfrm>
                <a:off x="6124625" y="3964600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267" y="0"/>
                    </a:moveTo>
                    <a:cubicBezTo>
                      <a:pt x="128" y="0"/>
                      <a:pt x="0" y="124"/>
                      <a:pt x="24" y="283"/>
                    </a:cubicBezTo>
                    <a:cubicBezTo>
                      <a:pt x="43" y="404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5" y="176"/>
                      <a:pt x="409" y="48"/>
                    </a:cubicBezTo>
                    <a:cubicBezTo>
                      <a:pt x="364" y="15"/>
                      <a:pt x="315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2" name="Google Shape;11482;p45"/>
              <p:cNvSpPr/>
              <p:nvPr/>
            </p:nvSpPr>
            <p:spPr>
              <a:xfrm>
                <a:off x="6094800" y="39693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7" y="0"/>
                      <a:pt x="0" y="124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3" name="Google Shape;11483;p45"/>
              <p:cNvSpPr/>
              <p:nvPr/>
            </p:nvSpPr>
            <p:spPr>
              <a:xfrm>
                <a:off x="6064950" y="3974025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270" y="1"/>
                    </a:moveTo>
                    <a:cubicBezTo>
                      <a:pt x="130" y="1"/>
                      <a:pt x="0" y="124"/>
                      <a:pt x="26" y="285"/>
                    </a:cubicBezTo>
                    <a:cubicBezTo>
                      <a:pt x="46" y="403"/>
                      <a:pt x="149" y="489"/>
                      <a:pt x="265" y="489"/>
                    </a:cubicBezTo>
                    <a:cubicBezTo>
                      <a:pt x="278" y="489"/>
                      <a:pt x="292" y="488"/>
                      <a:pt x="305" y="486"/>
                    </a:cubicBezTo>
                    <a:cubicBezTo>
                      <a:pt x="521" y="454"/>
                      <a:pt x="587" y="175"/>
                      <a:pt x="411" y="47"/>
                    </a:cubicBezTo>
                    <a:cubicBezTo>
                      <a:pt x="367" y="15"/>
                      <a:pt x="318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4" name="Google Shape;11484;p45"/>
              <p:cNvSpPr/>
              <p:nvPr/>
            </p:nvSpPr>
            <p:spPr>
              <a:xfrm>
                <a:off x="6035100" y="39787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3"/>
                      <a:pt x="152" y="489"/>
                      <a:pt x="270" y="489"/>
                    </a:cubicBezTo>
                    <a:cubicBezTo>
                      <a:pt x="282" y="489"/>
                      <a:pt x="293" y="488"/>
                      <a:pt x="305" y="487"/>
                    </a:cubicBezTo>
                    <a:cubicBezTo>
                      <a:pt x="521" y="452"/>
                      <a:pt x="587" y="173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5" name="Google Shape;11485;p45"/>
              <p:cNvSpPr/>
              <p:nvPr/>
            </p:nvSpPr>
            <p:spPr>
              <a:xfrm>
                <a:off x="6005325" y="398347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5" y="0"/>
                    </a:moveTo>
                    <a:cubicBezTo>
                      <a:pt x="127" y="0"/>
                      <a:pt x="0" y="123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2"/>
                      <a:pt x="587" y="177"/>
                      <a:pt x="408" y="48"/>
                    </a:cubicBezTo>
                    <a:cubicBezTo>
                      <a:pt x="363" y="15"/>
                      <a:pt x="314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6" name="Google Shape;11486;p45"/>
              <p:cNvSpPr/>
              <p:nvPr/>
            </p:nvSpPr>
            <p:spPr>
              <a:xfrm>
                <a:off x="5975475" y="398817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4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2"/>
                      <a:pt x="587" y="177"/>
                      <a:pt x="412" y="48"/>
                    </a:cubicBezTo>
                    <a:cubicBezTo>
                      <a:pt x="367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7" name="Google Shape;11487;p45"/>
              <p:cNvSpPr/>
              <p:nvPr/>
            </p:nvSpPr>
            <p:spPr>
              <a:xfrm>
                <a:off x="5944300" y="399290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3" y="3"/>
                    </a:cubicBezTo>
                    <a:cubicBezTo>
                      <a:pt x="67" y="38"/>
                      <a:pt x="1" y="314"/>
                      <a:pt x="176" y="442"/>
                    </a:cubicBezTo>
                    <a:cubicBezTo>
                      <a:pt x="222" y="475"/>
                      <a:pt x="271" y="490"/>
                      <a:pt x="320" y="490"/>
                    </a:cubicBezTo>
                    <a:cubicBezTo>
                      <a:pt x="459" y="490"/>
                      <a:pt x="587" y="367"/>
                      <a:pt x="562" y="207"/>
                    </a:cubicBezTo>
                    <a:cubicBezTo>
                      <a:pt x="542" y="88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8" name="Google Shape;11488;p45"/>
              <p:cNvSpPr/>
              <p:nvPr/>
            </p:nvSpPr>
            <p:spPr>
              <a:xfrm>
                <a:off x="5916800" y="3997625"/>
                <a:ext cx="121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84" h="448" extrusionOk="0">
                    <a:moveTo>
                      <a:pt x="226" y="1"/>
                    </a:moveTo>
                    <a:cubicBezTo>
                      <a:pt x="134" y="1"/>
                      <a:pt x="42" y="51"/>
                      <a:pt x="1" y="156"/>
                    </a:cubicBezTo>
                    <a:cubicBezTo>
                      <a:pt x="120" y="256"/>
                      <a:pt x="239" y="353"/>
                      <a:pt x="364" y="447"/>
                    </a:cubicBezTo>
                    <a:cubicBezTo>
                      <a:pt x="443" y="394"/>
                      <a:pt x="483" y="300"/>
                      <a:pt x="468" y="206"/>
                    </a:cubicBezTo>
                    <a:cubicBezTo>
                      <a:pt x="447" y="73"/>
                      <a:pt x="337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89" name="Google Shape;11489;p45"/>
              <p:cNvSpPr/>
              <p:nvPr/>
            </p:nvSpPr>
            <p:spPr>
              <a:xfrm>
                <a:off x="6208025" y="392065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9" y="38"/>
                      <a:pt x="0" y="314"/>
                      <a:pt x="179" y="443"/>
                    </a:cubicBezTo>
                    <a:cubicBezTo>
                      <a:pt x="224" y="476"/>
                      <a:pt x="273" y="490"/>
                      <a:pt x="321" y="490"/>
                    </a:cubicBezTo>
                    <a:cubicBezTo>
                      <a:pt x="460" y="490"/>
                      <a:pt x="587" y="366"/>
                      <a:pt x="561" y="208"/>
                    </a:cubicBezTo>
                    <a:cubicBezTo>
                      <a:pt x="544" y="86"/>
                      <a:pt x="441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0" name="Google Shape;11490;p45"/>
              <p:cNvSpPr/>
              <p:nvPr/>
            </p:nvSpPr>
            <p:spPr>
              <a:xfrm>
                <a:off x="6179575" y="39253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7" y="0"/>
                    </a:moveTo>
                    <a:cubicBezTo>
                      <a:pt x="127" y="0"/>
                      <a:pt x="0" y="124"/>
                      <a:pt x="26" y="283"/>
                    </a:cubicBezTo>
                    <a:cubicBezTo>
                      <a:pt x="43" y="404"/>
                      <a:pt x="146" y="490"/>
                      <a:pt x="264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5" y="15"/>
                      <a:pt x="316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1" name="Google Shape;11491;p45"/>
              <p:cNvSpPr/>
              <p:nvPr/>
            </p:nvSpPr>
            <p:spPr>
              <a:xfrm>
                <a:off x="6149725" y="39300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9" y="0"/>
                    </a:moveTo>
                    <a:cubicBezTo>
                      <a:pt x="129" y="0"/>
                      <a:pt x="0" y="124"/>
                      <a:pt x="26" y="283"/>
                    </a:cubicBezTo>
                    <a:cubicBezTo>
                      <a:pt x="45" y="404"/>
                      <a:pt x="149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6" y="15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2" name="Google Shape;11492;p45"/>
              <p:cNvSpPr/>
              <p:nvPr/>
            </p:nvSpPr>
            <p:spPr>
              <a:xfrm>
                <a:off x="6119875" y="39347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9" y="0"/>
                    </a:moveTo>
                    <a:cubicBezTo>
                      <a:pt x="129" y="0"/>
                      <a:pt x="0" y="125"/>
                      <a:pt x="26" y="286"/>
                    </a:cubicBezTo>
                    <a:cubicBezTo>
                      <a:pt x="45" y="404"/>
                      <a:pt x="149" y="490"/>
                      <a:pt x="268" y="490"/>
                    </a:cubicBezTo>
                    <a:cubicBezTo>
                      <a:pt x="281" y="490"/>
                      <a:pt x="294" y="489"/>
                      <a:pt x="308" y="487"/>
                    </a:cubicBezTo>
                    <a:cubicBezTo>
                      <a:pt x="521" y="455"/>
                      <a:pt x="587" y="176"/>
                      <a:pt x="411" y="48"/>
                    </a:cubicBezTo>
                    <a:cubicBezTo>
                      <a:pt x="366" y="15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3" name="Google Shape;11493;p45"/>
              <p:cNvSpPr/>
              <p:nvPr/>
            </p:nvSpPr>
            <p:spPr>
              <a:xfrm>
                <a:off x="6090100" y="39395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5" y="0"/>
                    </a:moveTo>
                    <a:cubicBezTo>
                      <a:pt x="127" y="0"/>
                      <a:pt x="0" y="123"/>
                      <a:pt x="26" y="283"/>
                    </a:cubicBezTo>
                    <a:cubicBezTo>
                      <a:pt x="43" y="403"/>
                      <a:pt x="149" y="489"/>
                      <a:pt x="269" y="489"/>
                    </a:cubicBezTo>
                    <a:cubicBezTo>
                      <a:pt x="281" y="489"/>
                      <a:pt x="293" y="488"/>
                      <a:pt x="305" y="487"/>
                    </a:cubicBezTo>
                    <a:cubicBezTo>
                      <a:pt x="518" y="452"/>
                      <a:pt x="587" y="173"/>
                      <a:pt x="408" y="48"/>
                    </a:cubicBezTo>
                    <a:cubicBezTo>
                      <a:pt x="363" y="15"/>
                      <a:pt x="313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4" name="Google Shape;11494;p45"/>
              <p:cNvSpPr/>
              <p:nvPr/>
            </p:nvSpPr>
            <p:spPr>
              <a:xfrm>
                <a:off x="6060250" y="39442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3"/>
                      <a:pt x="152" y="489"/>
                      <a:pt x="270" y="489"/>
                    </a:cubicBezTo>
                    <a:cubicBezTo>
                      <a:pt x="282" y="489"/>
                      <a:pt x="293" y="488"/>
                      <a:pt x="305" y="487"/>
                    </a:cubicBezTo>
                    <a:cubicBezTo>
                      <a:pt x="521" y="452"/>
                      <a:pt x="587" y="177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5" name="Google Shape;11495;p45"/>
              <p:cNvSpPr/>
              <p:nvPr/>
            </p:nvSpPr>
            <p:spPr>
              <a:xfrm>
                <a:off x="6030400" y="394892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4"/>
                      <a:pt x="149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21" y="452"/>
                      <a:pt x="587" y="177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6" name="Google Shape;11496;p45"/>
              <p:cNvSpPr/>
              <p:nvPr/>
            </p:nvSpPr>
            <p:spPr>
              <a:xfrm>
                <a:off x="6000600" y="395362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8" y="1"/>
                    </a:moveTo>
                    <a:cubicBezTo>
                      <a:pt x="128" y="1"/>
                      <a:pt x="1" y="125"/>
                      <a:pt x="24" y="283"/>
                    </a:cubicBezTo>
                    <a:cubicBezTo>
                      <a:pt x="44" y="404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5" y="177"/>
                      <a:pt x="409" y="48"/>
                    </a:cubicBezTo>
                    <a:cubicBezTo>
                      <a:pt x="365" y="15"/>
                      <a:pt x="315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7" name="Google Shape;11497;p45"/>
              <p:cNvSpPr/>
              <p:nvPr/>
            </p:nvSpPr>
            <p:spPr>
              <a:xfrm>
                <a:off x="5970775" y="39583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8" y="1"/>
                    </a:moveTo>
                    <a:cubicBezTo>
                      <a:pt x="128" y="1"/>
                      <a:pt x="0" y="125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2"/>
                      <a:pt x="587" y="177"/>
                      <a:pt x="412" y="48"/>
                    </a:cubicBezTo>
                    <a:cubicBezTo>
                      <a:pt x="366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8" name="Google Shape;11498;p45"/>
              <p:cNvSpPr/>
              <p:nvPr/>
            </p:nvSpPr>
            <p:spPr>
              <a:xfrm>
                <a:off x="5940925" y="3963075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270" y="0"/>
                    </a:moveTo>
                    <a:cubicBezTo>
                      <a:pt x="130" y="0"/>
                      <a:pt x="0" y="123"/>
                      <a:pt x="26" y="284"/>
                    </a:cubicBezTo>
                    <a:cubicBezTo>
                      <a:pt x="46" y="403"/>
                      <a:pt x="149" y="488"/>
                      <a:pt x="266" y="488"/>
                    </a:cubicBezTo>
                    <a:cubicBezTo>
                      <a:pt x="279" y="488"/>
                      <a:pt x="292" y="487"/>
                      <a:pt x="305" y="485"/>
                    </a:cubicBezTo>
                    <a:cubicBezTo>
                      <a:pt x="521" y="454"/>
                      <a:pt x="587" y="175"/>
                      <a:pt x="412" y="46"/>
                    </a:cubicBezTo>
                    <a:cubicBezTo>
                      <a:pt x="367" y="14"/>
                      <a:pt x="318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499" name="Google Shape;11499;p45"/>
              <p:cNvSpPr/>
              <p:nvPr/>
            </p:nvSpPr>
            <p:spPr>
              <a:xfrm>
                <a:off x="5909750" y="3967825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3" y="0"/>
                    </a:moveTo>
                    <a:cubicBezTo>
                      <a:pt x="310" y="0"/>
                      <a:pt x="296" y="1"/>
                      <a:pt x="283" y="3"/>
                    </a:cubicBezTo>
                    <a:cubicBezTo>
                      <a:pt x="67" y="38"/>
                      <a:pt x="1" y="314"/>
                      <a:pt x="176" y="442"/>
                    </a:cubicBezTo>
                    <a:cubicBezTo>
                      <a:pt x="222" y="475"/>
                      <a:pt x="272" y="490"/>
                      <a:pt x="320" y="490"/>
                    </a:cubicBezTo>
                    <a:cubicBezTo>
                      <a:pt x="460" y="490"/>
                      <a:pt x="587" y="365"/>
                      <a:pt x="562" y="204"/>
                    </a:cubicBezTo>
                    <a:cubicBezTo>
                      <a:pt x="545" y="86"/>
                      <a:pt x="442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0" name="Google Shape;11500;p45"/>
              <p:cNvSpPr/>
              <p:nvPr/>
            </p:nvSpPr>
            <p:spPr>
              <a:xfrm>
                <a:off x="5889150" y="3972675"/>
                <a:ext cx="49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79"/>
                      <a:pt x="129" y="160"/>
                      <a:pt x="195" y="239"/>
                    </a:cubicBezTo>
                    <a:cubicBezTo>
                      <a:pt x="198" y="123"/>
                      <a:pt x="113" y="2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1" name="Google Shape;11501;p45"/>
              <p:cNvSpPr/>
              <p:nvPr/>
            </p:nvSpPr>
            <p:spPr>
              <a:xfrm>
                <a:off x="6233325" y="3886100"/>
                <a:ext cx="9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87" extrusionOk="0">
                    <a:moveTo>
                      <a:pt x="313" y="1"/>
                    </a:moveTo>
                    <a:cubicBezTo>
                      <a:pt x="301" y="1"/>
                      <a:pt x="288" y="2"/>
                      <a:pt x="276" y="4"/>
                    </a:cubicBezTo>
                    <a:cubicBezTo>
                      <a:pt x="4" y="48"/>
                      <a:pt x="0" y="436"/>
                      <a:pt x="270" y="487"/>
                    </a:cubicBezTo>
                    <a:cubicBezTo>
                      <a:pt x="311" y="327"/>
                      <a:pt x="345" y="170"/>
                      <a:pt x="373" y="7"/>
                    </a:cubicBezTo>
                    <a:cubicBezTo>
                      <a:pt x="354" y="3"/>
                      <a:pt x="333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2" name="Google Shape;11502;p45"/>
              <p:cNvSpPr/>
              <p:nvPr/>
            </p:nvSpPr>
            <p:spPr>
              <a:xfrm>
                <a:off x="6203325" y="38908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9" y="38"/>
                      <a:pt x="0" y="314"/>
                      <a:pt x="176" y="443"/>
                    </a:cubicBezTo>
                    <a:cubicBezTo>
                      <a:pt x="222" y="476"/>
                      <a:pt x="272" y="491"/>
                      <a:pt x="321" y="491"/>
                    </a:cubicBezTo>
                    <a:cubicBezTo>
                      <a:pt x="460" y="491"/>
                      <a:pt x="587" y="368"/>
                      <a:pt x="561" y="208"/>
                    </a:cubicBezTo>
                    <a:cubicBezTo>
                      <a:pt x="544" y="86"/>
                      <a:pt x="441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3" name="Google Shape;11503;p45"/>
              <p:cNvSpPr/>
              <p:nvPr/>
            </p:nvSpPr>
            <p:spPr>
              <a:xfrm>
                <a:off x="6174850" y="389550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7" y="0"/>
                    </a:moveTo>
                    <a:cubicBezTo>
                      <a:pt x="128" y="0"/>
                      <a:pt x="1" y="124"/>
                      <a:pt x="27" y="283"/>
                    </a:cubicBezTo>
                    <a:cubicBezTo>
                      <a:pt x="44" y="404"/>
                      <a:pt x="147" y="490"/>
                      <a:pt x="265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8" y="176"/>
                      <a:pt x="409" y="48"/>
                    </a:cubicBezTo>
                    <a:cubicBezTo>
                      <a:pt x="364" y="15"/>
                      <a:pt x="315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4" name="Google Shape;11504;p45"/>
              <p:cNvSpPr/>
              <p:nvPr/>
            </p:nvSpPr>
            <p:spPr>
              <a:xfrm>
                <a:off x="6145000" y="3900225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271" y="1"/>
                    </a:moveTo>
                    <a:cubicBezTo>
                      <a:pt x="130" y="1"/>
                      <a:pt x="1" y="124"/>
                      <a:pt x="27" y="285"/>
                    </a:cubicBezTo>
                    <a:cubicBezTo>
                      <a:pt x="46" y="403"/>
                      <a:pt x="147" y="489"/>
                      <a:pt x="265" y="489"/>
                    </a:cubicBezTo>
                    <a:cubicBezTo>
                      <a:pt x="279" y="489"/>
                      <a:pt x="292" y="488"/>
                      <a:pt x="306" y="486"/>
                    </a:cubicBezTo>
                    <a:cubicBezTo>
                      <a:pt x="522" y="454"/>
                      <a:pt x="588" y="175"/>
                      <a:pt x="412" y="47"/>
                    </a:cubicBezTo>
                    <a:cubicBezTo>
                      <a:pt x="368" y="15"/>
                      <a:pt x="319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5" name="Google Shape;11505;p45"/>
              <p:cNvSpPr/>
              <p:nvPr/>
            </p:nvSpPr>
            <p:spPr>
              <a:xfrm>
                <a:off x="6115175" y="39049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3"/>
                      <a:pt x="152" y="489"/>
                      <a:pt x="270" y="489"/>
                    </a:cubicBezTo>
                    <a:cubicBezTo>
                      <a:pt x="281" y="489"/>
                      <a:pt x="293" y="488"/>
                      <a:pt x="305" y="487"/>
                    </a:cubicBezTo>
                    <a:cubicBezTo>
                      <a:pt x="521" y="452"/>
                      <a:pt x="587" y="173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6" name="Google Shape;11506;p45"/>
              <p:cNvSpPr/>
              <p:nvPr/>
            </p:nvSpPr>
            <p:spPr>
              <a:xfrm>
                <a:off x="6085375" y="390967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6" y="0"/>
                    </a:moveTo>
                    <a:cubicBezTo>
                      <a:pt x="127" y="0"/>
                      <a:pt x="0" y="123"/>
                      <a:pt x="24" y="283"/>
                    </a:cubicBezTo>
                    <a:cubicBezTo>
                      <a:pt x="43" y="404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5" y="177"/>
                      <a:pt x="409" y="48"/>
                    </a:cubicBezTo>
                    <a:cubicBezTo>
                      <a:pt x="364" y="15"/>
                      <a:pt x="314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7" name="Google Shape;11507;p45"/>
              <p:cNvSpPr/>
              <p:nvPr/>
            </p:nvSpPr>
            <p:spPr>
              <a:xfrm>
                <a:off x="6055550" y="39143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8" y="1"/>
                    </a:moveTo>
                    <a:cubicBezTo>
                      <a:pt x="127" y="1"/>
                      <a:pt x="0" y="125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2"/>
                      <a:pt x="587" y="177"/>
                      <a:pt x="411" y="48"/>
                    </a:cubicBezTo>
                    <a:cubicBezTo>
                      <a:pt x="366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8" name="Google Shape;11508;p45"/>
              <p:cNvSpPr/>
              <p:nvPr/>
            </p:nvSpPr>
            <p:spPr>
              <a:xfrm>
                <a:off x="6025700" y="39190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4"/>
                      <a:pt x="149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21" y="452"/>
                      <a:pt x="587" y="177"/>
                      <a:pt x="411" y="48"/>
                    </a:cubicBezTo>
                    <a:cubicBezTo>
                      <a:pt x="366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09" name="Google Shape;11509;p45"/>
              <p:cNvSpPr/>
              <p:nvPr/>
            </p:nvSpPr>
            <p:spPr>
              <a:xfrm>
                <a:off x="5995850" y="39237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6"/>
                    </a:cubicBezTo>
                    <a:cubicBezTo>
                      <a:pt x="46" y="405"/>
                      <a:pt x="149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21" y="456"/>
                      <a:pt x="587" y="177"/>
                      <a:pt x="411" y="48"/>
                    </a:cubicBezTo>
                    <a:cubicBezTo>
                      <a:pt x="367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0" name="Google Shape;11510;p45"/>
              <p:cNvSpPr/>
              <p:nvPr/>
            </p:nvSpPr>
            <p:spPr>
              <a:xfrm>
                <a:off x="5966075" y="39285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5" y="0"/>
                    </a:moveTo>
                    <a:cubicBezTo>
                      <a:pt x="127" y="0"/>
                      <a:pt x="0" y="123"/>
                      <a:pt x="26" y="283"/>
                    </a:cubicBezTo>
                    <a:cubicBezTo>
                      <a:pt x="43" y="403"/>
                      <a:pt x="149" y="490"/>
                      <a:pt x="270" y="490"/>
                    </a:cubicBezTo>
                    <a:cubicBezTo>
                      <a:pt x="281" y="490"/>
                      <a:pt x="293" y="489"/>
                      <a:pt x="305" y="487"/>
                    </a:cubicBezTo>
                    <a:cubicBezTo>
                      <a:pt x="518" y="453"/>
                      <a:pt x="587" y="174"/>
                      <a:pt x="408" y="48"/>
                    </a:cubicBezTo>
                    <a:cubicBezTo>
                      <a:pt x="363" y="15"/>
                      <a:pt x="313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1" name="Google Shape;11511;p45"/>
              <p:cNvSpPr/>
              <p:nvPr/>
            </p:nvSpPr>
            <p:spPr>
              <a:xfrm>
                <a:off x="5936225" y="39332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7" y="0"/>
                    </a:moveTo>
                    <a:cubicBezTo>
                      <a:pt x="127" y="0"/>
                      <a:pt x="0" y="123"/>
                      <a:pt x="26" y="283"/>
                    </a:cubicBezTo>
                    <a:cubicBezTo>
                      <a:pt x="46" y="403"/>
                      <a:pt x="149" y="490"/>
                      <a:pt x="270" y="490"/>
                    </a:cubicBezTo>
                    <a:cubicBezTo>
                      <a:pt x="281" y="490"/>
                      <a:pt x="293" y="489"/>
                      <a:pt x="305" y="487"/>
                    </a:cubicBezTo>
                    <a:cubicBezTo>
                      <a:pt x="521" y="453"/>
                      <a:pt x="587" y="177"/>
                      <a:pt x="412" y="48"/>
                    </a:cubicBezTo>
                    <a:cubicBezTo>
                      <a:pt x="365" y="15"/>
                      <a:pt x="315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2" name="Google Shape;11512;p45"/>
              <p:cNvSpPr/>
              <p:nvPr/>
            </p:nvSpPr>
            <p:spPr>
              <a:xfrm>
                <a:off x="5906375" y="393795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5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3"/>
                      <a:pt x="587" y="177"/>
                      <a:pt x="412" y="48"/>
                    </a:cubicBezTo>
                    <a:cubicBezTo>
                      <a:pt x="367" y="16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3" name="Google Shape;11513;p45"/>
              <p:cNvSpPr/>
              <p:nvPr/>
            </p:nvSpPr>
            <p:spPr>
              <a:xfrm>
                <a:off x="5875200" y="394267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3" y="0"/>
                    </a:moveTo>
                    <a:cubicBezTo>
                      <a:pt x="310" y="0"/>
                      <a:pt x="296" y="1"/>
                      <a:pt x="283" y="4"/>
                    </a:cubicBezTo>
                    <a:cubicBezTo>
                      <a:pt x="70" y="38"/>
                      <a:pt x="1" y="314"/>
                      <a:pt x="179" y="442"/>
                    </a:cubicBezTo>
                    <a:cubicBezTo>
                      <a:pt x="225" y="475"/>
                      <a:pt x="274" y="490"/>
                      <a:pt x="322" y="490"/>
                    </a:cubicBezTo>
                    <a:cubicBezTo>
                      <a:pt x="461" y="490"/>
                      <a:pt x="587" y="368"/>
                      <a:pt x="562" y="207"/>
                    </a:cubicBezTo>
                    <a:cubicBezTo>
                      <a:pt x="545" y="86"/>
                      <a:pt x="442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4" name="Google Shape;11514;p45"/>
              <p:cNvSpPr/>
              <p:nvPr/>
            </p:nvSpPr>
            <p:spPr>
              <a:xfrm>
                <a:off x="6228475" y="385625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1"/>
                    </a:moveTo>
                    <a:cubicBezTo>
                      <a:pt x="308" y="1"/>
                      <a:pt x="295" y="2"/>
                      <a:pt x="282" y="4"/>
                    </a:cubicBezTo>
                    <a:cubicBezTo>
                      <a:pt x="66" y="38"/>
                      <a:pt x="0" y="314"/>
                      <a:pt x="176" y="443"/>
                    </a:cubicBezTo>
                    <a:cubicBezTo>
                      <a:pt x="221" y="476"/>
                      <a:pt x="271" y="491"/>
                      <a:pt x="319" y="491"/>
                    </a:cubicBezTo>
                    <a:cubicBezTo>
                      <a:pt x="459" y="491"/>
                      <a:pt x="587" y="368"/>
                      <a:pt x="561" y="208"/>
                    </a:cubicBezTo>
                    <a:cubicBezTo>
                      <a:pt x="541" y="86"/>
                      <a:pt x="43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5" name="Google Shape;11515;p45"/>
              <p:cNvSpPr/>
              <p:nvPr/>
            </p:nvSpPr>
            <p:spPr>
              <a:xfrm>
                <a:off x="6198625" y="38609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1"/>
                    </a:moveTo>
                    <a:cubicBezTo>
                      <a:pt x="306" y="1"/>
                      <a:pt x="294" y="1"/>
                      <a:pt x="282" y="3"/>
                    </a:cubicBezTo>
                    <a:cubicBezTo>
                      <a:pt x="66" y="37"/>
                      <a:pt x="0" y="316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7"/>
                      <a:pt x="561" y="207"/>
                    </a:cubicBezTo>
                    <a:cubicBezTo>
                      <a:pt x="541" y="87"/>
                      <a:pt x="438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6" name="Google Shape;11516;p45"/>
              <p:cNvSpPr/>
              <p:nvPr/>
            </p:nvSpPr>
            <p:spPr>
              <a:xfrm>
                <a:off x="6170150" y="3865725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266" y="0"/>
                    </a:moveTo>
                    <a:cubicBezTo>
                      <a:pt x="127" y="0"/>
                      <a:pt x="0" y="123"/>
                      <a:pt x="23" y="283"/>
                    </a:cubicBezTo>
                    <a:cubicBezTo>
                      <a:pt x="43" y="403"/>
                      <a:pt x="149" y="489"/>
                      <a:pt x="270" y="489"/>
                    </a:cubicBezTo>
                    <a:cubicBezTo>
                      <a:pt x="282" y="489"/>
                      <a:pt x="294" y="488"/>
                      <a:pt x="306" y="487"/>
                    </a:cubicBezTo>
                    <a:cubicBezTo>
                      <a:pt x="519" y="452"/>
                      <a:pt x="584" y="173"/>
                      <a:pt x="409" y="48"/>
                    </a:cubicBezTo>
                    <a:cubicBezTo>
                      <a:pt x="364" y="15"/>
                      <a:pt x="314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7" name="Google Shape;11517;p45"/>
              <p:cNvSpPr/>
              <p:nvPr/>
            </p:nvSpPr>
            <p:spPr>
              <a:xfrm>
                <a:off x="6140325" y="38704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5" y="0"/>
                    </a:moveTo>
                    <a:cubicBezTo>
                      <a:pt x="126" y="0"/>
                      <a:pt x="0" y="123"/>
                      <a:pt x="26" y="283"/>
                    </a:cubicBezTo>
                    <a:cubicBezTo>
                      <a:pt x="43" y="403"/>
                      <a:pt x="149" y="489"/>
                      <a:pt x="269" y="489"/>
                    </a:cubicBezTo>
                    <a:cubicBezTo>
                      <a:pt x="281" y="489"/>
                      <a:pt x="293" y="488"/>
                      <a:pt x="305" y="487"/>
                    </a:cubicBezTo>
                    <a:cubicBezTo>
                      <a:pt x="518" y="452"/>
                      <a:pt x="587" y="177"/>
                      <a:pt x="408" y="48"/>
                    </a:cubicBezTo>
                    <a:cubicBezTo>
                      <a:pt x="363" y="15"/>
                      <a:pt x="313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8" name="Google Shape;11518;p45"/>
              <p:cNvSpPr/>
              <p:nvPr/>
            </p:nvSpPr>
            <p:spPr>
              <a:xfrm>
                <a:off x="6110450" y="38751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70" y="1"/>
                    </a:moveTo>
                    <a:cubicBezTo>
                      <a:pt x="130" y="1"/>
                      <a:pt x="1" y="124"/>
                      <a:pt x="27" y="283"/>
                    </a:cubicBezTo>
                    <a:cubicBezTo>
                      <a:pt x="46" y="404"/>
                      <a:pt x="150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22" y="452"/>
                      <a:pt x="588" y="177"/>
                      <a:pt x="412" y="48"/>
                    </a:cubicBezTo>
                    <a:cubicBezTo>
                      <a:pt x="367" y="15"/>
                      <a:pt x="318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19" name="Google Shape;11519;p45"/>
              <p:cNvSpPr/>
              <p:nvPr/>
            </p:nvSpPr>
            <p:spPr>
              <a:xfrm>
                <a:off x="6080700" y="3879825"/>
                <a:ext cx="1455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91" extrusionOk="0">
                    <a:moveTo>
                      <a:pt x="267" y="1"/>
                    </a:moveTo>
                    <a:cubicBezTo>
                      <a:pt x="254" y="1"/>
                      <a:pt x="240" y="2"/>
                      <a:pt x="226" y="4"/>
                    </a:cubicBezTo>
                    <a:cubicBezTo>
                      <a:pt x="95" y="26"/>
                      <a:pt x="1" y="152"/>
                      <a:pt x="23" y="283"/>
                    </a:cubicBezTo>
                    <a:cubicBezTo>
                      <a:pt x="44" y="414"/>
                      <a:pt x="154" y="490"/>
                      <a:pt x="265" y="490"/>
                    </a:cubicBezTo>
                    <a:cubicBezTo>
                      <a:pt x="338" y="490"/>
                      <a:pt x="411" y="459"/>
                      <a:pt x="461" y="390"/>
                    </a:cubicBezTo>
                    <a:cubicBezTo>
                      <a:pt x="582" y="225"/>
                      <a:pt x="46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0" name="Google Shape;11520;p45"/>
              <p:cNvSpPr/>
              <p:nvPr/>
            </p:nvSpPr>
            <p:spPr>
              <a:xfrm>
                <a:off x="6050850" y="3884525"/>
                <a:ext cx="146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91" extrusionOk="0">
                    <a:moveTo>
                      <a:pt x="266" y="1"/>
                    </a:moveTo>
                    <a:cubicBezTo>
                      <a:pt x="127" y="1"/>
                      <a:pt x="0" y="125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2"/>
                      <a:pt x="584" y="177"/>
                      <a:pt x="408" y="48"/>
                    </a:cubicBezTo>
                    <a:cubicBezTo>
                      <a:pt x="363" y="15"/>
                      <a:pt x="314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1" name="Google Shape;11521;p45"/>
              <p:cNvSpPr/>
              <p:nvPr/>
            </p:nvSpPr>
            <p:spPr>
              <a:xfrm>
                <a:off x="6021000" y="3889275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269" y="0"/>
                    </a:moveTo>
                    <a:cubicBezTo>
                      <a:pt x="128" y="0"/>
                      <a:pt x="0" y="123"/>
                      <a:pt x="26" y="284"/>
                    </a:cubicBezTo>
                    <a:cubicBezTo>
                      <a:pt x="46" y="403"/>
                      <a:pt x="146" y="488"/>
                      <a:pt x="265" y="488"/>
                    </a:cubicBezTo>
                    <a:cubicBezTo>
                      <a:pt x="278" y="488"/>
                      <a:pt x="291" y="487"/>
                      <a:pt x="305" y="485"/>
                    </a:cubicBezTo>
                    <a:cubicBezTo>
                      <a:pt x="521" y="454"/>
                      <a:pt x="587" y="175"/>
                      <a:pt x="411" y="46"/>
                    </a:cubicBezTo>
                    <a:cubicBezTo>
                      <a:pt x="366" y="14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2" name="Google Shape;11522;p45"/>
              <p:cNvSpPr/>
              <p:nvPr/>
            </p:nvSpPr>
            <p:spPr>
              <a:xfrm>
                <a:off x="5991150" y="38940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8" y="0"/>
                      <a:pt x="0" y="123"/>
                      <a:pt x="26" y="283"/>
                    </a:cubicBezTo>
                    <a:cubicBezTo>
                      <a:pt x="46" y="403"/>
                      <a:pt x="152" y="490"/>
                      <a:pt x="270" y="490"/>
                    </a:cubicBezTo>
                    <a:cubicBezTo>
                      <a:pt x="282" y="490"/>
                      <a:pt x="293" y="489"/>
                      <a:pt x="305" y="487"/>
                    </a:cubicBezTo>
                    <a:cubicBezTo>
                      <a:pt x="521" y="453"/>
                      <a:pt x="587" y="174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3" name="Google Shape;11523;p45"/>
              <p:cNvSpPr/>
              <p:nvPr/>
            </p:nvSpPr>
            <p:spPr>
              <a:xfrm>
                <a:off x="5961350" y="3898700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6" y="0"/>
                    </a:moveTo>
                    <a:cubicBezTo>
                      <a:pt x="128" y="0"/>
                      <a:pt x="1" y="123"/>
                      <a:pt x="24" y="283"/>
                    </a:cubicBezTo>
                    <a:cubicBezTo>
                      <a:pt x="44" y="405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3"/>
                      <a:pt x="585" y="177"/>
                      <a:pt x="409" y="48"/>
                    </a:cubicBezTo>
                    <a:cubicBezTo>
                      <a:pt x="364" y="15"/>
                      <a:pt x="314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4" name="Google Shape;11524;p45"/>
              <p:cNvSpPr/>
              <p:nvPr/>
            </p:nvSpPr>
            <p:spPr>
              <a:xfrm>
                <a:off x="5931525" y="39034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7" y="1"/>
                    </a:moveTo>
                    <a:cubicBezTo>
                      <a:pt x="127" y="1"/>
                      <a:pt x="0" y="125"/>
                      <a:pt x="26" y="283"/>
                    </a:cubicBezTo>
                    <a:cubicBezTo>
                      <a:pt x="43" y="405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7"/>
                    </a:cubicBezTo>
                    <a:cubicBezTo>
                      <a:pt x="518" y="453"/>
                      <a:pt x="587" y="177"/>
                      <a:pt x="408" y="48"/>
                    </a:cubicBezTo>
                    <a:cubicBezTo>
                      <a:pt x="363" y="16"/>
                      <a:pt x="314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5" name="Google Shape;11525;p45"/>
              <p:cNvSpPr/>
              <p:nvPr/>
            </p:nvSpPr>
            <p:spPr>
              <a:xfrm>
                <a:off x="5901675" y="39081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5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3"/>
                      <a:pt x="587" y="177"/>
                      <a:pt x="412" y="48"/>
                    </a:cubicBezTo>
                    <a:cubicBezTo>
                      <a:pt x="367" y="16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6" name="Google Shape;11526;p45"/>
              <p:cNvSpPr/>
              <p:nvPr/>
            </p:nvSpPr>
            <p:spPr>
              <a:xfrm>
                <a:off x="5871825" y="3912850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270" y="0"/>
                    </a:moveTo>
                    <a:cubicBezTo>
                      <a:pt x="130" y="0"/>
                      <a:pt x="0" y="123"/>
                      <a:pt x="26" y="285"/>
                    </a:cubicBezTo>
                    <a:cubicBezTo>
                      <a:pt x="46" y="403"/>
                      <a:pt x="149" y="488"/>
                      <a:pt x="266" y="488"/>
                    </a:cubicBezTo>
                    <a:cubicBezTo>
                      <a:pt x="279" y="488"/>
                      <a:pt x="292" y="487"/>
                      <a:pt x="305" y="485"/>
                    </a:cubicBezTo>
                    <a:cubicBezTo>
                      <a:pt x="521" y="454"/>
                      <a:pt x="587" y="175"/>
                      <a:pt x="412" y="46"/>
                    </a:cubicBezTo>
                    <a:cubicBezTo>
                      <a:pt x="367" y="15"/>
                      <a:pt x="318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7" name="Google Shape;11527;p45"/>
              <p:cNvSpPr/>
              <p:nvPr/>
            </p:nvSpPr>
            <p:spPr>
              <a:xfrm>
                <a:off x="6223775" y="382642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314" y="1"/>
                    </a:moveTo>
                    <a:cubicBezTo>
                      <a:pt x="303" y="1"/>
                      <a:pt x="291" y="1"/>
                      <a:pt x="279" y="3"/>
                    </a:cubicBezTo>
                    <a:cubicBezTo>
                      <a:pt x="66" y="37"/>
                      <a:pt x="0" y="316"/>
                      <a:pt x="176" y="445"/>
                    </a:cubicBezTo>
                    <a:cubicBezTo>
                      <a:pt x="220" y="477"/>
                      <a:pt x="269" y="491"/>
                      <a:pt x="316" y="491"/>
                    </a:cubicBezTo>
                    <a:cubicBezTo>
                      <a:pt x="456" y="491"/>
                      <a:pt x="584" y="368"/>
                      <a:pt x="561" y="207"/>
                    </a:cubicBezTo>
                    <a:cubicBezTo>
                      <a:pt x="541" y="87"/>
                      <a:pt x="435" y="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8" name="Google Shape;11528;p45"/>
              <p:cNvSpPr/>
              <p:nvPr/>
            </p:nvSpPr>
            <p:spPr>
              <a:xfrm>
                <a:off x="6193925" y="38311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1"/>
                    </a:moveTo>
                    <a:cubicBezTo>
                      <a:pt x="309" y="1"/>
                      <a:pt x="295" y="2"/>
                      <a:pt x="282" y="4"/>
                    </a:cubicBezTo>
                    <a:cubicBezTo>
                      <a:pt x="66" y="35"/>
                      <a:pt x="0" y="314"/>
                      <a:pt x="176" y="443"/>
                    </a:cubicBezTo>
                    <a:cubicBezTo>
                      <a:pt x="220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5"/>
                    </a:cubicBezTo>
                    <a:cubicBezTo>
                      <a:pt x="541" y="86"/>
                      <a:pt x="43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29" name="Google Shape;11529;p45"/>
              <p:cNvSpPr/>
              <p:nvPr/>
            </p:nvSpPr>
            <p:spPr>
              <a:xfrm>
                <a:off x="6164075" y="38358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9"/>
                      <a:pt x="0" y="314"/>
                      <a:pt x="176" y="443"/>
                    </a:cubicBezTo>
                    <a:cubicBezTo>
                      <a:pt x="221" y="476"/>
                      <a:pt x="271" y="490"/>
                      <a:pt x="319" y="490"/>
                    </a:cubicBezTo>
                    <a:cubicBezTo>
                      <a:pt x="460" y="490"/>
                      <a:pt x="587" y="366"/>
                      <a:pt x="561" y="208"/>
                    </a:cubicBezTo>
                    <a:cubicBezTo>
                      <a:pt x="541" y="87"/>
                      <a:pt x="44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0" name="Google Shape;11530;p45"/>
              <p:cNvSpPr/>
              <p:nvPr/>
            </p:nvSpPr>
            <p:spPr>
              <a:xfrm>
                <a:off x="6135600" y="384057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7" y="1"/>
                    </a:moveTo>
                    <a:cubicBezTo>
                      <a:pt x="128" y="1"/>
                      <a:pt x="0" y="124"/>
                      <a:pt x="23" y="283"/>
                    </a:cubicBezTo>
                    <a:cubicBezTo>
                      <a:pt x="43" y="404"/>
                      <a:pt x="147" y="490"/>
                      <a:pt x="265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2"/>
                      <a:pt x="584" y="177"/>
                      <a:pt x="409" y="48"/>
                    </a:cubicBezTo>
                    <a:cubicBezTo>
                      <a:pt x="364" y="15"/>
                      <a:pt x="315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1" name="Google Shape;11531;p45"/>
              <p:cNvSpPr/>
              <p:nvPr/>
            </p:nvSpPr>
            <p:spPr>
              <a:xfrm>
                <a:off x="6105750" y="384527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8" y="1"/>
                    </a:moveTo>
                    <a:cubicBezTo>
                      <a:pt x="128" y="1"/>
                      <a:pt x="1" y="125"/>
                      <a:pt x="27" y="283"/>
                    </a:cubicBezTo>
                    <a:cubicBezTo>
                      <a:pt x="44" y="404"/>
                      <a:pt x="147" y="490"/>
                      <a:pt x="265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22" y="452"/>
                      <a:pt x="588" y="177"/>
                      <a:pt x="412" y="48"/>
                    </a:cubicBezTo>
                    <a:cubicBezTo>
                      <a:pt x="366" y="15"/>
                      <a:pt x="317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2" name="Google Shape;11532;p45"/>
              <p:cNvSpPr/>
              <p:nvPr/>
            </p:nvSpPr>
            <p:spPr>
              <a:xfrm>
                <a:off x="6074600" y="38500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1"/>
                    </a:moveTo>
                    <a:cubicBezTo>
                      <a:pt x="305" y="1"/>
                      <a:pt x="294" y="2"/>
                      <a:pt x="282" y="3"/>
                    </a:cubicBezTo>
                    <a:cubicBezTo>
                      <a:pt x="66" y="38"/>
                      <a:pt x="0" y="317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7"/>
                      <a:pt x="561" y="207"/>
                    </a:cubicBezTo>
                    <a:cubicBezTo>
                      <a:pt x="541" y="87"/>
                      <a:pt x="435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3" name="Google Shape;11533;p45"/>
              <p:cNvSpPr/>
              <p:nvPr/>
            </p:nvSpPr>
            <p:spPr>
              <a:xfrm>
                <a:off x="6046225" y="3854775"/>
                <a:ext cx="144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8" extrusionOk="0">
                    <a:moveTo>
                      <a:pt x="265" y="0"/>
                    </a:moveTo>
                    <a:cubicBezTo>
                      <a:pt x="251" y="0"/>
                      <a:pt x="237" y="1"/>
                      <a:pt x="223" y="3"/>
                    </a:cubicBezTo>
                    <a:cubicBezTo>
                      <a:pt x="92" y="22"/>
                      <a:pt x="1" y="148"/>
                      <a:pt x="20" y="282"/>
                    </a:cubicBezTo>
                    <a:cubicBezTo>
                      <a:pt x="41" y="412"/>
                      <a:pt x="152" y="488"/>
                      <a:pt x="264" y="488"/>
                    </a:cubicBezTo>
                    <a:cubicBezTo>
                      <a:pt x="336" y="488"/>
                      <a:pt x="409" y="456"/>
                      <a:pt x="458" y="386"/>
                    </a:cubicBezTo>
                    <a:cubicBezTo>
                      <a:pt x="579" y="222"/>
                      <a:pt x="458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4" name="Google Shape;11534;p45"/>
              <p:cNvSpPr/>
              <p:nvPr/>
            </p:nvSpPr>
            <p:spPr>
              <a:xfrm>
                <a:off x="6016375" y="3859475"/>
                <a:ext cx="144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0" extrusionOk="0">
                    <a:moveTo>
                      <a:pt x="265" y="0"/>
                    </a:moveTo>
                    <a:cubicBezTo>
                      <a:pt x="251" y="0"/>
                      <a:pt x="237" y="1"/>
                      <a:pt x="223" y="3"/>
                    </a:cubicBezTo>
                    <a:cubicBezTo>
                      <a:pt x="92" y="22"/>
                      <a:pt x="1" y="148"/>
                      <a:pt x="23" y="282"/>
                    </a:cubicBezTo>
                    <a:cubicBezTo>
                      <a:pt x="42" y="414"/>
                      <a:pt x="152" y="490"/>
                      <a:pt x="265" y="490"/>
                    </a:cubicBezTo>
                    <a:cubicBezTo>
                      <a:pt x="337" y="490"/>
                      <a:pt x="411" y="458"/>
                      <a:pt x="462" y="389"/>
                    </a:cubicBezTo>
                    <a:cubicBezTo>
                      <a:pt x="579" y="222"/>
                      <a:pt x="458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5" name="Google Shape;11535;p45"/>
              <p:cNvSpPr/>
              <p:nvPr/>
            </p:nvSpPr>
            <p:spPr>
              <a:xfrm>
                <a:off x="5986525" y="3864175"/>
                <a:ext cx="145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490" extrusionOk="0">
                    <a:moveTo>
                      <a:pt x="267" y="0"/>
                    </a:moveTo>
                    <a:cubicBezTo>
                      <a:pt x="254" y="0"/>
                      <a:pt x="240" y="1"/>
                      <a:pt x="227" y="3"/>
                    </a:cubicBezTo>
                    <a:cubicBezTo>
                      <a:pt x="92" y="25"/>
                      <a:pt x="1" y="151"/>
                      <a:pt x="23" y="282"/>
                    </a:cubicBezTo>
                    <a:cubicBezTo>
                      <a:pt x="44" y="414"/>
                      <a:pt x="154" y="490"/>
                      <a:pt x="266" y="490"/>
                    </a:cubicBezTo>
                    <a:cubicBezTo>
                      <a:pt x="338" y="490"/>
                      <a:pt x="411" y="458"/>
                      <a:pt x="462" y="389"/>
                    </a:cubicBezTo>
                    <a:cubicBezTo>
                      <a:pt x="582" y="225"/>
                      <a:pt x="458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6" name="Google Shape;11536;p45"/>
              <p:cNvSpPr/>
              <p:nvPr/>
            </p:nvSpPr>
            <p:spPr>
              <a:xfrm>
                <a:off x="5956600" y="386885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269" y="1"/>
                    </a:moveTo>
                    <a:cubicBezTo>
                      <a:pt x="129" y="1"/>
                      <a:pt x="0" y="125"/>
                      <a:pt x="26" y="283"/>
                    </a:cubicBezTo>
                    <a:cubicBezTo>
                      <a:pt x="46" y="405"/>
                      <a:pt x="149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21" y="453"/>
                      <a:pt x="587" y="177"/>
                      <a:pt x="411" y="48"/>
                    </a:cubicBezTo>
                    <a:cubicBezTo>
                      <a:pt x="366" y="16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7" name="Google Shape;11537;p45"/>
              <p:cNvSpPr/>
              <p:nvPr/>
            </p:nvSpPr>
            <p:spPr>
              <a:xfrm>
                <a:off x="5926800" y="3873550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7" y="1"/>
                    </a:moveTo>
                    <a:cubicBezTo>
                      <a:pt x="128" y="1"/>
                      <a:pt x="1" y="125"/>
                      <a:pt x="24" y="283"/>
                    </a:cubicBezTo>
                    <a:cubicBezTo>
                      <a:pt x="44" y="405"/>
                      <a:pt x="147" y="490"/>
                      <a:pt x="266" y="490"/>
                    </a:cubicBezTo>
                    <a:cubicBezTo>
                      <a:pt x="279" y="490"/>
                      <a:pt x="292" y="489"/>
                      <a:pt x="306" y="487"/>
                    </a:cubicBezTo>
                    <a:cubicBezTo>
                      <a:pt x="519" y="453"/>
                      <a:pt x="585" y="177"/>
                      <a:pt x="409" y="48"/>
                    </a:cubicBezTo>
                    <a:cubicBezTo>
                      <a:pt x="364" y="16"/>
                      <a:pt x="315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8" name="Google Shape;11538;p45"/>
              <p:cNvSpPr/>
              <p:nvPr/>
            </p:nvSpPr>
            <p:spPr>
              <a:xfrm>
                <a:off x="5896975" y="387830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269" y="0"/>
                    </a:moveTo>
                    <a:cubicBezTo>
                      <a:pt x="128" y="0"/>
                      <a:pt x="0" y="123"/>
                      <a:pt x="26" y="285"/>
                    </a:cubicBezTo>
                    <a:cubicBezTo>
                      <a:pt x="43" y="403"/>
                      <a:pt x="146" y="488"/>
                      <a:pt x="265" y="488"/>
                    </a:cubicBezTo>
                    <a:cubicBezTo>
                      <a:pt x="278" y="488"/>
                      <a:pt x="291" y="487"/>
                      <a:pt x="305" y="485"/>
                    </a:cubicBezTo>
                    <a:cubicBezTo>
                      <a:pt x="518" y="454"/>
                      <a:pt x="587" y="175"/>
                      <a:pt x="411" y="46"/>
                    </a:cubicBezTo>
                    <a:cubicBezTo>
                      <a:pt x="366" y="15"/>
                      <a:pt x="3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39" name="Google Shape;11539;p45"/>
              <p:cNvSpPr/>
              <p:nvPr/>
            </p:nvSpPr>
            <p:spPr>
              <a:xfrm>
                <a:off x="5867125" y="38830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1"/>
                    </a:moveTo>
                    <a:cubicBezTo>
                      <a:pt x="128" y="1"/>
                      <a:pt x="0" y="123"/>
                      <a:pt x="26" y="284"/>
                    </a:cubicBezTo>
                    <a:cubicBezTo>
                      <a:pt x="46" y="404"/>
                      <a:pt x="152" y="490"/>
                      <a:pt x="270" y="490"/>
                    </a:cubicBezTo>
                    <a:cubicBezTo>
                      <a:pt x="282" y="490"/>
                      <a:pt x="293" y="489"/>
                      <a:pt x="305" y="487"/>
                    </a:cubicBezTo>
                    <a:cubicBezTo>
                      <a:pt x="521" y="453"/>
                      <a:pt x="587" y="174"/>
                      <a:pt x="411" y="49"/>
                    </a:cubicBezTo>
                    <a:cubicBezTo>
                      <a:pt x="366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0" name="Google Shape;11540;p45"/>
              <p:cNvSpPr/>
              <p:nvPr/>
            </p:nvSpPr>
            <p:spPr>
              <a:xfrm>
                <a:off x="6218975" y="37966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323" y="1"/>
                    </a:moveTo>
                    <a:cubicBezTo>
                      <a:pt x="310" y="1"/>
                      <a:pt x="296" y="2"/>
                      <a:pt x="283" y="4"/>
                    </a:cubicBezTo>
                    <a:cubicBezTo>
                      <a:pt x="70" y="39"/>
                      <a:pt x="1" y="314"/>
                      <a:pt x="180" y="443"/>
                    </a:cubicBezTo>
                    <a:cubicBezTo>
                      <a:pt x="224" y="476"/>
                      <a:pt x="274" y="490"/>
                      <a:pt x="321" y="490"/>
                    </a:cubicBezTo>
                    <a:cubicBezTo>
                      <a:pt x="460" y="490"/>
                      <a:pt x="588" y="366"/>
                      <a:pt x="562" y="208"/>
                    </a:cubicBezTo>
                    <a:cubicBezTo>
                      <a:pt x="545" y="87"/>
                      <a:pt x="4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1" name="Google Shape;11541;p45"/>
              <p:cNvSpPr/>
              <p:nvPr/>
            </p:nvSpPr>
            <p:spPr>
              <a:xfrm>
                <a:off x="6189225" y="380132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1"/>
                    </a:moveTo>
                    <a:cubicBezTo>
                      <a:pt x="308" y="1"/>
                      <a:pt x="295" y="2"/>
                      <a:pt x="282" y="4"/>
                    </a:cubicBezTo>
                    <a:cubicBezTo>
                      <a:pt x="66" y="39"/>
                      <a:pt x="0" y="314"/>
                      <a:pt x="176" y="443"/>
                    </a:cubicBezTo>
                    <a:cubicBezTo>
                      <a:pt x="220" y="476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8"/>
                    </a:cubicBezTo>
                    <a:cubicBezTo>
                      <a:pt x="541" y="87"/>
                      <a:pt x="43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2" name="Google Shape;11542;p45"/>
              <p:cNvSpPr/>
              <p:nvPr/>
            </p:nvSpPr>
            <p:spPr>
              <a:xfrm>
                <a:off x="6159375" y="380602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1"/>
                    </a:moveTo>
                    <a:cubicBezTo>
                      <a:pt x="308" y="1"/>
                      <a:pt x="295" y="2"/>
                      <a:pt x="282" y="4"/>
                    </a:cubicBezTo>
                    <a:cubicBezTo>
                      <a:pt x="66" y="39"/>
                      <a:pt x="0" y="314"/>
                      <a:pt x="176" y="443"/>
                    </a:cubicBezTo>
                    <a:cubicBezTo>
                      <a:pt x="221" y="476"/>
                      <a:pt x="271" y="491"/>
                      <a:pt x="319" y="491"/>
                    </a:cubicBezTo>
                    <a:cubicBezTo>
                      <a:pt x="459" y="491"/>
                      <a:pt x="587" y="368"/>
                      <a:pt x="561" y="208"/>
                    </a:cubicBezTo>
                    <a:cubicBezTo>
                      <a:pt x="541" y="87"/>
                      <a:pt x="43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3" name="Google Shape;11543;p45"/>
              <p:cNvSpPr/>
              <p:nvPr/>
            </p:nvSpPr>
            <p:spPr>
              <a:xfrm>
                <a:off x="6129525" y="38107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1"/>
                    </a:moveTo>
                    <a:cubicBezTo>
                      <a:pt x="306" y="1"/>
                      <a:pt x="294" y="2"/>
                      <a:pt x="282" y="3"/>
                    </a:cubicBezTo>
                    <a:cubicBezTo>
                      <a:pt x="69" y="38"/>
                      <a:pt x="0" y="317"/>
                      <a:pt x="176" y="442"/>
                    </a:cubicBezTo>
                    <a:cubicBezTo>
                      <a:pt x="222" y="475"/>
                      <a:pt x="272" y="490"/>
                      <a:pt x="320" y="490"/>
                    </a:cubicBezTo>
                    <a:cubicBezTo>
                      <a:pt x="460" y="490"/>
                      <a:pt x="587" y="367"/>
                      <a:pt x="561" y="207"/>
                    </a:cubicBezTo>
                    <a:cubicBezTo>
                      <a:pt x="544" y="87"/>
                      <a:pt x="438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4" name="Google Shape;11544;p45"/>
              <p:cNvSpPr/>
              <p:nvPr/>
            </p:nvSpPr>
            <p:spPr>
              <a:xfrm>
                <a:off x="6099750" y="3815450"/>
                <a:ext cx="146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2" extrusionOk="0">
                    <a:moveTo>
                      <a:pt x="315" y="1"/>
                    </a:moveTo>
                    <a:cubicBezTo>
                      <a:pt x="303" y="1"/>
                      <a:pt x="291" y="2"/>
                      <a:pt x="279" y="3"/>
                    </a:cubicBezTo>
                    <a:cubicBezTo>
                      <a:pt x="66" y="38"/>
                      <a:pt x="0" y="317"/>
                      <a:pt x="176" y="445"/>
                    </a:cubicBezTo>
                    <a:cubicBezTo>
                      <a:pt x="220" y="477"/>
                      <a:pt x="269" y="491"/>
                      <a:pt x="317" y="491"/>
                    </a:cubicBezTo>
                    <a:cubicBezTo>
                      <a:pt x="456" y="491"/>
                      <a:pt x="585" y="368"/>
                      <a:pt x="561" y="207"/>
                    </a:cubicBezTo>
                    <a:cubicBezTo>
                      <a:pt x="541" y="87"/>
                      <a:pt x="435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5" name="Google Shape;11545;p45"/>
              <p:cNvSpPr/>
              <p:nvPr/>
            </p:nvSpPr>
            <p:spPr>
              <a:xfrm>
                <a:off x="6069900" y="38202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5"/>
                      <a:pt x="561" y="204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6" name="Google Shape;11546;p45"/>
              <p:cNvSpPr/>
              <p:nvPr/>
            </p:nvSpPr>
            <p:spPr>
              <a:xfrm>
                <a:off x="6040050" y="38249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7" name="Google Shape;11547;p45"/>
              <p:cNvSpPr/>
              <p:nvPr/>
            </p:nvSpPr>
            <p:spPr>
              <a:xfrm>
                <a:off x="6010200" y="38296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3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9" y="38"/>
                      <a:pt x="0" y="314"/>
                      <a:pt x="179" y="442"/>
                    </a:cubicBezTo>
                    <a:cubicBezTo>
                      <a:pt x="224" y="475"/>
                      <a:pt x="273" y="490"/>
                      <a:pt x="321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4" y="86"/>
                      <a:pt x="44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8" name="Google Shape;11548;p45"/>
              <p:cNvSpPr/>
              <p:nvPr/>
            </p:nvSpPr>
            <p:spPr>
              <a:xfrm>
                <a:off x="5980425" y="38343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0"/>
                    </a:moveTo>
                    <a:cubicBezTo>
                      <a:pt x="306" y="0"/>
                      <a:pt x="294" y="1"/>
                      <a:pt x="282" y="2"/>
                    </a:cubicBezTo>
                    <a:cubicBezTo>
                      <a:pt x="66" y="37"/>
                      <a:pt x="0" y="313"/>
                      <a:pt x="176" y="441"/>
                    </a:cubicBezTo>
                    <a:cubicBezTo>
                      <a:pt x="221" y="474"/>
                      <a:pt x="271" y="489"/>
                      <a:pt x="320" y="489"/>
                    </a:cubicBezTo>
                    <a:cubicBezTo>
                      <a:pt x="459" y="489"/>
                      <a:pt x="587" y="367"/>
                      <a:pt x="561" y="206"/>
                    </a:cubicBezTo>
                    <a:cubicBezTo>
                      <a:pt x="541" y="86"/>
                      <a:pt x="435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49" name="Google Shape;11549;p45"/>
              <p:cNvSpPr/>
              <p:nvPr/>
            </p:nvSpPr>
            <p:spPr>
              <a:xfrm>
                <a:off x="5951900" y="383905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270" y="0"/>
                    </a:moveTo>
                    <a:cubicBezTo>
                      <a:pt x="130" y="0"/>
                      <a:pt x="0" y="123"/>
                      <a:pt x="26" y="285"/>
                    </a:cubicBezTo>
                    <a:cubicBezTo>
                      <a:pt x="46" y="403"/>
                      <a:pt x="149" y="488"/>
                      <a:pt x="265" y="488"/>
                    </a:cubicBezTo>
                    <a:cubicBezTo>
                      <a:pt x="278" y="488"/>
                      <a:pt x="292" y="487"/>
                      <a:pt x="305" y="485"/>
                    </a:cubicBezTo>
                    <a:cubicBezTo>
                      <a:pt x="521" y="454"/>
                      <a:pt x="587" y="175"/>
                      <a:pt x="411" y="46"/>
                    </a:cubicBezTo>
                    <a:cubicBezTo>
                      <a:pt x="367" y="15"/>
                      <a:pt x="318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0" name="Google Shape;11550;p45"/>
              <p:cNvSpPr/>
              <p:nvPr/>
            </p:nvSpPr>
            <p:spPr>
              <a:xfrm>
                <a:off x="5922050" y="38437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1"/>
                    </a:moveTo>
                    <a:cubicBezTo>
                      <a:pt x="128" y="1"/>
                      <a:pt x="0" y="123"/>
                      <a:pt x="26" y="284"/>
                    </a:cubicBezTo>
                    <a:cubicBezTo>
                      <a:pt x="46" y="404"/>
                      <a:pt x="152" y="490"/>
                      <a:pt x="270" y="490"/>
                    </a:cubicBezTo>
                    <a:cubicBezTo>
                      <a:pt x="282" y="490"/>
                      <a:pt x="293" y="489"/>
                      <a:pt x="305" y="487"/>
                    </a:cubicBezTo>
                    <a:cubicBezTo>
                      <a:pt x="521" y="453"/>
                      <a:pt x="587" y="174"/>
                      <a:pt x="411" y="49"/>
                    </a:cubicBezTo>
                    <a:cubicBezTo>
                      <a:pt x="366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1" name="Google Shape;11551;p45"/>
              <p:cNvSpPr/>
              <p:nvPr/>
            </p:nvSpPr>
            <p:spPr>
              <a:xfrm>
                <a:off x="5890950" y="3848500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20" y="0"/>
                    </a:moveTo>
                    <a:cubicBezTo>
                      <a:pt x="306" y="0"/>
                      <a:pt x="293" y="1"/>
                      <a:pt x="280" y="4"/>
                    </a:cubicBezTo>
                    <a:cubicBezTo>
                      <a:pt x="66" y="38"/>
                      <a:pt x="1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7" y="490"/>
                      <a:pt x="585" y="366"/>
                      <a:pt x="562" y="207"/>
                    </a:cubicBezTo>
                    <a:cubicBezTo>
                      <a:pt x="542" y="86"/>
                      <a:pt x="438" y="0"/>
                      <a:pt x="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2" name="Google Shape;11552;p45"/>
              <p:cNvSpPr/>
              <p:nvPr/>
            </p:nvSpPr>
            <p:spPr>
              <a:xfrm>
                <a:off x="5862425" y="38532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8" y="0"/>
                    </a:moveTo>
                    <a:cubicBezTo>
                      <a:pt x="127" y="0"/>
                      <a:pt x="0" y="124"/>
                      <a:pt x="26" y="283"/>
                    </a:cubicBezTo>
                    <a:cubicBezTo>
                      <a:pt x="46" y="404"/>
                      <a:pt x="147" y="490"/>
                      <a:pt x="265" y="490"/>
                    </a:cubicBezTo>
                    <a:cubicBezTo>
                      <a:pt x="278" y="490"/>
                      <a:pt x="291" y="489"/>
                      <a:pt x="305" y="486"/>
                    </a:cubicBezTo>
                    <a:cubicBezTo>
                      <a:pt x="521" y="452"/>
                      <a:pt x="587" y="176"/>
                      <a:pt x="411" y="48"/>
                    </a:cubicBezTo>
                    <a:cubicBezTo>
                      <a:pt x="366" y="15"/>
                      <a:pt x="316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3" name="Google Shape;11553;p45"/>
              <p:cNvSpPr/>
              <p:nvPr/>
            </p:nvSpPr>
            <p:spPr>
              <a:xfrm>
                <a:off x="6215600" y="3766775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9" y="1"/>
                    </a:moveTo>
                    <a:cubicBezTo>
                      <a:pt x="129" y="1"/>
                      <a:pt x="1" y="124"/>
                      <a:pt x="26" y="283"/>
                    </a:cubicBezTo>
                    <a:cubicBezTo>
                      <a:pt x="46" y="404"/>
                      <a:pt x="149" y="490"/>
                      <a:pt x="266" y="490"/>
                    </a:cubicBezTo>
                    <a:cubicBezTo>
                      <a:pt x="279" y="490"/>
                      <a:pt x="292" y="489"/>
                      <a:pt x="305" y="487"/>
                    </a:cubicBezTo>
                    <a:cubicBezTo>
                      <a:pt x="521" y="452"/>
                      <a:pt x="587" y="176"/>
                      <a:pt x="412" y="48"/>
                    </a:cubicBezTo>
                    <a:cubicBezTo>
                      <a:pt x="367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4" name="Google Shape;11554;p45"/>
              <p:cNvSpPr/>
              <p:nvPr/>
            </p:nvSpPr>
            <p:spPr>
              <a:xfrm>
                <a:off x="6184525" y="377147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318" y="1"/>
                    </a:moveTo>
                    <a:cubicBezTo>
                      <a:pt x="305" y="1"/>
                      <a:pt x="292" y="2"/>
                      <a:pt x="279" y="4"/>
                    </a:cubicBezTo>
                    <a:cubicBezTo>
                      <a:pt x="66" y="39"/>
                      <a:pt x="0" y="314"/>
                      <a:pt x="176" y="443"/>
                    </a:cubicBezTo>
                    <a:cubicBezTo>
                      <a:pt x="221" y="476"/>
                      <a:pt x="270" y="491"/>
                      <a:pt x="319" y="491"/>
                    </a:cubicBezTo>
                    <a:cubicBezTo>
                      <a:pt x="457" y="491"/>
                      <a:pt x="584" y="368"/>
                      <a:pt x="561" y="208"/>
                    </a:cubicBezTo>
                    <a:cubicBezTo>
                      <a:pt x="541" y="89"/>
                      <a:pt x="437" y="1"/>
                      <a:pt x="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5" name="Google Shape;11555;p45"/>
              <p:cNvSpPr/>
              <p:nvPr/>
            </p:nvSpPr>
            <p:spPr>
              <a:xfrm>
                <a:off x="6154675" y="37762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1"/>
                    </a:moveTo>
                    <a:cubicBezTo>
                      <a:pt x="305" y="1"/>
                      <a:pt x="294" y="2"/>
                      <a:pt x="282" y="3"/>
                    </a:cubicBezTo>
                    <a:cubicBezTo>
                      <a:pt x="66" y="38"/>
                      <a:pt x="0" y="317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7"/>
                      <a:pt x="561" y="207"/>
                    </a:cubicBezTo>
                    <a:cubicBezTo>
                      <a:pt x="541" y="87"/>
                      <a:pt x="435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6" name="Google Shape;11556;p45"/>
              <p:cNvSpPr/>
              <p:nvPr/>
            </p:nvSpPr>
            <p:spPr>
              <a:xfrm>
                <a:off x="6124825" y="3780975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1" y="0"/>
                    </a:moveTo>
                    <a:cubicBezTo>
                      <a:pt x="308" y="0"/>
                      <a:pt x="295" y="1"/>
                      <a:pt x="282" y="3"/>
                    </a:cubicBezTo>
                    <a:cubicBezTo>
                      <a:pt x="66" y="35"/>
                      <a:pt x="0" y="314"/>
                      <a:pt x="176" y="442"/>
                    </a:cubicBezTo>
                    <a:cubicBezTo>
                      <a:pt x="220" y="474"/>
                      <a:pt x="269" y="488"/>
                      <a:pt x="317" y="488"/>
                    </a:cubicBezTo>
                    <a:cubicBezTo>
                      <a:pt x="457" y="488"/>
                      <a:pt x="587" y="365"/>
                      <a:pt x="561" y="204"/>
                    </a:cubicBezTo>
                    <a:cubicBezTo>
                      <a:pt x="541" y="86"/>
                      <a:pt x="438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7" name="Google Shape;11557;p45"/>
              <p:cNvSpPr/>
              <p:nvPr/>
            </p:nvSpPr>
            <p:spPr>
              <a:xfrm>
                <a:off x="6094975" y="37856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9" y="38"/>
                      <a:pt x="0" y="314"/>
                      <a:pt x="179" y="442"/>
                    </a:cubicBezTo>
                    <a:cubicBezTo>
                      <a:pt x="224" y="475"/>
                      <a:pt x="273" y="490"/>
                      <a:pt x="321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4" y="86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8" name="Google Shape;11558;p45"/>
              <p:cNvSpPr/>
              <p:nvPr/>
            </p:nvSpPr>
            <p:spPr>
              <a:xfrm>
                <a:off x="6065200" y="3790375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9" y="0"/>
                    </a:moveTo>
                    <a:cubicBezTo>
                      <a:pt x="306" y="0"/>
                      <a:pt x="293" y="1"/>
                      <a:pt x="279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7" y="490"/>
                      <a:pt x="585" y="366"/>
                      <a:pt x="561" y="207"/>
                    </a:cubicBezTo>
                    <a:cubicBezTo>
                      <a:pt x="541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59" name="Google Shape;11559;p45"/>
              <p:cNvSpPr/>
              <p:nvPr/>
            </p:nvSpPr>
            <p:spPr>
              <a:xfrm>
                <a:off x="6035350" y="37950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0"/>
                    </a:moveTo>
                    <a:cubicBezTo>
                      <a:pt x="309" y="0"/>
                      <a:pt x="295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8"/>
                      <a:pt x="561" y="207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0" name="Google Shape;11560;p45"/>
              <p:cNvSpPr/>
              <p:nvPr/>
            </p:nvSpPr>
            <p:spPr>
              <a:xfrm>
                <a:off x="6005500" y="37998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8" y="0"/>
                    </a:moveTo>
                    <a:cubicBezTo>
                      <a:pt x="306" y="0"/>
                      <a:pt x="294" y="1"/>
                      <a:pt x="282" y="2"/>
                    </a:cubicBezTo>
                    <a:cubicBezTo>
                      <a:pt x="66" y="37"/>
                      <a:pt x="0" y="316"/>
                      <a:pt x="176" y="441"/>
                    </a:cubicBezTo>
                    <a:cubicBezTo>
                      <a:pt x="222" y="474"/>
                      <a:pt x="272" y="489"/>
                      <a:pt x="321" y="489"/>
                    </a:cubicBezTo>
                    <a:cubicBezTo>
                      <a:pt x="461" y="489"/>
                      <a:pt x="587" y="367"/>
                      <a:pt x="561" y="206"/>
                    </a:cubicBezTo>
                    <a:cubicBezTo>
                      <a:pt x="541" y="86"/>
                      <a:pt x="438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1" name="Google Shape;11561;p45"/>
              <p:cNvSpPr/>
              <p:nvPr/>
            </p:nvSpPr>
            <p:spPr>
              <a:xfrm>
                <a:off x="5975650" y="380455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3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9" y="35"/>
                      <a:pt x="0" y="314"/>
                      <a:pt x="179" y="442"/>
                    </a:cubicBezTo>
                    <a:cubicBezTo>
                      <a:pt x="223" y="474"/>
                      <a:pt x="272" y="488"/>
                      <a:pt x="320" y="488"/>
                    </a:cubicBezTo>
                    <a:cubicBezTo>
                      <a:pt x="459" y="488"/>
                      <a:pt x="587" y="366"/>
                      <a:pt x="561" y="204"/>
                    </a:cubicBezTo>
                    <a:cubicBezTo>
                      <a:pt x="544" y="86"/>
                      <a:pt x="44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2" name="Google Shape;11562;p45"/>
              <p:cNvSpPr/>
              <p:nvPr/>
            </p:nvSpPr>
            <p:spPr>
              <a:xfrm>
                <a:off x="5945875" y="38092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2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3" name="Google Shape;11563;p45"/>
              <p:cNvSpPr/>
              <p:nvPr/>
            </p:nvSpPr>
            <p:spPr>
              <a:xfrm>
                <a:off x="5916025" y="38139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3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2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4" name="Google Shape;11564;p45"/>
              <p:cNvSpPr/>
              <p:nvPr/>
            </p:nvSpPr>
            <p:spPr>
              <a:xfrm>
                <a:off x="5886175" y="38186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3" y="0"/>
                    </a:moveTo>
                    <a:cubicBezTo>
                      <a:pt x="309" y="0"/>
                      <a:pt x="296" y="2"/>
                      <a:pt x="283" y="4"/>
                    </a:cubicBezTo>
                    <a:cubicBezTo>
                      <a:pt x="69" y="38"/>
                      <a:pt x="0" y="314"/>
                      <a:pt x="176" y="442"/>
                    </a:cubicBezTo>
                    <a:cubicBezTo>
                      <a:pt x="222" y="475"/>
                      <a:pt x="271" y="490"/>
                      <a:pt x="320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5" y="86"/>
                      <a:pt x="441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5" name="Google Shape;11565;p45"/>
              <p:cNvSpPr/>
              <p:nvPr/>
            </p:nvSpPr>
            <p:spPr>
              <a:xfrm>
                <a:off x="5857725" y="38233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266" y="0"/>
                    </a:moveTo>
                    <a:cubicBezTo>
                      <a:pt x="127" y="0"/>
                      <a:pt x="0" y="124"/>
                      <a:pt x="26" y="283"/>
                    </a:cubicBezTo>
                    <a:cubicBezTo>
                      <a:pt x="43" y="404"/>
                      <a:pt x="146" y="490"/>
                      <a:pt x="265" y="490"/>
                    </a:cubicBezTo>
                    <a:cubicBezTo>
                      <a:pt x="278" y="490"/>
                      <a:pt x="291" y="489"/>
                      <a:pt x="305" y="486"/>
                    </a:cubicBezTo>
                    <a:cubicBezTo>
                      <a:pt x="518" y="452"/>
                      <a:pt x="587" y="176"/>
                      <a:pt x="408" y="48"/>
                    </a:cubicBezTo>
                    <a:cubicBezTo>
                      <a:pt x="363" y="15"/>
                      <a:pt x="314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6" name="Google Shape;11566;p45"/>
              <p:cNvSpPr/>
              <p:nvPr/>
            </p:nvSpPr>
            <p:spPr>
              <a:xfrm>
                <a:off x="6211300" y="3739300"/>
                <a:ext cx="76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96" extrusionOk="0">
                    <a:moveTo>
                      <a:pt x="60" y="0"/>
                    </a:moveTo>
                    <a:cubicBezTo>
                      <a:pt x="16" y="53"/>
                      <a:pt x="1" y="122"/>
                      <a:pt x="10" y="188"/>
                    </a:cubicBezTo>
                    <a:cubicBezTo>
                      <a:pt x="30" y="309"/>
                      <a:pt x="133" y="395"/>
                      <a:pt x="250" y="395"/>
                    </a:cubicBezTo>
                    <a:cubicBezTo>
                      <a:pt x="263" y="395"/>
                      <a:pt x="276" y="394"/>
                      <a:pt x="289" y="392"/>
                    </a:cubicBezTo>
                    <a:cubicBezTo>
                      <a:pt x="295" y="392"/>
                      <a:pt x="298" y="392"/>
                      <a:pt x="305" y="389"/>
                    </a:cubicBezTo>
                    <a:cubicBezTo>
                      <a:pt x="226" y="257"/>
                      <a:pt x="145" y="129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7" name="Google Shape;11567;p45"/>
              <p:cNvSpPr/>
              <p:nvPr/>
            </p:nvSpPr>
            <p:spPr>
              <a:xfrm>
                <a:off x="6179725" y="3741650"/>
                <a:ext cx="14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2" extrusionOk="0">
                    <a:moveTo>
                      <a:pt x="318" y="1"/>
                    </a:moveTo>
                    <a:cubicBezTo>
                      <a:pt x="307" y="1"/>
                      <a:pt x="295" y="2"/>
                      <a:pt x="283" y="3"/>
                    </a:cubicBezTo>
                    <a:cubicBezTo>
                      <a:pt x="70" y="38"/>
                      <a:pt x="1" y="317"/>
                      <a:pt x="179" y="445"/>
                    </a:cubicBezTo>
                    <a:cubicBezTo>
                      <a:pt x="224" y="477"/>
                      <a:pt x="273" y="491"/>
                      <a:pt x="320" y="491"/>
                    </a:cubicBezTo>
                    <a:cubicBezTo>
                      <a:pt x="460" y="491"/>
                      <a:pt x="588" y="368"/>
                      <a:pt x="562" y="207"/>
                    </a:cubicBezTo>
                    <a:cubicBezTo>
                      <a:pt x="545" y="87"/>
                      <a:pt x="439" y="1"/>
                      <a:pt x="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8" name="Google Shape;11568;p45"/>
              <p:cNvSpPr/>
              <p:nvPr/>
            </p:nvSpPr>
            <p:spPr>
              <a:xfrm>
                <a:off x="6149975" y="3746425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9" y="0"/>
                    </a:moveTo>
                    <a:cubicBezTo>
                      <a:pt x="306" y="0"/>
                      <a:pt x="292" y="1"/>
                      <a:pt x="279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0" y="475"/>
                      <a:pt x="269" y="490"/>
                      <a:pt x="317" y="490"/>
                    </a:cubicBezTo>
                    <a:cubicBezTo>
                      <a:pt x="456" y="490"/>
                      <a:pt x="584" y="365"/>
                      <a:pt x="561" y="204"/>
                    </a:cubicBezTo>
                    <a:cubicBezTo>
                      <a:pt x="541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69" name="Google Shape;11569;p45"/>
              <p:cNvSpPr/>
              <p:nvPr/>
            </p:nvSpPr>
            <p:spPr>
              <a:xfrm>
                <a:off x="6120125" y="37511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1" y="0"/>
                    </a:moveTo>
                    <a:cubicBezTo>
                      <a:pt x="308" y="0"/>
                      <a:pt x="295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0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0" name="Google Shape;11570;p45"/>
              <p:cNvSpPr/>
              <p:nvPr/>
            </p:nvSpPr>
            <p:spPr>
              <a:xfrm>
                <a:off x="6090275" y="37558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3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1" y="86"/>
                      <a:pt x="440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1" name="Google Shape;11571;p45"/>
              <p:cNvSpPr/>
              <p:nvPr/>
            </p:nvSpPr>
            <p:spPr>
              <a:xfrm>
                <a:off x="6060425" y="376052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17" y="1"/>
                    </a:moveTo>
                    <a:cubicBezTo>
                      <a:pt x="306" y="1"/>
                      <a:pt x="294" y="2"/>
                      <a:pt x="282" y="3"/>
                    </a:cubicBezTo>
                    <a:cubicBezTo>
                      <a:pt x="69" y="38"/>
                      <a:pt x="0" y="314"/>
                      <a:pt x="179" y="442"/>
                    </a:cubicBezTo>
                    <a:cubicBezTo>
                      <a:pt x="224" y="475"/>
                      <a:pt x="274" y="490"/>
                      <a:pt x="322" y="490"/>
                    </a:cubicBezTo>
                    <a:cubicBezTo>
                      <a:pt x="460" y="490"/>
                      <a:pt x="587" y="368"/>
                      <a:pt x="561" y="207"/>
                    </a:cubicBezTo>
                    <a:cubicBezTo>
                      <a:pt x="544" y="87"/>
                      <a:pt x="438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2" name="Google Shape;11572;p45"/>
              <p:cNvSpPr/>
              <p:nvPr/>
            </p:nvSpPr>
            <p:spPr>
              <a:xfrm>
                <a:off x="6030650" y="37652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0"/>
                    </a:moveTo>
                    <a:cubicBezTo>
                      <a:pt x="305" y="0"/>
                      <a:pt x="294" y="1"/>
                      <a:pt x="282" y="2"/>
                    </a:cubicBezTo>
                    <a:cubicBezTo>
                      <a:pt x="66" y="37"/>
                      <a:pt x="0" y="316"/>
                      <a:pt x="176" y="441"/>
                    </a:cubicBezTo>
                    <a:cubicBezTo>
                      <a:pt x="221" y="474"/>
                      <a:pt x="271" y="489"/>
                      <a:pt x="319" y="489"/>
                    </a:cubicBezTo>
                    <a:cubicBezTo>
                      <a:pt x="459" y="489"/>
                      <a:pt x="587" y="367"/>
                      <a:pt x="561" y="206"/>
                    </a:cubicBezTo>
                    <a:cubicBezTo>
                      <a:pt x="541" y="86"/>
                      <a:pt x="435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3" name="Google Shape;11573;p45"/>
              <p:cNvSpPr/>
              <p:nvPr/>
            </p:nvSpPr>
            <p:spPr>
              <a:xfrm>
                <a:off x="6000800" y="377000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6" y="35"/>
                      <a:pt x="0" y="314"/>
                      <a:pt x="176" y="442"/>
                    </a:cubicBezTo>
                    <a:cubicBezTo>
                      <a:pt x="220" y="474"/>
                      <a:pt x="269" y="488"/>
                      <a:pt x="317" y="488"/>
                    </a:cubicBezTo>
                    <a:cubicBezTo>
                      <a:pt x="457" y="488"/>
                      <a:pt x="587" y="366"/>
                      <a:pt x="561" y="204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4" name="Google Shape;11574;p45"/>
              <p:cNvSpPr/>
              <p:nvPr/>
            </p:nvSpPr>
            <p:spPr>
              <a:xfrm>
                <a:off x="5970950" y="37747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9" y="38"/>
                      <a:pt x="0" y="314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4" y="86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5" name="Google Shape;11575;p45"/>
              <p:cNvSpPr/>
              <p:nvPr/>
            </p:nvSpPr>
            <p:spPr>
              <a:xfrm>
                <a:off x="5941175" y="3779400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9" y="0"/>
                    </a:moveTo>
                    <a:cubicBezTo>
                      <a:pt x="306" y="0"/>
                      <a:pt x="293" y="1"/>
                      <a:pt x="279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7" y="490"/>
                      <a:pt x="585" y="366"/>
                      <a:pt x="561" y="207"/>
                    </a:cubicBezTo>
                    <a:cubicBezTo>
                      <a:pt x="542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6" name="Google Shape;11576;p45"/>
              <p:cNvSpPr/>
              <p:nvPr/>
            </p:nvSpPr>
            <p:spPr>
              <a:xfrm>
                <a:off x="5911325" y="3784100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2" y="0"/>
                    </a:moveTo>
                    <a:cubicBezTo>
                      <a:pt x="309" y="0"/>
                      <a:pt x="296" y="2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6"/>
                      <a:pt x="271" y="490"/>
                      <a:pt x="319" y="490"/>
                    </a:cubicBezTo>
                    <a:cubicBezTo>
                      <a:pt x="459" y="490"/>
                      <a:pt x="587" y="368"/>
                      <a:pt x="561" y="207"/>
                    </a:cubicBezTo>
                    <a:cubicBezTo>
                      <a:pt x="542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7" name="Google Shape;11577;p45"/>
              <p:cNvSpPr/>
              <p:nvPr/>
            </p:nvSpPr>
            <p:spPr>
              <a:xfrm>
                <a:off x="5881475" y="37888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0"/>
                    </a:moveTo>
                    <a:cubicBezTo>
                      <a:pt x="306" y="0"/>
                      <a:pt x="294" y="1"/>
                      <a:pt x="282" y="3"/>
                    </a:cubicBezTo>
                    <a:cubicBezTo>
                      <a:pt x="66" y="37"/>
                      <a:pt x="0" y="316"/>
                      <a:pt x="176" y="441"/>
                    </a:cubicBezTo>
                    <a:cubicBezTo>
                      <a:pt x="221" y="475"/>
                      <a:pt x="271" y="489"/>
                      <a:pt x="320" y="489"/>
                    </a:cubicBezTo>
                    <a:cubicBezTo>
                      <a:pt x="459" y="489"/>
                      <a:pt x="587" y="367"/>
                      <a:pt x="561" y="206"/>
                    </a:cubicBezTo>
                    <a:cubicBezTo>
                      <a:pt x="541" y="86"/>
                      <a:pt x="435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8" name="Google Shape;11578;p45"/>
              <p:cNvSpPr/>
              <p:nvPr/>
            </p:nvSpPr>
            <p:spPr>
              <a:xfrm>
                <a:off x="5853000" y="3793525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268" y="1"/>
                    </a:moveTo>
                    <a:cubicBezTo>
                      <a:pt x="129" y="1"/>
                      <a:pt x="0" y="123"/>
                      <a:pt x="24" y="285"/>
                    </a:cubicBezTo>
                    <a:cubicBezTo>
                      <a:pt x="44" y="405"/>
                      <a:pt x="150" y="491"/>
                      <a:pt x="271" y="491"/>
                    </a:cubicBezTo>
                    <a:cubicBezTo>
                      <a:pt x="282" y="491"/>
                      <a:pt x="294" y="490"/>
                      <a:pt x="306" y="489"/>
                    </a:cubicBezTo>
                    <a:cubicBezTo>
                      <a:pt x="519" y="454"/>
                      <a:pt x="585" y="175"/>
                      <a:pt x="409" y="47"/>
                    </a:cubicBezTo>
                    <a:cubicBezTo>
                      <a:pt x="365" y="15"/>
                      <a:pt x="316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79" name="Google Shape;11579;p45"/>
              <p:cNvSpPr/>
              <p:nvPr/>
            </p:nvSpPr>
            <p:spPr>
              <a:xfrm>
                <a:off x="6176350" y="37118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8" y="0"/>
                    </a:moveTo>
                    <a:cubicBezTo>
                      <a:pt x="129" y="0"/>
                      <a:pt x="1" y="123"/>
                      <a:pt x="26" y="283"/>
                    </a:cubicBezTo>
                    <a:cubicBezTo>
                      <a:pt x="46" y="403"/>
                      <a:pt x="152" y="489"/>
                      <a:pt x="270" y="489"/>
                    </a:cubicBezTo>
                    <a:cubicBezTo>
                      <a:pt x="282" y="489"/>
                      <a:pt x="293" y="489"/>
                      <a:pt x="305" y="487"/>
                    </a:cubicBezTo>
                    <a:cubicBezTo>
                      <a:pt x="521" y="452"/>
                      <a:pt x="587" y="177"/>
                      <a:pt x="412" y="48"/>
                    </a:cubicBezTo>
                    <a:cubicBezTo>
                      <a:pt x="366" y="15"/>
                      <a:pt x="317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0" name="Google Shape;11580;p45"/>
              <p:cNvSpPr/>
              <p:nvPr/>
            </p:nvSpPr>
            <p:spPr>
              <a:xfrm>
                <a:off x="6145175" y="3716575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323" y="0"/>
                    </a:moveTo>
                    <a:cubicBezTo>
                      <a:pt x="310" y="0"/>
                      <a:pt x="296" y="1"/>
                      <a:pt x="283" y="3"/>
                    </a:cubicBezTo>
                    <a:cubicBezTo>
                      <a:pt x="70" y="38"/>
                      <a:pt x="1" y="314"/>
                      <a:pt x="179" y="442"/>
                    </a:cubicBezTo>
                    <a:cubicBezTo>
                      <a:pt x="224" y="475"/>
                      <a:pt x="274" y="490"/>
                      <a:pt x="321" y="490"/>
                    </a:cubicBezTo>
                    <a:cubicBezTo>
                      <a:pt x="460" y="490"/>
                      <a:pt x="587" y="366"/>
                      <a:pt x="562" y="207"/>
                    </a:cubicBezTo>
                    <a:cubicBezTo>
                      <a:pt x="545" y="86"/>
                      <a:pt x="442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1" name="Google Shape;11581;p45"/>
              <p:cNvSpPr/>
              <p:nvPr/>
            </p:nvSpPr>
            <p:spPr>
              <a:xfrm>
                <a:off x="6115425" y="37212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21" y="0"/>
                    </a:moveTo>
                    <a:cubicBezTo>
                      <a:pt x="308" y="0"/>
                      <a:pt x="295" y="1"/>
                      <a:pt x="282" y="3"/>
                    </a:cubicBezTo>
                    <a:cubicBezTo>
                      <a:pt x="66" y="38"/>
                      <a:pt x="0" y="314"/>
                      <a:pt x="175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8"/>
                      <a:pt x="561" y="207"/>
                    </a:cubicBezTo>
                    <a:cubicBezTo>
                      <a:pt x="541" y="86"/>
                      <a:pt x="438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2" name="Google Shape;11582;p45"/>
              <p:cNvSpPr/>
              <p:nvPr/>
            </p:nvSpPr>
            <p:spPr>
              <a:xfrm>
                <a:off x="6085575" y="3725975"/>
                <a:ext cx="14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1" extrusionOk="0">
                    <a:moveTo>
                      <a:pt x="317" y="1"/>
                    </a:moveTo>
                    <a:cubicBezTo>
                      <a:pt x="305" y="1"/>
                      <a:pt x="294" y="2"/>
                      <a:pt x="282" y="3"/>
                    </a:cubicBezTo>
                    <a:cubicBezTo>
                      <a:pt x="66" y="38"/>
                      <a:pt x="0" y="317"/>
                      <a:pt x="176" y="442"/>
                    </a:cubicBezTo>
                    <a:cubicBezTo>
                      <a:pt x="221" y="475"/>
                      <a:pt x="271" y="490"/>
                      <a:pt x="319" y="490"/>
                    </a:cubicBezTo>
                    <a:cubicBezTo>
                      <a:pt x="459" y="490"/>
                      <a:pt x="587" y="368"/>
                      <a:pt x="561" y="207"/>
                    </a:cubicBezTo>
                    <a:cubicBezTo>
                      <a:pt x="541" y="87"/>
                      <a:pt x="435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3" name="Google Shape;11583;p45"/>
              <p:cNvSpPr/>
              <p:nvPr/>
            </p:nvSpPr>
            <p:spPr>
              <a:xfrm>
                <a:off x="6055725" y="3730750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9" y="35"/>
                      <a:pt x="0" y="314"/>
                      <a:pt x="176" y="442"/>
                    </a:cubicBezTo>
                    <a:cubicBezTo>
                      <a:pt x="221" y="474"/>
                      <a:pt x="270" y="488"/>
                      <a:pt x="318" y="488"/>
                    </a:cubicBezTo>
                    <a:cubicBezTo>
                      <a:pt x="459" y="488"/>
                      <a:pt x="587" y="365"/>
                      <a:pt x="561" y="204"/>
                    </a:cubicBezTo>
                    <a:cubicBezTo>
                      <a:pt x="544" y="86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4" name="Google Shape;11584;p45"/>
              <p:cNvSpPr/>
              <p:nvPr/>
            </p:nvSpPr>
            <p:spPr>
              <a:xfrm>
                <a:off x="6025950" y="3735450"/>
                <a:ext cx="146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0" extrusionOk="0">
                    <a:moveTo>
                      <a:pt x="319" y="0"/>
                    </a:moveTo>
                    <a:cubicBezTo>
                      <a:pt x="306" y="0"/>
                      <a:pt x="293" y="1"/>
                      <a:pt x="279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7" y="490"/>
                      <a:pt x="584" y="366"/>
                      <a:pt x="561" y="207"/>
                    </a:cubicBezTo>
                    <a:cubicBezTo>
                      <a:pt x="541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5" name="Google Shape;11585;p45"/>
              <p:cNvSpPr/>
              <p:nvPr/>
            </p:nvSpPr>
            <p:spPr>
              <a:xfrm>
                <a:off x="5996100" y="37401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5" y="1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6" name="Google Shape;11586;p45"/>
              <p:cNvSpPr/>
              <p:nvPr/>
            </p:nvSpPr>
            <p:spPr>
              <a:xfrm>
                <a:off x="5966250" y="374485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5" y="1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7" name="Google Shape;11587;p45"/>
              <p:cNvSpPr/>
              <p:nvPr/>
            </p:nvSpPr>
            <p:spPr>
              <a:xfrm>
                <a:off x="5936400" y="374957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8" y="0"/>
                    </a:moveTo>
                    <a:cubicBezTo>
                      <a:pt x="306" y="0"/>
                      <a:pt x="294" y="1"/>
                      <a:pt x="282" y="3"/>
                    </a:cubicBezTo>
                    <a:cubicBezTo>
                      <a:pt x="69" y="37"/>
                      <a:pt x="0" y="313"/>
                      <a:pt x="179" y="441"/>
                    </a:cubicBezTo>
                    <a:cubicBezTo>
                      <a:pt x="224" y="475"/>
                      <a:pt x="274" y="489"/>
                      <a:pt x="322" y="489"/>
                    </a:cubicBezTo>
                    <a:cubicBezTo>
                      <a:pt x="460" y="489"/>
                      <a:pt x="587" y="367"/>
                      <a:pt x="561" y="206"/>
                    </a:cubicBezTo>
                    <a:cubicBezTo>
                      <a:pt x="544" y="86"/>
                      <a:pt x="438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8" name="Google Shape;11588;p45"/>
              <p:cNvSpPr/>
              <p:nvPr/>
            </p:nvSpPr>
            <p:spPr>
              <a:xfrm>
                <a:off x="5906625" y="3754325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5"/>
                      <a:pt x="0" y="314"/>
                      <a:pt x="176" y="443"/>
                    </a:cubicBezTo>
                    <a:cubicBezTo>
                      <a:pt x="220" y="474"/>
                      <a:pt x="269" y="489"/>
                      <a:pt x="317" y="489"/>
                    </a:cubicBezTo>
                    <a:cubicBezTo>
                      <a:pt x="458" y="489"/>
                      <a:pt x="587" y="366"/>
                      <a:pt x="561" y="204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89" name="Google Shape;11589;p45"/>
              <p:cNvSpPr/>
              <p:nvPr/>
            </p:nvSpPr>
            <p:spPr>
              <a:xfrm>
                <a:off x="5876775" y="3759025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5"/>
                      <a:pt x="0" y="314"/>
                      <a:pt x="176" y="443"/>
                    </a:cubicBezTo>
                    <a:cubicBezTo>
                      <a:pt x="220" y="474"/>
                      <a:pt x="270" y="489"/>
                      <a:pt x="317" y="489"/>
                    </a:cubicBezTo>
                    <a:cubicBezTo>
                      <a:pt x="458" y="489"/>
                      <a:pt x="587" y="366"/>
                      <a:pt x="561" y="204"/>
                    </a:cubicBezTo>
                    <a:cubicBezTo>
                      <a:pt x="542" y="86"/>
                      <a:pt x="438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0" name="Google Shape;11590;p45"/>
              <p:cNvSpPr/>
              <p:nvPr/>
            </p:nvSpPr>
            <p:spPr>
              <a:xfrm>
                <a:off x="6141800" y="368670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9" y="1"/>
                    </a:moveTo>
                    <a:cubicBezTo>
                      <a:pt x="129" y="1"/>
                      <a:pt x="1" y="125"/>
                      <a:pt x="26" y="283"/>
                    </a:cubicBezTo>
                    <a:cubicBezTo>
                      <a:pt x="46" y="405"/>
                      <a:pt x="149" y="490"/>
                      <a:pt x="268" y="490"/>
                    </a:cubicBezTo>
                    <a:cubicBezTo>
                      <a:pt x="281" y="490"/>
                      <a:pt x="295" y="489"/>
                      <a:pt x="308" y="487"/>
                    </a:cubicBezTo>
                    <a:cubicBezTo>
                      <a:pt x="521" y="453"/>
                      <a:pt x="587" y="177"/>
                      <a:pt x="412" y="48"/>
                    </a:cubicBezTo>
                    <a:cubicBezTo>
                      <a:pt x="367" y="15"/>
                      <a:pt x="317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1" name="Google Shape;11591;p45"/>
              <p:cNvSpPr/>
              <p:nvPr/>
            </p:nvSpPr>
            <p:spPr>
              <a:xfrm>
                <a:off x="6112025" y="3691450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268" y="0"/>
                    </a:moveTo>
                    <a:cubicBezTo>
                      <a:pt x="128" y="0"/>
                      <a:pt x="1" y="123"/>
                      <a:pt x="26" y="284"/>
                    </a:cubicBezTo>
                    <a:cubicBezTo>
                      <a:pt x="43" y="403"/>
                      <a:pt x="146" y="488"/>
                      <a:pt x="265" y="488"/>
                    </a:cubicBezTo>
                    <a:cubicBezTo>
                      <a:pt x="278" y="488"/>
                      <a:pt x="292" y="487"/>
                      <a:pt x="305" y="485"/>
                    </a:cubicBezTo>
                    <a:cubicBezTo>
                      <a:pt x="518" y="454"/>
                      <a:pt x="587" y="175"/>
                      <a:pt x="409" y="46"/>
                    </a:cubicBezTo>
                    <a:cubicBezTo>
                      <a:pt x="364" y="14"/>
                      <a:pt x="315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2" name="Google Shape;11592;p45"/>
              <p:cNvSpPr/>
              <p:nvPr/>
            </p:nvSpPr>
            <p:spPr>
              <a:xfrm>
                <a:off x="6080850" y="3696200"/>
                <a:ext cx="147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9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3" y="4"/>
                    </a:cubicBezTo>
                    <a:cubicBezTo>
                      <a:pt x="67" y="35"/>
                      <a:pt x="1" y="314"/>
                      <a:pt x="176" y="442"/>
                    </a:cubicBezTo>
                    <a:cubicBezTo>
                      <a:pt x="221" y="474"/>
                      <a:pt x="270" y="488"/>
                      <a:pt x="318" y="488"/>
                    </a:cubicBezTo>
                    <a:cubicBezTo>
                      <a:pt x="458" y="488"/>
                      <a:pt x="588" y="365"/>
                      <a:pt x="562" y="204"/>
                    </a:cubicBezTo>
                    <a:cubicBezTo>
                      <a:pt x="542" y="86"/>
                      <a:pt x="439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3" name="Google Shape;11593;p45"/>
              <p:cNvSpPr/>
              <p:nvPr/>
            </p:nvSpPr>
            <p:spPr>
              <a:xfrm>
                <a:off x="6051025" y="37009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1" y="0"/>
                    </a:moveTo>
                    <a:cubicBezTo>
                      <a:pt x="308" y="0"/>
                      <a:pt x="295" y="1"/>
                      <a:pt x="282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0" y="475"/>
                      <a:pt x="270" y="490"/>
                      <a:pt x="318" y="490"/>
                    </a:cubicBezTo>
                    <a:cubicBezTo>
                      <a:pt x="458" y="490"/>
                      <a:pt x="587" y="366"/>
                      <a:pt x="561" y="207"/>
                    </a:cubicBezTo>
                    <a:cubicBezTo>
                      <a:pt x="541" y="86"/>
                      <a:pt x="438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4" name="Google Shape;11594;p45"/>
              <p:cNvSpPr/>
              <p:nvPr/>
            </p:nvSpPr>
            <p:spPr>
              <a:xfrm>
                <a:off x="6021175" y="3705600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22" y="0"/>
                    </a:moveTo>
                    <a:cubicBezTo>
                      <a:pt x="309" y="0"/>
                      <a:pt x="296" y="1"/>
                      <a:pt x="282" y="4"/>
                    </a:cubicBezTo>
                    <a:cubicBezTo>
                      <a:pt x="69" y="38"/>
                      <a:pt x="0" y="314"/>
                      <a:pt x="179" y="442"/>
                    </a:cubicBezTo>
                    <a:cubicBezTo>
                      <a:pt x="224" y="475"/>
                      <a:pt x="273" y="490"/>
                      <a:pt x="320" y="490"/>
                    </a:cubicBezTo>
                    <a:cubicBezTo>
                      <a:pt x="460" y="490"/>
                      <a:pt x="587" y="366"/>
                      <a:pt x="561" y="207"/>
                    </a:cubicBezTo>
                    <a:cubicBezTo>
                      <a:pt x="544" y="86"/>
                      <a:pt x="441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5" name="Google Shape;11595;p45"/>
              <p:cNvSpPr/>
              <p:nvPr/>
            </p:nvSpPr>
            <p:spPr>
              <a:xfrm>
                <a:off x="5991400" y="3710300"/>
                <a:ext cx="146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91" extrusionOk="0">
                    <a:moveTo>
                      <a:pt x="319" y="0"/>
                    </a:moveTo>
                    <a:cubicBezTo>
                      <a:pt x="306" y="0"/>
                      <a:pt x="293" y="1"/>
                      <a:pt x="279" y="4"/>
                    </a:cubicBezTo>
                    <a:cubicBezTo>
                      <a:pt x="66" y="38"/>
                      <a:pt x="0" y="314"/>
                      <a:pt x="176" y="442"/>
                    </a:cubicBezTo>
                    <a:cubicBezTo>
                      <a:pt x="221" y="476"/>
                      <a:pt x="271" y="490"/>
                      <a:pt x="319" y="490"/>
                    </a:cubicBezTo>
                    <a:cubicBezTo>
                      <a:pt x="458" y="490"/>
                      <a:pt x="584" y="368"/>
                      <a:pt x="561" y="207"/>
                    </a:cubicBezTo>
                    <a:cubicBezTo>
                      <a:pt x="541" y="86"/>
                      <a:pt x="438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6" name="Google Shape;11596;p45"/>
              <p:cNvSpPr/>
              <p:nvPr/>
            </p:nvSpPr>
            <p:spPr>
              <a:xfrm>
                <a:off x="5961550" y="3715025"/>
                <a:ext cx="146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90" extrusionOk="0">
                    <a:moveTo>
                      <a:pt x="317" y="0"/>
                    </a:moveTo>
                    <a:cubicBezTo>
                      <a:pt x="305" y="0"/>
                      <a:pt x="294" y="1"/>
                      <a:pt x="282" y="3"/>
                    </a:cubicBezTo>
                    <a:cubicBezTo>
                      <a:pt x="66" y="37"/>
                      <a:pt x="0" y="316"/>
                      <a:pt x="176" y="441"/>
                    </a:cubicBezTo>
                    <a:cubicBezTo>
                      <a:pt x="221" y="475"/>
                      <a:pt x="271" y="489"/>
                      <a:pt x="319" y="489"/>
                    </a:cubicBezTo>
                    <a:cubicBezTo>
                      <a:pt x="459" y="489"/>
                      <a:pt x="587" y="367"/>
                      <a:pt x="561" y="206"/>
                    </a:cubicBezTo>
                    <a:cubicBezTo>
                      <a:pt x="541" y="86"/>
                      <a:pt x="435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7" name="Google Shape;11597;p45"/>
              <p:cNvSpPr/>
              <p:nvPr/>
            </p:nvSpPr>
            <p:spPr>
              <a:xfrm>
                <a:off x="5931700" y="3719775"/>
                <a:ext cx="14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89" extrusionOk="0">
                    <a:moveTo>
                      <a:pt x="322" y="1"/>
                    </a:moveTo>
                    <a:cubicBezTo>
                      <a:pt x="309" y="1"/>
                      <a:pt x="296" y="2"/>
                      <a:pt x="282" y="4"/>
                    </a:cubicBezTo>
                    <a:cubicBezTo>
                      <a:pt x="66" y="35"/>
                      <a:pt x="0" y="314"/>
                      <a:pt x="176" y="443"/>
                    </a:cubicBezTo>
                    <a:cubicBezTo>
                      <a:pt x="221" y="474"/>
                      <a:pt x="270" y="489"/>
                      <a:pt x="318" y="489"/>
                    </a:cubicBezTo>
                    <a:cubicBezTo>
                      <a:pt x="459" y="489"/>
                      <a:pt x="587" y="366"/>
                      <a:pt x="561" y="204"/>
                    </a:cubicBezTo>
                    <a:cubicBezTo>
                      <a:pt x="541" y="86"/>
                      <a:pt x="441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8" name="Google Shape;11598;p45"/>
              <p:cNvSpPr/>
              <p:nvPr/>
            </p:nvSpPr>
            <p:spPr>
              <a:xfrm>
                <a:off x="5903250" y="3724450"/>
                <a:ext cx="146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90" extrusionOk="0">
                    <a:moveTo>
                      <a:pt x="265" y="1"/>
                    </a:moveTo>
                    <a:cubicBezTo>
                      <a:pt x="126" y="1"/>
                      <a:pt x="0" y="123"/>
                      <a:pt x="26" y="284"/>
                    </a:cubicBezTo>
                    <a:cubicBezTo>
                      <a:pt x="43" y="404"/>
                      <a:pt x="149" y="490"/>
                      <a:pt x="269" y="490"/>
                    </a:cubicBezTo>
                    <a:cubicBezTo>
                      <a:pt x="281" y="490"/>
                      <a:pt x="293" y="489"/>
                      <a:pt x="305" y="487"/>
                    </a:cubicBezTo>
                    <a:cubicBezTo>
                      <a:pt x="518" y="453"/>
                      <a:pt x="584" y="174"/>
                      <a:pt x="408" y="49"/>
                    </a:cubicBezTo>
                    <a:cubicBezTo>
                      <a:pt x="363" y="16"/>
                      <a:pt x="313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599" name="Google Shape;11599;p45"/>
              <p:cNvSpPr/>
              <p:nvPr/>
            </p:nvSpPr>
            <p:spPr>
              <a:xfrm>
                <a:off x="5878725" y="3731925"/>
                <a:ext cx="887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79" extrusionOk="0">
                    <a:moveTo>
                      <a:pt x="258" y="0"/>
                    </a:moveTo>
                    <a:lnTo>
                      <a:pt x="258" y="0"/>
                    </a:lnTo>
                    <a:cubicBezTo>
                      <a:pt x="167" y="123"/>
                      <a:pt x="82" y="245"/>
                      <a:pt x="1" y="373"/>
                    </a:cubicBezTo>
                    <a:cubicBezTo>
                      <a:pt x="17" y="377"/>
                      <a:pt x="35" y="379"/>
                      <a:pt x="53" y="379"/>
                    </a:cubicBezTo>
                    <a:cubicBezTo>
                      <a:pt x="66" y="379"/>
                      <a:pt x="79" y="378"/>
                      <a:pt x="92" y="377"/>
                    </a:cubicBezTo>
                    <a:cubicBezTo>
                      <a:pt x="267" y="348"/>
                      <a:pt x="355" y="148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0" name="Google Shape;11600;p45"/>
              <p:cNvSpPr/>
              <p:nvPr/>
            </p:nvSpPr>
            <p:spPr>
              <a:xfrm>
                <a:off x="6107425" y="3661650"/>
                <a:ext cx="138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89" extrusionOk="0">
                    <a:moveTo>
                      <a:pt x="254" y="0"/>
                    </a:moveTo>
                    <a:cubicBezTo>
                      <a:pt x="245" y="0"/>
                      <a:pt x="235" y="0"/>
                      <a:pt x="223" y="4"/>
                    </a:cubicBezTo>
                    <a:cubicBezTo>
                      <a:pt x="91" y="22"/>
                      <a:pt x="0" y="148"/>
                      <a:pt x="19" y="282"/>
                    </a:cubicBezTo>
                    <a:cubicBezTo>
                      <a:pt x="40" y="406"/>
                      <a:pt x="147" y="488"/>
                      <a:pt x="260" y="488"/>
                    </a:cubicBezTo>
                    <a:cubicBezTo>
                      <a:pt x="299" y="488"/>
                      <a:pt x="339" y="479"/>
                      <a:pt x="376" y="458"/>
                    </a:cubicBezTo>
                    <a:cubicBezTo>
                      <a:pt x="527" y="380"/>
                      <a:pt x="552" y="176"/>
                      <a:pt x="427" y="63"/>
                    </a:cubicBezTo>
                    <a:cubicBezTo>
                      <a:pt x="370" y="41"/>
                      <a:pt x="314" y="19"/>
                      <a:pt x="2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1" name="Google Shape;11601;p45"/>
              <p:cNvSpPr/>
              <p:nvPr/>
            </p:nvSpPr>
            <p:spPr>
              <a:xfrm>
                <a:off x="6077475" y="3666325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6" y="1"/>
                    </a:moveTo>
                    <a:cubicBezTo>
                      <a:pt x="127" y="1"/>
                      <a:pt x="1" y="123"/>
                      <a:pt x="26" y="284"/>
                    </a:cubicBezTo>
                    <a:cubicBezTo>
                      <a:pt x="43" y="405"/>
                      <a:pt x="146" y="490"/>
                      <a:pt x="265" y="490"/>
                    </a:cubicBezTo>
                    <a:cubicBezTo>
                      <a:pt x="278" y="490"/>
                      <a:pt x="292" y="489"/>
                      <a:pt x="305" y="487"/>
                    </a:cubicBezTo>
                    <a:cubicBezTo>
                      <a:pt x="518" y="453"/>
                      <a:pt x="587" y="177"/>
                      <a:pt x="409" y="48"/>
                    </a:cubicBezTo>
                    <a:cubicBezTo>
                      <a:pt x="363" y="15"/>
                      <a:pt x="314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2" name="Google Shape;11602;p45"/>
              <p:cNvSpPr/>
              <p:nvPr/>
            </p:nvSpPr>
            <p:spPr>
              <a:xfrm>
                <a:off x="6047625" y="36710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9" y="0"/>
                    </a:moveTo>
                    <a:cubicBezTo>
                      <a:pt x="130" y="0"/>
                      <a:pt x="1" y="124"/>
                      <a:pt x="26" y="283"/>
                    </a:cubicBezTo>
                    <a:cubicBezTo>
                      <a:pt x="46" y="404"/>
                      <a:pt x="150" y="490"/>
                      <a:pt x="266" y="490"/>
                    </a:cubicBezTo>
                    <a:cubicBezTo>
                      <a:pt x="279" y="490"/>
                      <a:pt x="292" y="488"/>
                      <a:pt x="305" y="486"/>
                    </a:cubicBezTo>
                    <a:cubicBezTo>
                      <a:pt x="521" y="452"/>
                      <a:pt x="587" y="176"/>
                      <a:pt x="412" y="48"/>
                    </a:cubicBezTo>
                    <a:cubicBezTo>
                      <a:pt x="367" y="15"/>
                      <a:pt x="318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3" name="Google Shape;11603;p45"/>
              <p:cNvSpPr/>
              <p:nvPr/>
            </p:nvSpPr>
            <p:spPr>
              <a:xfrm>
                <a:off x="6017775" y="367575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9" y="0"/>
                    </a:moveTo>
                    <a:cubicBezTo>
                      <a:pt x="130" y="0"/>
                      <a:pt x="1" y="124"/>
                      <a:pt x="26" y="283"/>
                    </a:cubicBezTo>
                    <a:cubicBezTo>
                      <a:pt x="46" y="404"/>
                      <a:pt x="150" y="490"/>
                      <a:pt x="266" y="490"/>
                    </a:cubicBezTo>
                    <a:cubicBezTo>
                      <a:pt x="279" y="490"/>
                      <a:pt x="292" y="488"/>
                      <a:pt x="305" y="486"/>
                    </a:cubicBezTo>
                    <a:cubicBezTo>
                      <a:pt x="521" y="452"/>
                      <a:pt x="587" y="176"/>
                      <a:pt x="412" y="48"/>
                    </a:cubicBezTo>
                    <a:cubicBezTo>
                      <a:pt x="367" y="15"/>
                      <a:pt x="318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4" name="Google Shape;11604;p45"/>
              <p:cNvSpPr/>
              <p:nvPr/>
            </p:nvSpPr>
            <p:spPr>
              <a:xfrm>
                <a:off x="5987975" y="3680475"/>
                <a:ext cx="14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89" extrusionOk="0">
                    <a:moveTo>
                      <a:pt x="269" y="0"/>
                    </a:moveTo>
                    <a:cubicBezTo>
                      <a:pt x="129" y="0"/>
                      <a:pt x="1" y="123"/>
                      <a:pt x="24" y="285"/>
                    </a:cubicBezTo>
                    <a:cubicBezTo>
                      <a:pt x="44" y="403"/>
                      <a:pt x="148" y="489"/>
                      <a:pt x="266" y="489"/>
                    </a:cubicBezTo>
                    <a:cubicBezTo>
                      <a:pt x="279" y="489"/>
                      <a:pt x="293" y="487"/>
                      <a:pt x="306" y="485"/>
                    </a:cubicBezTo>
                    <a:cubicBezTo>
                      <a:pt x="520" y="454"/>
                      <a:pt x="585" y="175"/>
                      <a:pt x="410" y="47"/>
                    </a:cubicBezTo>
                    <a:cubicBezTo>
                      <a:pt x="365" y="15"/>
                      <a:pt x="316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5" name="Google Shape;11605;p45"/>
              <p:cNvSpPr/>
              <p:nvPr/>
            </p:nvSpPr>
            <p:spPr>
              <a:xfrm>
                <a:off x="5958150" y="3685200"/>
                <a:ext cx="147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0" extrusionOk="0">
                    <a:moveTo>
                      <a:pt x="267" y="1"/>
                    </a:moveTo>
                    <a:cubicBezTo>
                      <a:pt x="127" y="1"/>
                      <a:pt x="1" y="123"/>
                      <a:pt x="27" y="284"/>
                    </a:cubicBezTo>
                    <a:cubicBezTo>
                      <a:pt x="44" y="404"/>
                      <a:pt x="149" y="490"/>
                      <a:pt x="270" y="490"/>
                    </a:cubicBezTo>
                    <a:cubicBezTo>
                      <a:pt x="282" y="490"/>
                      <a:pt x="294" y="489"/>
                      <a:pt x="305" y="487"/>
                    </a:cubicBezTo>
                    <a:cubicBezTo>
                      <a:pt x="522" y="453"/>
                      <a:pt x="587" y="174"/>
                      <a:pt x="412" y="49"/>
                    </a:cubicBezTo>
                    <a:cubicBezTo>
                      <a:pt x="366" y="16"/>
                      <a:pt x="316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6" name="Google Shape;11606;p45"/>
              <p:cNvSpPr/>
              <p:nvPr/>
            </p:nvSpPr>
            <p:spPr>
              <a:xfrm>
                <a:off x="5928300" y="3689900"/>
                <a:ext cx="147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1" extrusionOk="0">
                    <a:moveTo>
                      <a:pt x="268" y="1"/>
                    </a:moveTo>
                    <a:cubicBezTo>
                      <a:pt x="129" y="1"/>
                      <a:pt x="1" y="123"/>
                      <a:pt x="27" y="284"/>
                    </a:cubicBezTo>
                    <a:cubicBezTo>
                      <a:pt x="46" y="403"/>
                      <a:pt x="150" y="491"/>
                      <a:pt x="267" y="491"/>
                    </a:cubicBezTo>
                    <a:cubicBezTo>
                      <a:pt x="280" y="491"/>
                      <a:pt x="293" y="490"/>
                      <a:pt x="305" y="487"/>
                    </a:cubicBezTo>
                    <a:cubicBezTo>
                      <a:pt x="522" y="453"/>
                      <a:pt x="587" y="177"/>
                      <a:pt x="412" y="49"/>
                    </a:cubicBezTo>
                    <a:cubicBezTo>
                      <a:pt x="367" y="16"/>
                      <a:pt x="317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7" name="Google Shape;11607;p45"/>
              <p:cNvSpPr/>
              <p:nvPr/>
            </p:nvSpPr>
            <p:spPr>
              <a:xfrm>
                <a:off x="5907250" y="3703100"/>
                <a:ext cx="35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5" extrusionOk="0">
                    <a:moveTo>
                      <a:pt x="141" y="0"/>
                    </a:moveTo>
                    <a:cubicBezTo>
                      <a:pt x="94" y="44"/>
                      <a:pt x="47" y="91"/>
                      <a:pt x="0" y="135"/>
                    </a:cubicBezTo>
                    <a:cubicBezTo>
                      <a:pt x="63" y="113"/>
                      <a:pt x="116" y="63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8" name="Google Shape;11608;p45"/>
              <p:cNvSpPr/>
              <p:nvPr/>
            </p:nvSpPr>
            <p:spPr>
              <a:xfrm>
                <a:off x="6044125" y="3649975"/>
                <a:ext cx="10900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39" extrusionOk="0">
                    <a:moveTo>
                      <a:pt x="0" y="1"/>
                    </a:moveTo>
                    <a:cubicBezTo>
                      <a:pt x="38" y="85"/>
                      <a:pt x="124" y="139"/>
                      <a:pt x="216" y="139"/>
                    </a:cubicBezTo>
                    <a:cubicBezTo>
                      <a:pt x="230" y="139"/>
                      <a:pt x="243" y="138"/>
                      <a:pt x="257" y="135"/>
                    </a:cubicBezTo>
                    <a:cubicBezTo>
                      <a:pt x="332" y="123"/>
                      <a:pt x="398" y="76"/>
                      <a:pt x="436" y="7"/>
                    </a:cubicBezTo>
                    <a:cubicBezTo>
                      <a:pt x="320" y="4"/>
                      <a:pt x="20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09" name="Google Shape;11609;p45"/>
              <p:cNvSpPr/>
              <p:nvPr/>
            </p:nvSpPr>
            <p:spPr>
              <a:xfrm>
                <a:off x="6013725" y="3651000"/>
                <a:ext cx="126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88" extrusionOk="0">
                    <a:moveTo>
                      <a:pt x="483" y="0"/>
                    </a:moveTo>
                    <a:cubicBezTo>
                      <a:pt x="320" y="19"/>
                      <a:pt x="157" y="41"/>
                      <a:pt x="0" y="66"/>
                    </a:cubicBezTo>
                    <a:cubicBezTo>
                      <a:pt x="0" y="72"/>
                      <a:pt x="0" y="75"/>
                      <a:pt x="0" y="82"/>
                    </a:cubicBezTo>
                    <a:cubicBezTo>
                      <a:pt x="20" y="202"/>
                      <a:pt x="126" y="288"/>
                      <a:pt x="245" y="288"/>
                    </a:cubicBezTo>
                    <a:cubicBezTo>
                      <a:pt x="256" y="288"/>
                      <a:pt x="268" y="287"/>
                      <a:pt x="279" y="285"/>
                    </a:cubicBezTo>
                    <a:cubicBezTo>
                      <a:pt x="414" y="263"/>
                      <a:pt x="505" y="138"/>
                      <a:pt x="483" y="3"/>
                    </a:cubicBezTo>
                    <a:cubicBezTo>
                      <a:pt x="483" y="3"/>
                      <a:pt x="483" y="3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10" name="Google Shape;11610;p45"/>
              <p:cNvSpPr/>
              <p:nvPr/>
            </p:nvSpPr>
            <p:spPr>
              <a:xfrm>
                <a:off x="5984575" y="3656400"/>
                <a:ext cx="1170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61" extrusionOk="0">
                    <a:moveTo>
                      <a:pt x="458" y="0"/>
                    </a:moveTo>
                    <a:lnTo>
                      <a:pt x="458" y="0"/>
                    </a:lnTo>
                    <a:cubicBezTo>
                      <a:pt x="305" y="41"/>
                      <a:pt x="151" y="85"/>
                      <a:pt x="1" y="135"/>
                    </a:cubicBezTo>
                    <a:cubicBezTo>
                      <a:pt x="45" y="212"/>
                      <a:pt x="127" y="260"/>
                      <a:pt x="215" y="260"/>
                    </a:cubicBezTo>
                    <a:cubicBezTo>
                      <a:pt x="227" y="260"/>
                      <a:pt x="239" y="259"/>
                      <a:pt x="251" y="257"/>
                    </a:cubicBezTo>
                    <a:cubicBezTo>
                      <a:pt x="377" y="236"/>
                      <a:pt x="467" y="126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611" name="Google Shape;11611;p45"/>
            <p:cNvSpPr/>
            <p:nvPr/>
          </p:nvSpPr>
          <p:spPr>
            <a:xfrm>
              <a:off x="4247698" y="1371082"/>
              <a:ext cx="608414" cy="554298"/>
            </a:xfrm>
            <a:custGeom>
              <a:avLst/>
              <a:gdLst/>
              <a:ahLst/>
              <a:cxnLst/>
              <a:rect l="l" t="t" r="r" b="b"/>
              <a:pathLst>
                <a:path w="6296" h="5736" extrusionOk="0">
                  <a:moveTo>
                    <a:pt x="3148" y="1"/>
                  </a:moveTo>
                  <a:cubicBezTo>
                    <a:pt x="2414" y="1"/>
                    <a:pt x="1681" y="281"/>
                    <a:pt x="1121" y="841"/>
                  </a:cubicBezTo>
                  <a:cubicBezTo>
                    <a:pt x="0" y="1961"/>
                    <a:pt x="0" y="3776"/>
                    <a:pt x="1121" y="4895"/>
                  </a:cubicBezTo>
                  <a:cubicBezTo>
                    <a:pt x="1681" y="5456"/>
                    <a:pt x="2414" y="5736"/>
                    <a:pt x="3148" y="5736"/>
                  </a:cubicBezTo>
                  <a:cubicBezTo>
                    <a:pt x="3882" y="5736"/>
                    <a:pt x="4615" y="5456"/>
                    <a:pt x="5175" y="4895"/>
                  </a:cubicBezTo>
                  <a:cubicBezTo>
                    <a:pt x="6296" y="3776"/>
                    <a:pt x="6296" y="1961"/>
                    <a:pt x="5175" y="841"/>
                  </a:cubicBezTo>
                  <a:cubicBezTo>
                    <a:pt x="4615" y="281"/>
                    <a:pt x="3882" y="1"/>
                    <a:pt x="3148" y="1"/>
                  </a:cubicBezTo>
                  <a:close/>
                </a:path>
              </a:pathLst>
            </a:custGeom>
            <a:solidFill>
              <a:srgbClr val="F4F2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Nazanin" panose="00000400000000000000" pitchFamily="2" charset="-78"/>
              </a:endParaRPr>
            </a:p>
          </p:txBody>
        </p:sp>
        <p:grpSp>
          <p:nvGrpSpPr>
            <p:cNvPr id="11612" name="Google Shape;11612;p45"/>
            <p:cNvGrpSpPr/>
            <p:nvPr/>
          </p:nvGrpSpPr>
          <p:grpSpPr>
            <a:xfrm>
              <a:off x="4392272" y="1482630"/>
              <a:ext cx="333580" cy="331206"/>
              <a:chOff x="-63250675" y="3744075"/>
              <a:chExt cx="320350" cy="318100"/>
            </a:xfrm>
          </p:grpSpPr>
          <p:sp>
            <p:nvSpPr>
              <p:cNvPr id="11613" name="Google Shape;11613;p45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14" name="Google Shape;11614;p45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1615" name="Google Shape;11615;p45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764993A-6734-EC68-3D54-FC35F3AE5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2" y="733446"/>
            <a:ext cx="6212362" cy="499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4BBE8-600C-BCAB-6548-AF6DA60CA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239" y="-5465"/>
            <a:ext cx="1760049" cy="827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8C3C0-7980-CE0F-00FA-9505654DD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328" y="-5465"/>
            <a:ext cx="869329" cy="5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99500"/>
      </p:ext>
    </p:extLst>
  </p:cSld>
  <p:clrMapOvr>
    <a:masterClrMapping/>
  </p:clrMapOvr>
</p:sld>
</file>

<file path=ppt/theme/theme1.xml><?xml version="1.0" encoding="utf-8"?>
<a:theme xmlns:a="http://schemas.openxmlformats.org/drawingml/2006/main" name="Co-operative company business plan by Slidesgo">
  <a:themeElements>
    <a:clrScheme name="Simple Light">
      <a:dk1>
        <a:srgbClr val="000A39"/>
      </a:dk1>
      <a:lt1>
        <a:srgbClr val="FFFFFF"/>
      </a:lt1>
      <a:dk2>
        <a:srgbClr val="000A39"/>
      </a:dk2>
      <a:lt2>
        <a:srgbClr val="F4F2EA"/>
      </a:lt2>
      <a:accent1>
        <a:srgbClr val="D5815F"/>
      </a:accent1>
      <a:accent2>
        <a:srgbClr val="69B0B1"/>
      </a:accent2>
      <a:accent3>
        <a:srgbClr val="D78DB3"/>
      </a:accent3>
      <a:accent4>
        <a:srgbClr val="F4D562"/>
      </a:accent4>
      <a:accent5>
        <a:srgbClr val="F4F2EA"/>
      </a:accent5>
      <a:accent6>
        <a:srgbClr val="000A39"/>
      </a:accent6>
      <a:hlink>
        <a:srgbClr val="000A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</Words>
  <Application>Microsoft Office PowerPoint</Application>
  <PresentationFormat>On-screen Show (16:9)</PresentationFormat>
  <Paragraphs>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Rajdhani</vt:lpstr>
      <vt:lpstr>Nunito Sans</vt:lpstr>
      <vt:lpstr>B Nazanin</vt:lpstr>
      <vt:lpstr>Times New Roman</vt:lpstr>
      <vt:lpstr>Roboto Condensed Light</vt:lpstr>
      <vt:lpstr>Livvic</vt:lpstr>
      <vt:lpstr>Rajdhani SemiBold</vt:lpstr>
      <vt:lpstr>Co-operative company business plan by Slidesgo</vt:lpstr>
      <vt:lpstr>عنوان  تهیه کننده</vt:lpstr>
      <vt:lpstr>اعضای تیم اجرایی</vt:lpstr>
      <vt:lpstr>PowerPoint Presentation</vt:lpstr>
      <vt:lpstr>خلاصه‌ای از ایده/محصول با ذکر مشخصات فنی و تکنولوژیکی</vt:lpstr>
      <vt:lpstr>نمونه های مشابه و مزیت رقابتی</vt:lpstr>
      <vt:lpstr>بازار هدف و اندازه بازار (مشتریان شما چه کسانی هستند؟)</vt:lpstr>
      <vt:lpstr>برآورد های مالی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RPCO</dc:creator>
  <cp:lastModifiedBy>dr.negintaji</cp:lastModifiedBy>
  <cp:revision>14</cp:revision>
  <dcterms:modified xsi:type="dcterms:W3CDTF">2024-12-09T10:59:45Z</dcterms:modified>
</cp:coreProperties>
</file>