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9"/>
  </p:notesMasterIdLst>
  <p:sldIdLst>
    <p:sldId id="276" r:id="rId2"/>
    <p:sldId id="271" r:id="rId3"/>
    <p:sldId id="278" r:id="rId4"/>
    <p:sldId id="279" r:id="rId5"/>
    <p:sldId id="280" r:id="rId6"/>
    <p:sldId id="281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Reza Jokar" initials="AJ" lastIdx="10" clrIdx="0">
    <p:extLst>
      <p:ext uri="{19B8F6BF-5375-455C-9EA6-DF929625EA0E}">
        <p15:presenceInfo xmlns:p15="http://schemas.microsoft.com/office/powerpoint/2012/main" userId="d8168d005c846d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DFF"/>
    <a:srgbClr val="FFFFFF"/>
    <a:srgbClr val="11194D"/>
    <a:srgbClr val="CC0000"/>
    <a:srgbClr val="F8F8F8"/>
    <a:srgbClr val="FFB60B"/>
    <a:srgbClr val="DEE7FF"/>
    <a:srgbClr val="13215C"/>
    <a:srgbClr val="008479"/>
    <a:srgbClr val="00D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F104A-B56B-4D72-83C3-15C82B7C618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729FE-A38F-480E-8758-D5FE2BC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23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59F64D7-C576-40D2-9BF8-693C90EAEE1E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6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E3C6-0090-475F-A36A-DDAB8C2681FC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8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AE2B-6C3F-4A1F-92F3-A4295B25F32B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07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EF08-1A7D-4EAC-BD47-6323EA3A3B35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13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08A8-469B-4DD8-8BB8-87D1240DE5F4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02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60B9-FD73-4464-94F9-6D2992B4CEDB}" type="datetime1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10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D2A7-01AA-451E-B1C6-42005E1E82C0}" type="datetime1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63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3354F-BF6B-4728-80D7-3AC163751F08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0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A1427-0EBF-4DB3-9979-998C6EA15426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5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29F2-570B-40D3-870C-356A10CFD201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233D-7E29-4AF3-BDC5-70BC936F5430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1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923C-5524-4452-B028-F48E65A69E31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4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6930-35CF-4E36-A34D-38E44CD9FC1C}" type="datetime1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7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C734-B4B4-4D31-AA78-4034C4151AEE}" type="datetime1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7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BCA-3096-4B65-A9E7-A890E72EE911}" type="datetime1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B7D2-564C-4B59-B120-99BEAD7E87F7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3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70D3-D87D-44E7-A0C3-30720E87BC7B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4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71ABC-7BA7-48DE-8DA8-91547AF8C680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5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B9DDC9-3E17-138A-5FC2-F96CFA3A0C11}"/>
              </a:ext>
            </a:extLst>
          </p:cNvPr>
          <p:cNvSpPr/>
          <p:nvPr/>
        </p:nvSpPr>
        <p:spPr>
          <a:xfrm>
            <a:off x="1523709" y="6063992"/>
            <a:ext cx="10294910" cy="432000"/>
          </a:xfrm>
          <a:prstGeom prst="roundRect">
            <a:avLst>
              <a:gd name="adj" fmla="val 32771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11194D"/>
                </a:solidFill>
                <a:cs typeface="B Nazanin" panose="00000400000000000000" pitchFamily="2" charset="-78"/>
              </a:rPr>
              <a:t> ISRC2024 – </a:t>
            </a:r>
            <a:r>
              <a:rPr lang="fa-IR" sz="1900" b="1" dirty="0">
                <a:solidFill>
                  <a:srgbClr val="FF0000"/>
                </a:solidFill>
                <a:cs typeface="B Nazanin" panose="00000400000000000000" pitchFamily="2" charset="-78"/>
              </a:rPr>
              <a:t>کد مقاله</a:t>
            </a:r>
            <a:endParaRPr lang="en-US" sz="1900" b="1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050889-32BE-DA3F-BF59-674B341FEEE5}"/>
              </a:ext>
            </a:extLst>
          </p:cNvPr>
          <p:cNvSpPr txBox="1"/>
          <p:nvPr/>
        </p:nvSpPr>
        <p:spPr>
          <a:xfrm>
            <a:off x="1523709" y="1651669"/>
            <a:ext cx="1026301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5000" b="1" spc="300" dirty="0">
                <a:solidFill>
                  <a:srgbClr val="11194D"/>
                </a:solidFill>
                <a:latin typeface="Kalameh SemiBold" pitchFamily="2" charset="-78"/>
                <a:cs typeface="B Titr" panose="00000700000000000000" pitchFamily="2" charset="-78"/>
              </a:rPr>
              <a:t>عنوان   </a:t>
            </a:r>
          </a:p>
          <a:p>
            <a:pPr algn="ctr" rtl="1"/>
            <a:endParaRPr lang="fa-IR" sz="900" b="1" spc="300" dirty="0">
              <a:solidFill>
                <a:srgbClr val="11194D"/>
              </a:solidFill>
              <a:latin typeface="Kalameh SemiBold" pitchFamily="2" charset="-78"/>
              <a:cs typeface="B Titr" panose="00000700000000000000" pitchFamily="2" charset="-78"/>
            </a:endParaRPr>
          </a:p>
          <a:p>
            <a:pPr algn="ctr" rtl="1"/>
            <a:r>
              <a:rPr lang="fa-IR" sz="15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</a:t>
            </a:r>
            <a:r>
              <a:rPr lang="fa-IR" sz="1500" b="1" dirty="0">
                <a:solidFill>
                  <a:srgbClr val="C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تیتر</a:t>
            </a:r>
            <a:r>
              <a:rPr lang="fa-IR" sz="15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- اندازه بین 32 تا 55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690CA8B-AD05-235B-0CE6-CDCB6371E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5606" y="3246215"/>
            <a:ext cx="10263013" cy="884602"/>
          </a:xfrm>
        </p:spPr>
        <p:txBody>
          <a:bodyPr anchor="t">
            <a:noAutofit/>
          </a:bodyPr>
          <a:lstStyle/>
          <a:p>
            <a:pPr algn="ct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اسامی نویسنده / نویسندگان</a:t>
            </a:r>
            <a:b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6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ضخیم - اندازه بین 14 تا 20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4C7ED5-E3EE-727C-0392-9F0A67080ECF}"/>
              </a:ext>
            </a:extLst>
          </p:cNvPr>
          <p:cNvSpPr txBox="1"/>
          <p:nvPr/>
        </p:nvSpPr>
        <p:spPr>
          <a:xfrm>
            <a:off x="1555607" y="4321449"/>
            <a:ext cx="102630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000" dirty="0">
                <a:solidFill>
                  <a:srgbClr val="11194D"/>
                </a:solidFill>
                <a:latin typeface="Times New Roman" panose="02020603050405020304" pitchFamily="18" charset="0"/>
                <a:ea typeface="+mj-ea"/>
                <a:cs typeface="B Nazanin" panose="00000400000000000000" pitchFamily="2" charset="-78"/>
              </a:rPr>
              <a:t>وابستگی سازمانی</a:t>
            </a:r>
          </a:p>
          <a:p>
            <a:pPr algn="ctr" rtl="1"/>
            <a:endParaRPr lang="fa-IR" sz="6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ضخیم - اندازه بین 14 تا 20</a:t>
            </a:r>
            <a:b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05522" y="429571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زمینه و اهداف: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5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78690" y="420998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مواد و روش ها: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560871" y="435287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یافته ها: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86900" y="471488"/>
            <a:ext cx="2524566" cy="524318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نتیجه‌گیری: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1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07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بصورت ونکوور نوشته شود.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05522" y="420999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منابع: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1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7">
            <a:extLst>
              <a:ext uri="{FF2B5EF4-FFF2-40B4-BE49-F238E27FC236}">
                <a16:creationId xmlns:a16="http://schemas.microsoft.com/office/drawing/2014/main" id="{5D086FEF-B6E4-2D34-B363-1AF81E0BF3AB}"/>
              </a:ext>
            </a:extLst>
          </p:cNvPr>
          <p:cNvSpPr/>
          <p:nvPr/>
        </p:nvSpPr>
        <p:spPr>
          <a:xfrm>
            <a:off x="3185160" y="304800"/>
            <a:ext cx="6065520" cy="839973"/>
          </a:xfrm>
          <a:prstGeom prst="roundRect">
            <a:avLst>
              <a:gd name="adj" fmla="val 32771"/>
            </a:avLst>
          </a:prstGeom>
          <a:solidFill>
            <a:srgbClr val="FFB60B"/>
          </a:solidFill>
          <a:ln>
            <a:solidFill>
              <a:srgbClr val="FFB60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نکات تهیه فایل ارائه سخنرانی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3674146B-12B5-9F75-DF08-454C23A7DB25}"/>
              </a:ext>
            </a:extLst>
          </p:cNvPr>
          <p:cNvSpPr txBox="1"/>
          <p:nvPr/>
        </p:nvSpPr>
        <p:spPr>
          <a:xfrm>
            <a:off x="822960" y="1984258"/>
            <a:ext cx="10961181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مدت زمان ارائه سخنرانی مقالات به همراه پرسش و پاسخ، حداکثر 15 دقیقه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مقالات پذیرفته شده سخنرانی، بصورت </a:t>
            </a:r>
            <a:r>
              <a:rPr kumimoji="0" lang="fa-IR" sz="2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حضوری</a:t>
            </a: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ارائه می گردد. </a:t>
            </a:r>
          </a:p>
          <a:p>
            <a:pPr marL="228600" marR="0" lvl="0" indent="-228600" algn="just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جهت بارگذاری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فایل ارائه، به پنل کاربری خود در سایت کنگره، قسمت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وضعیت مقالات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مراجعه فرمایید. سپس از قسمت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ارسال فایل ارائه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، این فایل را به صورت </a:t>
            </a:r>
            <a:r>
              <a:rPr kumimoji="0" lang="en-US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pdf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بارگذاری نمایید.</a:t>
            </a:r>
          </a:p>
          <a:p>
            <a:pPr marL="228600" indent="-228600" algn="just" rt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توجه: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: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توضیحات قرمز رنگ در اسلایدها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حذف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شود.</a:t>
            </a:r>
          </a:p>
          <a:p>
            <a:pPr marL="228600" indent="-228600" algn="just" rt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توجه: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این اسلاید در پایان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حذف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شود.</a:t>
            </a:r>
            <a:endParaRPr kumimoji="0" lang="fa-IR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6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285</TotalTime>
  <Words>220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 Nazanin</vt:lpstr>
      <vt:lpstr>B Roya</vt:lpstr>
      <vt:lpstr>Calibri</vt:lpstr>
      <vt:lpstr>Kalameh SemiBold</vt:lpstr>
      <vt:lpstr>Times New Roman</vt:lpstr>
      <vt:lpstr>Tw Cen MT</vt:lpstr>
      <vt:lpstr>Circuit</vt:lpstr>
      <vt:lpstr>اسامی نویسنده / نویسندگان  * قلم نازنین - ضخیم - اندازه بین 14 تا 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ISRC2024</dc:title>
  <dc:creator>Esmaeil Karimi</dc:creator>
  <cp:lastModifiedBy>dr.negintaji</cp:lastModifiedBy>
  <cp:revision>36</cp:revision>
  <dcterms:created xsi:type="dcterms:W3CDTF">2024-02-08T14:54:04Z</dcterms:created>
  <dcterms:modified xsi:type="dcterms:W3CDTF">2024-12-04T05:11:24Z</dcterms:modified>
</cp:coreProperties>
</file>